
<file path=[Content_Types].xml><?xml version="1.0" encoding="utf-8"?>
<Types xmlns="http://schemas.openxmlformats.org/package/2006/content-types">
  <Default Extension="png" ContentType="image/png"/>
  <Default Extension="rels" ContentType="application/vnd.openxmlformats-package.relationships+xml"/>
  <Default Extension="fntdata" ContentType="application/x-fontdata"/>
  <Default Extension="xml" ContentType="application/xml"/>
  <Default Extension="jpg" ContentType="image/jpeg"/>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presentation.xml" ContentType="application/vnd.openxmlformats-officedocument.presentationml.presentation.main+xml"/>
  <Override PartName="/customXml/itemProps3.xml" ContentType="application/vnd.openxmlformats-officedocument.customXml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4.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2" Type="http://schemas.openxmlformats.org/officeDocument/2006/relationships/custom-properties" Target="docProps/custom.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90" r:id="rId4"/>
    <p:sldMasterId id="2147483791" r:id="rId5"/>
    <p:sldMasterId id="2147483792" r:id="rId6"/>
    <p:sldMasterId id="2147483793" r:id="rId7"/>
    <p:sldMasterId id="2147483794" r:id="rId8"/>
  </p:sldMasterIdLst>
  <p:notesMasterIdLst>
    <p:notesMasterId r:id="rId9"/>
  </p:notesMasterIdLst>
  <p:sldIdLst>
    <p:sldId id="256" r:id="rId10"/>
    <p:sldId id="257" r:id="rId11"/>
    <p:sldId id="258" r:id="rId12"/>
    <p:sldId id="259" r:id="rId13"/>
    <p:sldId id="260" r:id="rId14"/>
    <p:sldId id="261" r:id="rId15"/>
    <p:sldId id="262" r:id="rId16"/>
    <p:sldId id="263" r:id="rId17"/>
    <p:sldId id="264" r:id="rId18"/>
    <p:sldId id="265" r:id="rId19"/>
    <p:sldId id="266" r:id="rId20"/>
    <p:sldId id="267" r:id="rId21"/>
    <p:sldId id="268" r:id="rId22"/>
    <p:sldId id="269" r:id="rId23"/>
    <p:sldId id="270" r:id="rId24"/>
    <p:sldId id="271" r:id="rId25"/>
    <p:sldId id="272" r:id="rId26"/>
    <p:sldId id="273" r:id="rId27"/>
    <p:sldId id="274" r:id="rId28"/>
    <p:sldId id="275" r:id="rId29"/>
    <p:sldId id="276" r:id="rId30"/>
    <p:sldId id="277" r:id="rId31"/>
    <p:sldId id="278" r:id="rId32"/>
    <p:sldId id="279" r:id="rId33"/>
    <p:sldId id="280" r:id="rId34"/>
    <p:sldId id="281" r:id="rId35"/>
    <p:sldId id="282" r:id="rId36"/>
    <p:sldId id="283" r:id="rId37"/>
    <p:sldId id="284" r:id="rId38"/>
    <p:sldId id="285" r:id="rId39"/>
    <p:sldId id="286" r:id="rId40"/>
    <p:sldId id="287" r:id="rId41"/>
    <p:sldId id="288" r:id="rId42"/>
    <p:sldId id="289" r:id="rId43"/>
    <p:sldId id="290" r:id="rId44"/>
    <p:sldId id="291" r:id="rId45"/>
    <p:sldId id="292" r:id="rId46"/>
    <p:sldId id="293" r:id="rId47"/>
    <p:sldId id="294" r:id="rId48"/>
    <p:sldId id="295" r:id="rId49"/>
    <p:sldId id="296" r:id="rId50"/>
    <p:sldId id="297" r:id="rId51"/>
    <p:sldId id="298" r:id="rId52"/>
    <p:sldId id="299" r:id="rId53"/>
    <p:sldId id="300" r:id="rId54"/>
    <p:sldId id="301" r:id="rId55"/>
    <p:sldId id="302" r:id="rId56"/>
    <p:sldId id="303" r:id="rId57"/>
    <p:sldId id="304" r:id="rId58"/>
    <p:sldId id="305" r:id="rId59"/>
    <p:sldId id="306" r:id="rId60"/>
    <p:sldId id="307" r:id="rId61"/>
    <p:sldId id="308" r:id="rId62"/>
    <p:sldId id="309" r:id="rId63"/>
    <p:sldId id="310" r:id="rId64"/>
    <p:sldId id="311" r:id="rId65"/>
    <p:sldId id="312" r:id="rId66"/>
    <p:sldId id="313" r:id="rId67"/>
    <p:sldId id="314" r:id="rId68"/>
    <p:sldId id="315" r:id="rId69"/>
    <p:sldId id="316" r:id="rId70"/>
    <p:sldId id="317" r:id="rId71"/>
    <p:sldId id="318" r:id="rId72"/>
    <p:sldId id="319" r:id="rId73"/>
    <p:sldId id="320" r:id="rId74"/>
    <p:sldId id="321" r:id="rId75"/>
    <p:sldId id="322" r:id="rId76"/>
    <p:sldId id="323" r:id="rId77"/>
    <p:sldId id="324" r:id="rId78"/>
    <p:sldId id="325" r:id="rId79"/>
    <p:sldId id="326" r:id="rId80"/>
    <p:sldId id="327" r:id="rId81"/>
    <p:sldId id="328" r:id="rId82"/>
    <p:sldId id="329" r:id="rId83"/>
    <p:sldId id="330" r:id="rId84"/>
    <p:sldId id="331" r:id="rId85"/>
    <p:sldId id="332" r:id="rId86"/>
    <p:sldId id="333" r:id="rId87"/>
    <p:sldId id="334" r:id="rId88"/>
    <p:sldId id="335" r:id="rId89"/>
    <p:sldId id="336" r:id="rId90"/>
    <p:sldId id="337" r:id="rId91"/>
    <p:sldId id="338" r:id="rId92"/>
    <p:sldId id="339" r:id="rId93"/>
    <p:sldId id="340" r:id="rId94"/>
    <p:sldId id="341" r:id="rId95"/>
  </p:sldIdLst>
  <p:sldSz cy="5143500" cx="9144000"/>
  <p:notesSz cx="6858000" cy="9144000"/>
  <p:embeddedFontLst>
    <p:embeddedFont>
      <p:font typeface="Fira Mono Medium"/>
      <p:regular r:id="rId96"/>
      <p:bold r:id="rId97"/>
    </p:embeddedFont>
    <p:embeddedFont>
      <p:font typeface="Source Sans Pro Light"/>
      <p:regular r:id="rId98"/>
      <p:bold r:id="rId99"/>
      <p:italic r:id="rId100"/>
      <p:boldItalic r:id="rId101"/>
    </p:embeddedFont>
    <p:embeddedFont>
      <p:font typeface="Barlow Medium"/>
      <p:regular r:id="rId102"/>
      <p:bold r:id="rId103"/>
      <p:italic r:id="rId104"/>
      <p:boldItalic r:id="rId105"/>
    </p:embeddedFont>
    <p:embeddedFont>
      <p:font typeface="Fira Code"/>
      <p:regular r:id="rId106"/>
      <p:bold r:id="rId107"/>
    </p:embeddedFont>
    <p:embeddedFont>
      <p:font typeface="Barlow SemiBold"/>
      <p:regular r:id="rId108"/>
      <p:bold r:id="rId109"/>
      <p:italic r:id="rId110"/>
      <p:boldItalic r:id="rId111"/>
    </p:embeddedFont>
    <p:embeddedFont>
      <p:font typeface="Source Sans Pro ExtraLight"/>
      <p:regular r:id="rId112"/>
      <p:bold r:id="rId113"/>
      <p:italic r:id="rId114"/>
      <p:boldItalic r:id="rId115"/>
    </p:embeddedFont>
    <p:embeddedFont>
      <p:font typeface="Barlow"/>
      <p:regular r:id="rId116"/>
      <p:bold r:id="rId117"/>
      <p:italic r:id="rId118"/>
      <p:boldItalic r:id="rId119"/>
    </p:embeddedFont>
    <p:embeddedFont>
      <p:font typeface="Barlow Light"/>
      <p:regular r:id="rId120"/>
      <p:bold r:id="rId121"/>
      <p:italic r:id="rId122"/>
      <p:boldItalic r:id="rId123"/>
    </p:embeddedFont>
    <p:embeddedFont>
      <p:font typeface="Source Sans Pro"/>
      <p:regular r:id="rId124"/>
      <p:bold r:id="rId125"/>
      <p:italic r:id="rId126"/>
      <p:boldItalic r:id="rId12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386">
          <p15:clr>
            <a:srgbClr val="A4A3A4"/>
          </p15:clr>
        </p15:guide>
        <p15:guide id="2" pos="3119">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386" orient="horz"/>
        <p:guide pos="3119"/>
      </p:guideLst>
    </p:cSldViewPr>
  </p:slideViewPr>
</p:viewPr>
</file>

<file path=ppt/_rels/presentation.xml.rels><?xml version="1.0" encoding="UTF-8" standalone="yes"?>
<Relationships xmlns="http://schemas.openxmlformats.org/package/2006/relationships"><Relationship Id="rId117" Type="http://schemas.openxmlformats.org/officeDocument/2006/relationships/font" Target="fonts/Barlow-bold.fntdata"/><Relationship Id="rId42" Type="http://schemas.openxmlformats.org/officeDocument/2006/relationships/slide" Target="slides/slide33.xml"/><Relationship Id="rId47" Type="http://schemas.openxmlformats.org/officeDocument/2006/relationships/slide" Target="slides/slide38.xml"/><Relationship Id="rId21" Type="http://schemas.openxmlformats.org/officeDocument/2006/relationships/slide" Target="slides/slide12.xml"/><Relationship Id="rId112" Type="http://schemas.openxmlformats.org/officeDocument/2006/relationships/font" Target="fonts/SourceSansProExtraLight-regular.fntdata"/><Relationship Id="rId84" Type="http://schemas.openxmlformats.org/officeDocument/2006/relationships/slide" Target="slides/slide75.xml"/><Relationship Id="rId89" Type="http://schemas.openxmlformats.org/officeDocument/2006/relationships/slide" Target="slides/slide80.xml"/><Relationship Id="rId63" Type="http://schemas.openxmlformats.org/officeDocument/2006/relationships/slide" Target="slides/slide54.xml"/><Relationship Id="rId68" Type="http://schemas.openxmlformats.org/officeDocument/2006/relationships/slide" Target="slides/slide59.xml"/><Relationship Id="rId107" Type="http://schemas.openxmlformats.org/officeDocument/2006/relationships/font" Target="fonts/FiraCode-bold.fntdata"/><Relationship Id="rId16" Type="http://schemas.openxmlformats.org/officeDocument/2006/relationships/slide" Target="slides/slide7.xml"/><Relationship Id="rId102" Type="http://schemas.openxmlformats.org/officeDocument/2006/relationships/font" Target="fonts/BarlowMedium-regular.fntdata"/><Relationship Id="rId32" Type="http://schemas.openxmlformats.org/officeDocument/2006/relationships/slide" Target="slides/slide23.xml"/><Relationship Id="rId37" Type="http://schemas.openxmlformats.org/officeDocument/2006/relationships/slide" Target="slides/slide28.xml"/><Relationship Id="rId123" Type="http://schemas.openxmlformats.org/officeDocument/2006/relationships/font" Target="fonts/BarlowLight-boldItalic.fntdata"/><Relationship Id="rId11" Type="http://schemas.openxmlformats.org/officeDocument/2006/relationships/slide" Target="slides/slide2.xml"/><Relationship Id="rId74" Type="http://schemas.openxmlformats.org/officeDocument/2006/relationships/slide" Target="slides/slide65.xml"/><Relationship Id="rId79" Type="http://schemas.openxmlformats.org/officeDocument/2006/relationships/slide" Target="slides/slide70.xml"/><Relationship Id="rId53" Type="http://schemas.openxmlformats.org/officeDocument/2006/relationships/slide" Target="slides/slide44.xml"/><Relationship Id="rId58" Type="http://schemas.openxmlformats.org/officeDocument/2006/relationships/slide" Target="slides/slide49.xml"/><Relationship Id="rId128" Type="http://schemas.openxmlformats.org/officeDocument/2006/relationships/customXml" Target="../customXml/item1.xml"/><Relationship Id="rId95" Type="http://schemas.openxmlformats.org/officeDocument/2006/relationships/slide" Target="slides/slide86.xml"/><Relationship Id="rId90" Type="http://schemas.openxmlformats.org/officeDocument/2006/relationships/slide" Target="slides/slide81.xml"/><Relationship Id="rId5" Type="http://schemas.openxmlformats.org/officeDocument/2006/relationships/slideMaster" Target="slideMasters/slideMaster2.xml"/><Relationship Id="rId43" Type="http://schemas.openxmlformats.org/officeDocument/2006/relationships/slide" Target="slides/slide34.xml"/><Relationship Id="rId48" Type="http://schemas.openxmlformats.org/officeDocument/2006/relationships/slide" Target="slides/slide39.xml"/><Relationship Id="rId22" Type="http://schemas.openxmlformats.org/officeDocument/2006/relationships/slide" Target="slides/slide13.xml"/><Relationship Id="rId27" Type="http://schemas.openxmlformats.org/officeDocument/2006/relationships/slide" Target="slides/slide18.xml"/><Relationship Id="rId118" Type="http://schemas.openxmlformats.org/officeDocument/2006/relationships/font" Target="fonts/Barlow-italic.fntdata"/><Relationship Id="rId113" Type="http://schemas.openxmlformats.org/officeDocument/2006/relationships/font" Target="fonts/SourceSansProExtraLight-bold.fntdata"/><Relationship Id="rId64" Type="http://schemas.openxmlformats.org/officeDocument/2006/relationships/slide" Target="slides/slide55.xml"/><Relationship Id="rId69" Type="http://schemas.openxmlformats.org/officeDocument/2006/relationships/slide" Target="slides/slide60.xml"/><Relationship Id="rId85" Type="http://schemas.openxmlformats.org/officeDocument/2006/relationships/slide" Target="slides/slide76.xml"/><Relationship Id="rId80" Type="http://schemas.openxmlformats.org/officeDocument/2006/relationships/slide" Target="slides/slide71.xml"/><Relationship Id="rId108" Type="http://schemas.openxmlformats.org/officeDocument/2006/relationships/font" Target="fonts/BarlowSemiBold-regular.fntdata"/><Relationship Id="rId103" Type="http://schemas.openxmlformats.org/officeDocument/2006/relationships/font" Target="fonts/BarlowMedium-bold.fntdata"/><Relationship Id="rId33" Type="http://schemas.openxmlformats.org/officeDocument/2006/relationships/slide" Target="slides/slide24.xml"/><Relationship Id="rId38" Type="http://schemas.openxmlformats.org/officeDocument/2006/relationships/slide" Target="slides/slide29.xml"/><Relationship Id="rId124" Type="http://schemas.openxmlformats.org/officeDocument/2006/relationships/font" Target="fonts/SourceSansPro-regular.fntdata"/><Relationship Id="rId12" Type="http://schemas.openxmlformats.org/officeDocument/2006/relationships/slide" Target="slides/slide3.xml"/><Relationship Id="rId17" Type="http://schemas.openxmlformats.org/officeDocument/2006/relationships/slide" Target="slides/slide8.xml"/><Relationship Id="rId59" Type="http://schemas.openxmlformats.org/officeDocument/2006/relationships/slide" Target="slides/slide50.xml"/><Relationship Id="rId129" Type="http://schemas.openxmlformats.org/officeDocument/2006/relationships/customXml" Target="../customXml/item2.xml"/><Relationship Id="rId96" Type="http://schemas.openxmlformats.org/officeDocument/2006/relationships/font" Target="fonts/FiraMonoMedium-regular.fntdata"/><Relationship Id="rId91" Type="http://schemas.openxmlformats.org/officeDocument/2006/relationships/slide" Target="slides/slide82.xml"/><Relationship Id="rId75" Type="http://schemas.openxmlformats.org/officeDocument/2006/relationships/slide" Target="slides/slide66.xml"/><Relationship Id="rId70" Type="http://schemas.openxmlformats.org/officeDocument/2006/relationships/slide" Target="slides/slide61.xml"/><Relationship Id="rId54" Type="http://schemas.openxmlformats.org/officeDocument/2006/relationships/slide" Target="slides/slide45.xml"/><Relationship Id="rId1" Type="http://schemas.openxmlformats.org/officeDocument/2006/relationships/theme" Target="theme/theme2.xml"/><Relationship Id="rId6" Type="http://schemas.openxmlformats.org/officeDocument/2006/relationships/slideMaster" Target="slideMasters/slideMaster3.xml"/><Relationship Id="rId49" Type="http://schemas.openxmlformats.org/officeDocument/2006/relationships/slide" Target="slides/slide40.xml"/><Relationship Id="rId23" Type="http://schemas.openxmlformats.org/officeDocument/2006/relationships/slide" Target="slides/slide14.xml"/><Relationship Id="rId28" Type="http://schemas.openxmlformats.org/officeDocument/2006/relationships/slide" Target="slides/slide19.xml"/><Relationship Id="rId119" Type="http://schemas.openxmlformats.org/officeDocument/2006/relationships/font" Target="fonts/Barlow-boldItalic.fntdata"/><Relationship Id="rId114" Type="http://schemas.openxmlformats.org/officeDocument/2006/relationships/font" Target="fonts/SourceSansProExtraLight-italic.fntdata"/><Relationship Id="rId44" Type="http://schemas.openxmlformats.org/officeDocument/2006/relationships/slide" Target="slides/slide35.xml"/><Relationship Id="rId86" Type="http://schemas.openxmlformats.org/officeDocument/2006/relationships/slide" Target="slides/slide77.xml"/><Relationship Id="rId81" Type="http://schemas.openxmlformats.org/officeDocument/2006/relationships/slide" Target="slides/slide72.xml"/><Relationship Id="rId65" Type="http://schemas.openxmlformats.org/officeDocument/2006/relationships/slide" Target="slides/slide56.xml"/><Relationship Id="rId60" Type="http://schemas.openxmlformats.org/officeDocument/2006/relationships/slide" Target="slides/slide51.xml"/><Relationship Id="rId130" Type="http://schemas.openxmlformats.org/officeDocument/2006/relationships/customXml" Target="../customXml/item3.xml"/><Relationship Id="rId109" Type="http://schemas.openxmlformats.org/officeDocument/2006/relationships/font" Target="fonts/BarlowSemiBold-bold.fntdata"/><Relationship Id="rId39" Type="http://schemas.openxmlformats.org/officeDocument/2006/relationships/slide" Target="slides/slide30.xml"/><Relationship Id="rId13" Type="http://schemas.openxmlformats.org/officeDocument/2006/relationships/slide" Target="slides/slide4.xml"/><Relationship Id="rId18" Type="http://schemas.openxmlformats.org/officeDocument/2006/relationships/slide" Target="slides/slide9.xml"/><Relationship Id="rId104" Type="http://schemas.openxmlformats.org/officeDocument/2006/relationships/font" Target="fonts/BarlowMedium-italic.fntdata"/><Relationship Id="rId34" Type="http://schemas.openxmlformats.org/officeDocument/2006/relationships/slide" Target="slides/slide25.xml"/><Relationship Id="rId120" Type="http://schemas.openxmlformats.org/officeDocument/2006/relationships/font" Target="fonts/BarlowLight-regular.fntdata"/><Relationship Id="rId125" Type="http://schemas.openxmlformats.org/officeDocument/2006/relationships/font" Target="fonts/SourceSansPro-bold.fntdata"/><Relationship Id="rId97" Type="http://schemas.openxmlformats.org/officeDocument/2006/relationships/font" Target="fonts/FiraMonoMedium-bold.fntdata"/><Relationship Id="rId76" Type="http://schemas.openxmlformats.org/officeDocument/2006/relationships/slide" Target="slides/slide67.xml"/><Relationship Id="rId50" Type="http://schemas.openxmlformats.org/officeDocument/2006/relationships/slide" Target="slides/slide41.xml"/><Relationship Id="rId55" Type="http://schemas.openxmlformats.org/officeDocument/2006/relationships/slide" Target="slides/slide46.xml"/><Relationship Id="rId92" Type="http://schemas.openxmlformats.org/officeDocument/2006/relationships/slide" Target="slides/slide83.xml"/><Relationship Id="rId7" Type="http://schemas.openxmlformats.org/officeDocument/2006/relationships/slideMaster" Target="slideMasters/slideMaster4.xml"/><Relationship Id="rId71" Type="http://schemas.openxmlformats.org/officeDocument/2006/relationships/slide" Target="slides/slide62.xml"/><Relationship Id="rId29" Type="http://schemas.openxmlformats.org/officeDocument/2006/relationships/slide" Target="slides/slide20.xml"/><Relationship Id="rId2" Type="http://schemas.openxmlformats.org/officeDocument/2006/relationships/viewProps" Target="viewProps.xml"/><Relationship Id="rId40" Type="http://schemas.openxmlformats.org/officeDocument/2006/relationships/slide" Target="slides/slide31.xml"/><Relationship Id="rId45" Type="http://schemas.openxmlformats.org/officeDocument/2006/relationships/slide" Target="slides/slide36.xml"/><Relationship Id="rId24" Type="http://schemas.openxmlformats.org/officeDocument/2006/relationships/slide" Target="slides/slide15.xml"/><Relationship Id="rId115" Type="http://schemas.openxmlformats.org/officeDocument/2006/relationships/font" Target="fonts/SourceSansProExtraLight-boldItalic.fntdata"/><Relationship Id="rId110" Type="http://schemas.openxmlformats.org/officeDocument/2006/relationships/font" Target="fonts/BarlowSemiBold-italic.fntdata"/><Relationship Id="rId87" Type="http://schemas.openxmlformats.org/officeDocument/2006/relationships/slide" Target="slides/slide78.xml"/><Relationship Id="rId66" Type="http://schemas.openxmlformats.org/officeDocument/2006/relationships/slide" Target="slides/slide57.xml"/><Relationship Id="rId131" Type="http://schemas.openxmlformats.org/officeDocument/2006/relationships/customXml" Target="../customXml/item4.xml"/><Relationship Id="rId82" Type="http://schemas.openxmlformats.org/officeDocument/2006/relationships/slide" Target="slides/slide73.xml"/><Relationship Id="rId61" Type="http://schemas.openxmlformats.org/officeDocument/2006/relationships/slide" Target="slides/slide52.xml"/><Relationship Id="rId19" Type="http://schemas.openxmlformats.org/officeDocument/2006/relationships/slide" Target="slides/slide10.xml"/><Relationship Id="rId105" Type="http://schemas.openxmlformats.org/officeDocument/2006/relationships/font" Target="fonts/BarlowMedium-boldItalic.fntdata"/><Relationship Id="rId100" Type="http://schemas.openxmlformats.org/officeDocument/2006/relationships/font" Target="fonts/SourceSansProLight-italic.fntdata"/><Relationship Id="rId30" Type="http://schemas.openxmlformats.org/officeDocument/2006/relationships/slide" Target="slides/slide21.xml"/><Relationship Id="rId35" Type="http://schemas.openxmlformats.org/officeDocument/2006/relationships/slide" Target="slides/slide26.xml"/><Relationship Id="rId126" Type="http://schemas.openxmlformats.org/officeDocument/2006/relationships/font" Target="fonts/SourceSansPro-italic.fntdata"/><Relationship Id="rId14" Type="http://schemas.openxmlformats.org/officeDocument/2006/relationships/slide" Target="slides/slide5.xml"/><Relationship Id="rId77" Type="http://schemas.openxmlformats.org/officeDocument/2006/relationships/slide" Target="slides/slide68.xml"/><Relationship Id="rId56" Type="http://schemas.openxmlformats.org/officeDocument/2006/relationships/slide" Target="slides/slide47.xml"/><Relationship Id="rId121" Type="http://schemas.openxmlformats.org/officeDocument/2006/relationships/font" Target="fonts/BarlowLight-bold.fntdata"/><Relationship Id="rId98" Type="http://schemas.openxmlformats.org/officeDocument/2006/relationships/font" Target="fonts/SourceSansProLight-regular.fntdata"/><Relationship Id="rId93" Type="http://schemas.openxmlformats.org/officeDocument/2006/relationships/slide" Target="slides/slide84.xml"/><Relationship Id="rId8" Type="http://schemas.openxmlformats.org/officeDocument/2006/relationships/slideMaster" Target="slideMasters/slideMaster5.xml"/><Relationship Id="rId72" Type="http://schemas.openxmlformats.org/officeDocument/2006/relationships/slide" Target="slides/slide63.xml"/><Relationship Id="rId51" Type="http://schemas.openxmlformats.org/officeDocument/2006/relationships/slide" Target="slides/slide42.xml"/><Relationship Id="rId3" Type="http://schemas.openxmlformats.org/officeDocument/2006/relationships/presProps" Target="presProps.xml"/><Relationship Id="rId46" Type="http://schemas.openxmlformats.org/officeDocument/2006/relationships/slide" Target="slides/slide37.xml"/><Relationship Id="rId25" Type="http://schemas.openxmlformats.org/officeDocument/2006/relationships/slide" Target="slides/slide16.xml"/><Relationship Id="rId116" Type="http://schemas.openxmlformats.org/officeDocument/2006/relationships/font" Target="fonts/Barlow-regular.fntdata"/><Relationship Id="rId67" Type="http://schemas.openxmlformats.org/officeDocument/2006/relationships/slide" Target="slides/slide58.xml"/><Relationship Id="rId41" Type="http://schemas.openxmlformats.org/officeDocument/2006/relationships/slide" Target="slides/slide32.xml"/><Relationship Id="rId20" Type="http://schemas.openxmlformats.org/officeDocument/2006/relationships/slide" Target="slides/slide11.xml"/><Relationship Id="rId111" Type="http://schemas.openxmlformats.org/officeDocument/2006/relationships/font" Target="fonts/BarlowSemiBold-boldItalic.fntdata"/><Relationship Id="rId83" Type="http://schemas.openxmlformats.org/officeDocument/2006/relationships/slide" Target="slides/slide74.xml"/><Relationship Id="rId88" Type="http://schemas.openxmlformats.org/officeDocument/2006/relationships/slide" Target="slides/slide79.xml"/><Relationship Id="rId62" Type="http://schemas.openxmlformats.org/officeDocument/2006/relationships/slide" Target="slides/slide53.xml"/><Relationship Id="rId106" Type="http://schemas.openxmlformats.org/officeDocument/2006/relationships/font" Target="fonts/FiraCode-regular.fntdata"/><Relationship Id="rId36" Type="http://schemas.openxmlformats.org/officeDocument/2006/relationships/slide" Target="slides/slide27.xml"/><Relationship Id="rId127" Type="http://schemas.openxmlformats.org/officeDocument/2006/relationships/font" Target="fonts/SourceSansPro-boldItalic.fntdata"/><Relationship Id="rId15" Type="http://schemas.openxmlformats.org/officeDocument/2006/relationships/slide" Target="slides/slide6.xml"/><Relationship Id="rId57" Type="http://schemas.openxmlformats.org/officeDocument/2006/relationships/slide" Target="slides/slide48.xml"/><Relationship Id="rId101" Type="http://schemas.openxmlformats.org/officeDocument/2006/relationships/font" Target="fonts/SourceSansProLight-boldItalic.fntdata"/><Relationship Id="rId31" Type="http://schemas.openxmlformats.org/officeDocument/2006/relationships/slide" Target="slides/slide22.xml"/><Relationship Id="rId122" Type="http://schemas.openxmlformats.org/officeDocument/2006/relationships/font" Target="fonts/BarlowLight-italic.fntdata"/><Relationship Id="rId94" Type="http://schemas.openxmlformats.org/officeDocument/2006/relationships/slide" Target="slides/slide85.xml"/><Relationship Id="rId99" Type="http://schemas.openxmlformats.org/officeDocument/2006/relationships/font" Target="fonts/SourceSansProLight-bold.fntdata"/><Relationship Id="rId10" Type="http://schemas.openxmlformats.org/officeDocument/2006/relationships/slide" Target="slides/slide1.xml"/><Relationship Id="rId73" Type="http://schemas.openxmlformats.org/officeDocument/2006/relationships/slide" Target="slides/slide64.xml"/><Relationship Id="rId78" Type="http://schemas.openxmlformats.org/officeDocument/2006/relationships/slide" Target="slides/slide69.xml"/><Relationship Id="rId52" Type="http://schemas.openxmlformats.org/officeDocument/2006/relationships/slide" Target="slides/slide43.xml"/><Relationship Id="rId4" Type="http://schemas.openxmlformats.org/officeDocument/2006/relationships/slideMaster" Target="slideMasters/slideMaster1.xml"/><Relationship Id="rId9" Type="http://schemas.openxmlformats.org/officeDocument/2006/relationships/notesMaster" Target="notesMasters/notesMaster1.xml"/><Relationship Id="rId26" Type="http://schemas.openxmlformats.org/officeDocument/2006/relationships/slide" Target="slides/slide1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document/d/1nX-OBwOzQyW_AiMtaqWJPHpvgo1ECvY7x2JWykNlYeE/edit#" TargetMode="External"/><Relationship Id="rId3" Type="http://schemas.openxmlformats.org/officeDocument/2006/relationships/hyperlink" Target="https://databricks.aha.io/features/DB-2449" TargetMode="Externa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atabricks.com/discover/getting-started-with-delta-lake-tech-talks" TargetMode="Externa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academy.databricks.com/learning-paths" TargetMode="Externa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8" name="Shape 818"/>
        <p:cNvGrpSpPr/>
        <p:nvPr/>
      </p:nvGrpSpPr>
      <p:grpSpPr>
        <a:xfrm>
          <a:off x="0" y="0"/>
          <a:ext cx="0" cy="0"/>
          <a:chOff x="0" y="0"/>
          <a:chExt cx="0" cy="0"/>
        </a:xfrm>
      </p:grpSpPr>
      <p:sp>
        <p:nvSpPr>
          <p:cNvPr id="819" name="Google Shape;819;gb47ac1fdf2_0_6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0" name="Google Shape;820;gb47ac1fdf2_0_6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5" name="Shape 905"/>
        <p:cNvGrpSpPr/>
        <p:nvPr/>
      </p:nvGrpSpPr>
      <p:grpSpPr>
        <a:xfrm>
          <a:off x="0" y="0"/>
          <a:ext cx="0" cy="0"/>
          <a:chOff x="0" y="0"/>
          <a:chExt cx="0" cy="0"/>
        </a:xfrm>
      </p:grpSpPr>
      <p:sp>
        <p:nvSpPr>
          <p:cNvPr id="906" name="Google Shape;906;ga8937e4729_0_96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None/>
            </a:pPr>
            <a:r>
              <a:t/>
            </a:r>
            <a:endParaRPr/>
          </a:p>
          <a:p>
            <a:pPr indent="-171450" lvl="0" marL="171450" marR="0" rtl="0" algn="l">
              <a:lnSpc>
                <a:spcPct val="100000"/>
              </a:lnSpc>
              <a:spcBef>
                <a:spcPts val="0"/>
              </a:spcBef>
              <a:spcAft>
                <a:spcPts val="0"/>
              </a:spcAft>
              <a:buClr>
                <a:srgbClr val="000000"/>
              </a:buClr>
              <a:buSzPts val="1400"/>
              <a:buFont typeface="Arial"/>
              <a:buChar char="•"/>
            </a:pPr>
            <a:r>
              <a:rPr lang="en"/>
              <a:t>Seven, the "too many files" problem. Again, since data lakes are file based you end up with maybe millions of tiny files or maybe you have two really gigantic files. In either case, this impacts performance. </a:t>
            </a:r>
            <a:endParaRPr/>
          </a:p>
          <a:p>
            <a:pPr indent="-171450" lvl="0" marL="171450" marR="0" rtl="0" algn="l">
              <a:lnSpc>
                <a:spcPct val="100000"/>
              </a:lnSpc>
              <a:spcBef>
                <a:spcPts val="0"/>
              </a:spcBef>
              <a:spcAft>
                <a:spcPts val="0"/>
              </a:spcAft>
              <a:buClr>
                <a:srgbClr val="000000"/>
              </a:buClr>
              <a:buSzPts val="1400"/>
              <a:buFont typeface="Arial"/>
              <a:buChar char="•"/>
            </a:pPr>
            <a:r>
              <a:rPr lang="en"/>
              <a:t>Eight, on that same note, it’s just generally hard to get great performance. You have to do a lot of manual techniques like partitioning and these techniques are of course error prone.</a:t>
            </a:r>
            <a:endParaRPr/>
          </a:p>
          <a:p>
            <a:pPr indent="-171450" lvl="0" marL="171450" marR="0" rtl="0" algn="l">
              <a:lnSpc>
                <a:spcPct val="100000"/>
              </a:lnSpc>
              <a:spcBef>
                <a:spcPts val="0"/>
              </a:spcBef>
              <a:spcAft>
                <a:spcPts val="0"/>
              </a:spcAft>
              <a:buSzPts val="1400"/>
              <a:buChar char="•"/>
            </a:pPr>
            <a:r>
              <a:rPr lang="en"/>
              <a:t>Last but not least, all of these issues eventually lead up to data quality issues. It’s really hard to ensure that your data is correct and clean. It’s especially hard in the big data world, because you can’t skim through your data manually to see if it looks okay.</a:t>
            </a:r>
            <a:endParaRPr/>
          </a:p>
          <a:p>
            <a:pPr indent="0" lvl="0" marL="0" marR="0" rtl="0" algn="l">
              <a:lnSpc>
                <a:spcPct val="100000"/>
              </a:lnSpc>
              <a:spcBef>
                <a:spcPts val="0"/>
              </a:spcBef>
              <a:spcAft>
                <a:spcPts val="0"/>
              </a:spcAft>
              <a:buClr>
                <a:srgbClr val="000000"/>
              </a:buClr>
              <a:buSzPts val="1400"/>
              <a:buFont typeface="Arial"/>
              <a:buNone/>
            </a:pPr>
            <a:r>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p:txBody>
      </p:sp>
      <p:sp>
        <p:nvSpPr>
          <p:cNvPr id="907" name="Google Shape;907;ga8937e4729_0_96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7" name="Shape 917"/>
        <p:cNvGrpSpPr/>
        <p:nvPr/>
      </p:nvGrpSpPr>
      <p:grpSpPr>
        <a:xfrm>
          <a:off x="0" y="0"/>
          <a:ext cx="0" cy="0"/>
          <a:chOff x="0" y="0"/>
          <a:chExt cx="0" cy="0"/>
        </a:xfrm>
      </p:grpSpPr>
      <p:sp>
        <p:nvSpPr>
          <p:cNvPr id="918" name="Google Shape;918;ga8937e4729_0_136: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SzPts val="1400"/>
              <a:buChar char="-"/>
            </a:pPr>
            <a:r>
              <a:rPr lang="en"/>
              <a:t>This is what we call the LAKEHOUSE PARADIGM</a:t>
            </a:r>
            <a:endParaRPr/>
          </a:p>
          <a:p>
            <a:pPr indent="-317500" lvl="0" marL="457200" rtl="0" algn="l">
              <a:lnSpc>
                <a:spcPct val="100000"/>
              </a:lnSpc>
              <a:spcBef>
                <a:spcPts val="0"/>
              </a:spcBef>
              <a:spcAft>
                <a:spcPts val="0"/>
              </a:spcAft>
              <a:buSzPts val="1400"/>
              <a:buChar char="-"/>
            </a:pPr>
            <a:r>
              <a:rPr lang="en"/>
              <a:t>BEST OF BOTH WORLDS</a:t>
            </a:r>
            <a:endParaRPr/>
          </a:p>
          <a:p>
            <a:pPr indent="-317500" lvl="0" marL="457200" rtl="0" algn="l">
              <a:lnSpc>
                <a:spcPct val="100000"/>
              </a:lnSpc>
              <a:spcBef>
                <a:spcPts val="0"/>
              </a:spcBef>
              <a:spcAft>
                <a:spcPts val="0"/>
              </a:spcAft>
              <a:buSzPts val="1400"/>
              <a:buChar char="-"/>
            </a:pPr>
            <a:r>
              <a:rPr lang="en"/>
              <a:t>STRUCTURE, BI, REPORTING, with DATA SCIENCE, ML/AI, STREAMING, ALL DATA</a:t>
            </a:r>
            <a:endParaRPr/>
          </a:p>
        </p:txBody>
      </p:sp>
      <p:sp>
        <p:nvSpPr>
          <p:cNvPr id="919" name="Google Shape;919;ga8937e4729_0_1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2" name="Shape 962"/>
        <p:cNvGrpSpPr/>
        <p:nvPr/>
      </p:nvGrpSpPr>
      <p:grpSpPr>
        <a:xfrm>
          <a:off x="0" y="0"/>
          <a:ext cx="0" cy="0"/>
          <a:chOff x="0" y="0"/>
          <a:chExt cx="0" cy="0"/>
        </a:xfrm>
      </p:grpSpPr>
      <p:sp>
        <p:nvSpPr>
          <p:cNvPr id="963" name="Google Shape;963;g10fd554cda8_0_2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4" name="Google Shape;964;g10fd554cda8_0_2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6" name="Shape 996"/>
        <p:cNvGrpSpPr/>
        <p:nvPr/>
      </p:nvGrpSpPr>
      <p:grpSpPr>
        <a:xfrm>
          <a:off x="0" y="0"/>
          <a:ext cx="0" cy="0"/>
          <a:chOff x="0" y="0"/>
          <a:chExt cx="0" cy="0"/>
        </a:xfrm>
      </p:grpSpPr>
      <p:sp>
        <p:nvSpPr>
          <p:cNvPr id="997" name="Google Shape;997;gb758580002_4_1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400"/>
              </a:spcBef>
              <a:spcAft>
                <a:spcPts val="0"/>
              </a:spcAft>
              <a:buNone/>
            </a:pPr>
            <a:r>
              <a:rPr lang="en" sz="1200">
                <a:latin typeface="Barlow"/>
                <a:ea typeface="Barlow"/>
                <a:cs typeface="Barlow"/>
                <a:sym typeface="Barlow"/>
              </a:rPr>
              <a:t>Next, we will explore this architecture as implemented with Delta Lake and why it is the best option for building an EDSS.</a:t>
            </a:r>
            <a:endParaRPr/>
          </a:p>
          <a:p>
            <a:pPr indent="0" lvl="0" marL="0" rtl="0" algn="l">
              <a:lnSpc>
                <a:spcPct val="115000"/>
              </a:lnSpc>
              <a:spcBef>
                <a:spcPts val="1400"/>
              </a:spcBef>
              <a:spcAft>
                <a:spcPts val="400"/>
              </a:spcAft>
              <a:buNone/>
            </a:pPr>
            <a:r>
              <a:rPr i="1" lang="en" sz="1200">
                <a:solidFill>
                  <a:srgbClr val="FF0000"/>
                </a:solidFill>
                <a:latin typeface="Barlow"/>
                <a:ea typeface="Barlow"/>
                <a:cs typeface="Barlow"/>
                <a:sym typeface="Barlow"/>
              </a:rPr>
              <a:t>(CLICK TO MOVE ON TO NEXT SLIDE)</a:t>
            </a:r>
            <a:endParaRPr/>
          </a:p>
        </p:txBody>
      </p:sp>
      <p:sp>
        <p:nvSpPr>
          <p:cNvPr id="998" name="Google Shape;998;gb758580002_4_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2" name="Shape 1002"/>
        <p:cNvGrpSpPr/>
        <p:nvPr/>
      </p:nvGrpSpPr>
      <p:grpSpPr>
        <a:xfrm>
          <a:off x="0" y="0"/>
          <a:ext cx="0" cy="0"/>
          <a:chOff x="0" y="0"/>
          <a:chExt cx="0" cy="0"/>
        </a:xfrm>
      </p:grpSpPr>
      <p:sp>
        <p:nvSpPr>
          <p:cNvPr id="1003" name="Google Shape;1003;gb70cf9590e_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4" name="Google Shape;1004;gb70cf9590e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0" name="Shape 1010"/>
        <p:cNvGrpSpPr/>
        <p:nvPr/>
      </p:nvGrpSpPr>
      <p:grpSpPr>
        <a:xfrm>
          <a:off x="0" y="0"/>
          <a:ext cx="0" cy="0"/>
          <a:chOff x="0" y="0"/>
          <a:chExt cx="0" cy="0"/>
        </a:xfrm>
      </p:grpSpPr>
      <p:sp>
        <p:nvSpPr>
          <p:cNvPr id="1011" name="Google Shape;1011;g98759dd35c_0_7509: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t/>
            </a:r>
            <a:endParaRPr sz="1200">
              <a:latin typeface="Source Sans Pro"/>
              <a:ea typeface="Source Sans Pro"/>
              <a:cs typeface="Source Sans Pro"/>
              <a:sym typeface="Source Sans Pro"/>
            </a:endParaRPr>
          </a:p>
        </p:txBody>
      </p:sp>
      <p:sp>
        <p:nvSpPr>
          <p:cNvPr id="1012" name="Google Shape;1012;g98759dd35c_0_750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8" name="Shape 1038"/>
        <p:cNvGrpSpPr/>
        <p:nvPr/>
      </p:nvGrpSpPr>
      <p:grpSpPr>
        <a:xfrm>
          <a:off x="0" y="0"/>
          <a:ext cx="0" cy="0"/>
          <a:chOff x="0" y="0"/>
          <a:chExt cx="0" cy="0"/>
        </a:xfrm>
      </p:grpSpPr>
      <p:sp>
        <p:nvSpPr>
          <p:cNvPr id="1039" name="Google Shape;1039;g98759dd35c_0_7895: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400"/>
              </a:spcBef>
              <a:spcAft>
                <a:spcPts val="400"/>
              </a:spcAft>
              <a:buNone/>
            </a:pPr>
            <a:r>
              <a:t/>
            </a:r>
            <a:endParaRPr/>
          </a:p>
        </p:txBody>
      </p:sp>
      <p:sp>
        <p:nvSpPr>
          <p:cNvPr id="1040" name="Google Shape;1040;g98759dd35c_0_789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5" name="Shape 1055"/>
        <p:cNvGrpSpPr/>
        <p:nvPr/>
      </p:nvGrpSpPr>
      <p:grpSpPr>
        <a:xfrm>
          <a:off x="0" y="0"/>
          <a:ext cx="0" cy="0"/>
          <a:chOff x="0" y="0"/>
          <a:chExt cx="0" cy="0"/>
        </a:xfrm>
      </p:grpSpPr>
      <p:sp>
        <p:nvSpPr>
          <p:cNvPr id="1056" name="Google Shape;1056;g98759dd35c_0_7910: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400"/>
              </a:spcBef>
              <a:spcAft>
                <a:spcPts val="400"/>
              </a:spcAft>
              <a:buNone/>
            </a:pPr>
            <a:r>
              <a:t/>
            </a:r>
            <a:endParaRPr/>
          </a:p>
        </p:txBody>
      </p:sp>
      <p:sp>
        <p:nvSpPr>
          <p:cNvPr id="1057" name="Google Shape;1057;g98759dd35c_0_79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5" name="Shape 1075"/>
        <p:cNvGrpSpPr/>
        <p:nvPr/>
      </p:nvGrpSpPr>
      <p:grpSpPr>
        <a:xfrm>
          <a:off x="0" y="0"/>
          <a:ext cx="0" cy="0"/>
          <a:chOff x="0" y="0"/>
          <a:chExt cx="0" cy="0"/>
        </a:xfrm>
      </p:grpSpPr>
      <p:sp>
        <p:nvSpPr>
          <p:cNvPr id="1076" name="Google Shape;1076;g98759dd35c_0_7928: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400"/>
              </a:spcBef>
              <a:spcAft>
                <a:spcPts val="400"/>
              </a:spcAft>
              <a:buNone/>
            </a:pPr>
            <a:r>
              <a:t/>
            </a:r>
            <a:endParaRPr/>
          </a:p>
        </p:txBody>
      </p:sp>
      <p:sp>
        <p:nvSpPr>
          <p:cNvPr id="1077" name="Google Shape;1077;g98759dd35c_0_79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5" name="Shape 1105"/>
        <p:cNvGrpSpPr/>
        <p:nvPr/>
      </p:nvGrpSpPr>
      <p:grpSpPr>
        <a:xfrm>
          <a:off x="0" y="0"/>
          <a:ext cx="0" cy="0"/>
          <a:chOff x="0" y="0"/>
          <a:chExt cx="0" cy="0"/>
        </a:xfrm>
      </p:grpSpPr>
      <p:sp>
        <p:nvSpPr>
          <p:cNvPr id="1106" name="Google Shape;1106;gb70cf9590e_2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7" name="Google Shape;1107;gb70cf9590e_2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6" name="Shape 826"/>
        <p:cNvGrpSpPr/>
        <p:nvPr/>
      </p:nvGrpSpPr>
      <p:grpSpPr>
        <a:xfrm>
          <a:off x="0" y="0"/>
          <a:ext cx="0" cy="0"/>
          <a:chOff x="0" y="0"/>
          <a:chExt cx="0" cy="0"/>
        </a:xfrm>
      </p:grpSpPr>
      <p:sp>
        <p:nvSpPr>
          <p:cNvPr id="827" name="Google Shape;827;g98759dd35c_0_313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en">
                <a:solidFill>
                  <a:srgbClr val="000000"/>
                </a:solidFill>
                <a:latin typeface="Source Sans Pro"/>
                <a:ea typeface="Source Sans Pro"/>
                <a:cs typeface="Source Sans Pro"/>
                <a:sym typeface="Source Sans Pro"/>
              </a:rPr>
              <a:t>Key Takeaways:</a:t>
            </a:r>
            <a:endParaRPr>
              <a:solidFill>
                <a:srgbClr val="000000"/>
              </a:solidFill>
              <a:latin typeface="Source Sans Pro"/>
              <a:ea typeface="Source Sans Pro"/>
              <a:cs typeface="Source Sans Pro"/>
              <a:sym typeface="Source Sans Pro"/>
            </a:endParaRPr>
          </a:p>
          <a:p>
            <a:pPr indent="0" lvl="0" marL="0" rtl="0" algn="l">
              <a:lnSpc>
                <a:spcPct val="115000"/>
              </a:lnSpc>
              <a:spcBef>
                <a:spcPts val="0"/>
              </a:spcBef>
              <a:spcAft>
                <a:spcPts val="0"/>
              </a:spcAft>
              <a:buNone/>
            </a:pPr>
            <a:r>
              <a:t/>
            </a:r>
            <a:endParaRPr>
              <a:solidFill>
                <a:srgbClr val="000000"/>
              </a:solidFill>
              <a:latin typeface="Source Sans Pro"/>
              <a:ea typeface="Source Sans Pro"/>
              <a:cs typeface="Source Sans Pro"/>
              <a:sym typeface="Source Sans Pro"/>
            </a:endParaRPr>
          </a:p>
          <a:p>
            <a:pPr indent="-304800" lvl="0" marL="457200" rtl="0" algn="l">
              <a:lnSpc>
                <a:spcPct val="115000"/>
              </a:lnSpc>
              <a:spcBef>
                <a:spcPts val="0"/>
              </a:spcBef>
              <a:spcAft>
                <a:spcPts val="0"/>
              </a:spcAft>
              <a:buSzPts val="1200"/>
              <a:buFont typeface="Source Sans Pro"/>
              <a:buChar char="●"/>
            </a:pPr>
            <a:r>
              <a:rPr lang="en">
                <a:solidFill>
                  <a:srgbClr val="000000"/>
                </a:solidFill>
                <a:latin typeface="Source Sans Pro"/>
                <a:ea typeface="Source Sans Pro"/>
                <a:cs typeface="Source Sans Pro"/>
                <a:sym typeface="Source Sans Pro"/>
              </a:rPr>
              <a:t>Software company that provides a unified platform for data teams - data engineering, data science and analytics</a:t>
            </a:r>
            <a:endParaRPr>
              <a:solidFill>
                <a:srgbClr val="000000"/>
              </a:solidFill>
              <a:latin typeface="Source Sans Pro"/>
              <a:ea typeface="Source Sans Pro"/>
              <a:cs typeface="Source Sans Pro"/>
              <a:sym typeface="Source Sans Pro"/>
            </a:endParaRPr>
          </a:p>
          <a:p>
            <a:pPr indent="-304800" lvl="0" marL="457200" rtl="0" algn="l">
              <a:lnSpc>
                <a:spcPct val="115000"/>
              </a:lnSpc>
              <a:spcBef>
                <a:spcPts val="0"/>
              </a:spcBef>
              <a:spcAft>
                <a:spcPts val="0"/>
              </a:spcAft>
              <a:buSzPts val="1200"/>
              <a:buFont typeface="Source Sans Pro"/>
              <a:buChar char="●"/>
            </a:pPr>
            <a:r>
              <a:rPr lang="en">
                <a:solidFill>
                  <a:srgbClr val="000000"/>
                </a:solidFill>
                <a:latin typeface="Source Sans Pro"/>
                <a:ea typeface="Source Sans Pro"/>
                <a:cs typeface="Source Sans Pro"/>
                <a:sym typeface="Source Sans Pro"/>
              </a:rPr>
              <a:t>Proven track record of delivering value and a strong global partner ecosystem</a:t>
            </a:r>
            <a:endParaRPr>
              <a:solidFill>
                <a:srgbClr val="000000"/>
              </a:solidFill>
              <a:latin typeface="Source Sans Pro"/>
              <a:ea typeface="Source Sans Pro"/>
              <a:cs typeface="Source Sans Pro"/>
              <a:sym typeface="Source Sans Pro"/>
            </a:endParaRPr>
          </a:p>
          <a:p>
            <a:pPr indent="-304800" lvl="0" marL="457200" rtl="0" algn="l">
              <a:lnSpc>
                <a:spcPct val="115000"/>
              </a:lnSpc>
              <a:spcBef>
                <a:spcPts val="0"/>
              </a:spcBef>
              <a:spcAft>
                <a:spcPts val="0"/>
              </a:spcAft>
              <a:buSzPts val="1200"/>
              <a:buFont typeface="Source Sans Pro"/>
              <a:buChar char="●"/>
            </a:pPr>
            <a:r>
              <a:rPr lang="en">
                <a:solidFill>
                  <a:srgbClr val="000000"/>
                </a:solidFill>
                <a:latin typeface="Source Sans Pro"/>
                <a:ea typeface="Source Sans Pro"/>
                <a:cs typeface="Source Sans Pro"/>
                <a:sym typeface="Source Sans Pro"/>
              </a:rPr>
              <a:t>Establish credibility with Spark, and we continue to be an innovation engine in the open source ecosystem with Delta Lake,  MLflow and Redash.... We will continue to do more.</a:t>
            </a:r>
            <a:endParaRPr>
              <a:solidFill>
                <a:srgbClr val="000000"/>
              </a:solidFill>
              <a:latin typeface="Source Sans Pro"/>
              <a:ea typeface="Source Sans Pro"/>
              <a:cs typeface="Source Sans Pro"/>
              <a:sym typeface="Source Sans Pro"/>
            </a:endParaRPr>
          </a:p>
          <a:p>
            <a:pPr indent="0" lvl="0" marL="0" rtl="0" algn="l">
              <a:lnSpc>
                <a:spcPct val="115000"/>
              </a:lnSpc>
              <a:spcBef>
                <a:spcPts val="0"/>
              </a:spcBef>
              <a:spcAft>
                <a:spcPts val="0"/>
              </a:spcAft>
              <a:buNone/>
            </a:pPr>
            <a:r>
              <a:t/>
            </a:r>
            <a:endParaRPr>
              <a:solidFill>
                <a:srgbClr val="000000"/>
              </a:solidFill>
              <a:latin typeface="Source Sans Pro"/>
              <a:ea typeface="Source Sans Pro"/>
              <a:cs typeface="Source Sans Pro"/>
              <a:sym typeface="Source Sans Pro"/>
            </a:endParaRPr>
          </a:p>
          <a:p>
            <a:pPr indent="0" lvl="0" marL="0" rtl="0" algn="l">
              <a:lnSpc>
                <a:spcPct val="115000"/>
              </a:lnSpc>
              <a:spcBef>
                <a:spcPts val="0"/>
              </a:spcBef>
              <a:spcAft>
                <a:spcPts val="0"/>
              </a:spcAft>
              <a:buNone/>
            </a:pPr>
            <a:r>
              <a:rPr lang="en">
                <a:solidFill>
                  <a:srgbClr val="000000"/>
                </a:solidFill>
                <a:latin typeface="Source Sans Pro"/>
                <a:ea typeface="Source Sans Pro"/>
                <a:cs typeface="Source Sans Pro"/>
                <a:sym typeface="Source Sans Pro"/>
              </a:rPr>
              <a:t>Detailed Talk Track:</a:t>
            </a:r>
            <a:endParaRPr>
              <a:solidFill>
                <a:srgbClr val="000000"/>
              </a:solidFill>
              <a:latin typeface="Source Sans Pro"/>
              <a:ea typeface="Source Sans Pro"/>
              <a:cs typeface="Source Sans Pro"/>
              <a:sym typeface="Source Sans Pro"/>
            </a:endParaRPr>
          </a:p>
          <a:p>
            <a:pPr indent="0" lvl="0" marL="0" rtl="0" algn="l">
              <a:lnSpc>
                <a:spcPct val="115000"/>
              </a:lnSpc>
              <a:spcBef>
                <a:spcPts val="0"/>
              </a:spcBef>
              <a:spcAft>
                <a:spcPts val="0"/>
              </a:spcAft>
              <a:buNone/>
            </a:pPr>
            <a:r>
              <a:rPr lang="en">
                <a:solidFill>
                  <a:srgbClr val="000000"/>
                </a:solidFill>
                <a:latin typeface="Source Sans Pro"/>
                <a:ea typeface="Source Sans Pro"/>
                <a:cs typeface="Source Sans Pro"/>
                <a:sym typeface="Source Sans Pro"/>
              </a:rPr>
              <a:t>Today we're going to talk about Databricks. We will talk about who the company is, how we got started, who are customers are and what business value that they're gaining by leveraging our platform. Then we will get into the technology and how we're enabling the business outcomes that our customers are getting.</a:t>
            </a:r>
            <a:endParaRPr>
              <a:solidFill>
                <a:srgbClr val="000000"/>
              </a:solidFill>
              <a:latin typeface="Source Sans Pro"/>
              <a:ea typeface="Source Sans Pro"/>
              <a:cs typeface="Source Sans Pro"/>
              <a:sym typeface="Source Sans Pro"/>
            </a:endParaRPr>
          </a:p>
          <a:p>
            <a:pPr indent="0" lvl="0" marL="0" rtl="0" algn="l">
              <a:lnSpc>
                <a:spcPct val="115000"/>
              </a:lnSpc>
              <a:spcBef>
                <a:spcPts val="0"/>
              </a:spcBef>
              <a:spcAft>
                <a:spcPts val="0"/>
              </a:spcAft>
              <a:buNone/>
            </a:pPr>
            <a:r>
              <a:rPr lang="en">
                <a:solidFill>
                  <a:srgbClr val="000000"/>
                </a:solidFill>
                <a:latin typeface="Source Sans Pro"/>
                <a:ea typeface="Source Sans Pro"/>
                <a:cs typeface="Source Sans Pro"/>
                <a:sym typeface="Source Sans Pro"/>
              </a:rPr>
              <a:t> </a:t>
            </a:r>
            <a:endParaRPr>
              <a:solidFill>
                <a:srgbClr val="000000"/>
              </a:solidFill>
              <a:latin typeface="Source Sans Pro"/>
              <a:ea typeface="Source Sans Pro"/>
              <a:cs typeface="Source Sans Pro"/>
              <a:sym typeface="Source Sans Pro"/>
            </a:endParaRPr>
          </a:p>
          <a:p>
            <a:pPr indent="0" lvl="0" marL="0" rtl="0" algn="l">
              <a:lnSpc>
                <a:spcPct val="115000"/>
              </a:lnSpc>
              <a:spcBef>
                <a:spcPts val="0"/>
              </a:spcBef>
              <a:spcAft>
                <a:spcPts val="0"/>
              </a:spcAft>
              <a:buNone/>
            </a:pPr>
            <a:r>
              <a:rPr lang="en">
                <a:solidFill>
                  <a:srgbClr val="000000"/>
                </a:solidFill>
                <a:latin typeface="Source Sans Pro"/>
                <a:ea typeface="Source Sans Pro"/>
                <a:cs typeface="Source Sans Pro"/>
                <a:sym typeface="Source Sans Pro"/>
              </a:rPr>
              <a:t>Databricks is a software company. It’s managed service or a SAAS company that has a Unified Data Analytics Platform that really allows three core data personas to come together to collaborate and drive business outcomes with their data. The key personas that we deal with are Data Engineers, Data Scientists and Data Analysts.</a:t>
            </a:r>
            <a:endParaRPr>
              <a:solidFill>
                <a:srgbClr val="000000"/>
              </a:solidFill>
              <a:latin typeface="Source Sans Pro"/>
              <a:ea typeface="Source Sans Pro"/>
              <a:cs typeface="Source Sans Pro"/>
              <a:sym typeface="Source Sans Pro"/>
            </a:endParaRPr>
          </a:p>
          <a:p>
            <a:pPr indent="0" lvl="0" marL="0" rtl="0" algn="l">
              <a:lnSpc>
                <a:spcPct val="115000"/>
              </a:lnSpc>
              <a:spcBef>
                <a:spcPts val="0"/>
              </a:spcBef>
              <a:spcAft>
                <a:spcPts val="0"/>
              </a:spcAft>
              <a:buNone/>
            </a:pPr>
            <a:r>
              <a:rPr lang="en">
                <a:solidFill>
                  <a:srgbClr val="000000"/>
                </a:solidFill>
                <a:latin typeface="Source Sans Pro"/>
                <a:ea typeface="Source Sans Pro"/>
                <a:cs typeface="Source Sans Pro"/>
                <a:sym typeface="Source Sans Pro"/>
              </a:rPr>
              <a:t> </a:t>
            </a:r>
            <a:endParaRPr>
              <a:solidFill>
                <a:srgbClr val="000000"/>
              </a:solidFill>
              <a:latin typeface="Source Sans Pro"/>
              <a:ea typeface="Source Sans Pro"/>
              <a:cs typeface="Source Sans Pro"/>
              <a:sym typeface="Source Sans Pro"/>
            </a:endParaRPr>
          </a:p>
          <a:p>
            <a:pPr indent="0" lvl="0" marL="0" rtl="0" algn="l">
              <a:lnSpc>
                <a:spcPct val="115000"/>
              </a:lnSpc>
              <a:spcBef>
                <a:spcPts val="0"/>
              </a:spcBef>
              <a:spcAft>
                <a:spcPts val="0"/>
              </a:spcAft>
              <a:buNone/>
            </a:pPr>
            <a:r>
              <a:rPr lang="en">
                <a:solidFill>
                  <a:srgbClr val="000000"/>
                </a:solidFill>
                <a:latin typeface="Source Sans Pro"/>
                <a:ea typeface="Source Sans Pro"/>
                <a:cs typeface="Source Sans Pro"/>
                <a:sym typeface="Source Sans Pro"/>
              </a:rPr>
              <a:t>If you're one of those three personas, you're a perfect candidate for the Databricks platform. What we do is we will allow for a collaborative environment for those three corporate personas to come together and drive business outcomes with your data. I'll talk about an example or two of what a business outcome with your data is. </a:t>
            </a:r>
            <a:endParaRPr>
              <a:solidFill>
                <a:srgbClr val="000000"/>
              </a:solidFill>
              <a:latin typeface="Source Sans Pro"/>
              <a:ea typeface="Source Sans Pro"/>
              <a:cs typeface="Source Sans Pro"/>
              <a:sym typeface="Source Sans Pro"/>
            </a:endParaRPr>
          </a:p>
          <a:p>
            <a:pPr indent="0" lvl="0" marL="0" rtl="0" algn="l">
              <a:lnSpc>
                <a:spcPct val="115000"/>
              </a:lnSpc>
              <a:spcBef>
                <a:spcPts val="0"/>
              </a:spcBef>
              <a:spcAft>
                <a:spcPts val="0"/>
              </a:spcAft>
              <a:buNone/>
            </a:pPr>
            <a:r>
              <a:rPr lang="en">
                <a:solidFill>
                  <a:srgbClr val="000000"/>
                </a:solidFill>
                <a:latin typeface="Source Sans Pro"/>
                <a:ea typeface="Source Sans Pro"/>
                <a:cs typeface="Source Sans Pro"/>
                <a:sym typeface="Source Sans Pro"/>
              </a:rPr>
              <a:t> </a:t>
            </a:r>
            <a:endParaRPr>
              <a:solidFill>
                <a:srgbClr val="000000"/>
              </a:solidFill>
              <a:latin typeface="Source Sans Pro"/>
              <a:ea typeface="Source Sans Pro"/>
              <a:cs typeface="Source Sans Pro"/>
              <a:sym typeface="Source Sans Pro"/>
            </a:endParaRPr>
          </a:p>
          <a:p>
            <a:pPr indent="0" lvl="0" marL="0" rtl="0" algn="l">
              <a:lnSpc>
                <a:spcPct val="115000"/>
              </a:lnSpc>
              <a:spcBef>
                <a:spcPts val="0"/>
              </a:spcBef>
              <a:spcAft>
                <a:spcPts val="0"/>
              </a:spcAft>
              <a:buNone/>
            </a:pPr>
            <a:r>
              <a:rPr lang="en">
                <a:solidFill>
                  <a:srgbClr val="000000"/>
                </a:solidFill>
                <a:latin typeface="Source Sans Pro"/>
                <a:ea typeface="Source Sans Pro"/>
                <a:cs typeface="Source Sans Pro"/>
                <a:sym typeface="Source Sans Pro"/>
              </a:rPr>
              <a:t>Databricks has over 5,000 customers and 450 partners in the data ecosystem. A lot of people will come up to me and say, “isn’t Databricks synonymous with Spark? Aren't you the folks that created Spark? Aren't you the folks that you know teach Spark and do consulting on Spark?”</a:t>
            </a:r>
            <a:endParaRPr>
              <a:solidFill>
                <a:srgbClr val="000000"/>
              </a:solidFill>
              <a:latin typeface="Source Sans Pro"/>
              <a:ea typeface="Source Sans Pro"/>
              <a:cs typeface="Source Sans Pro"/>
              <a:sym typeface="Source Sans Pro"/>
            </a:endParaRPr>
          </a:p>
          <a:p>
            <a:pPr indent="0" lvl="0" marL="0" rtl="0" algn="l">
              <a:lnSpc>
                <a:spcPct val="115000"/>
              </a:lnSpc>
              <a:spcBef>
                <a:spcPts val="0"/>
              </a:spcBef>
              <a:spcAft>
                <a:spcPts val="0"/>
              </a:spcAft>
              <a:buNone/>
            </a:pPr>
            <a:r>
              <a:rPr lang="en">
                <a:solidFill>
                  <a:srgbClr val="000000"/>
                </a:solidFill>
                <a:latin typeface="Source Sans Pro"/>
                <a:ea typeface="Source Sans Pro"/>
                <a:cs typeface="Source Sans Pro"/>
                <a:sym typeface="Source Sans Pro"/>
              </a:rPr>
              <a:t> </a:t>
            </a:r>
            <a:endParaRPr>
              <a:solidFill>
                <a:srgbClr val="000000"/>
              </a:solidFill>
              <a:latin typeface="Source Sans Pro"/>
              <a:ea typeface="Source Sans Pro"/>
              <a:cs typeface="Source Sans Pro"/>
              <a:sym typeface="Source Sans Pro"/>
            </a:endParaRPr>
          </a:p>
          <a:p>
            <a:pPr indent="0" lvl="0" marL="0" rtl="0" algn="l">
              <a:lnSpc>
                <a:spcPct val="115000"/>
              </a:lnSpc>
              <a:spcBef>
                <a:spcPts val="0"/>
              </a:spcBef>
              <a:spcAft>
                <a:spcPts val="0"/>
              </a:spcAft>
              <a:buNone/>
            </a:pPr>
            <a:r>
              <a:rPr lang="en">
                <a:solidFill>
                  <a:srgbClr val="000000"/>
                </a:solidFill>
                <a:latin typeface="Source Sans Pro"/>
                <a:ea typeface="Source Sans Pro"/>
                <a:cs typeface="Source Sans Pro"/>
                <a:sym typeface="Source Sans Pro"/>
              </a:rPr>
              <a:t>Yes, are roots did come from Spark. Back in 2009, there was six folks at the Berkeley AMP Lab that felt at the time, Big Data the Big Data ecosystem was failing large enterprises and that big data ecosystem was built on Hadoop: HDFS and MapReduce, which was difficult to deal with. The APIs were slow for MapReduce, and APIs were difficult to develop against with MapReduce.</a:t>
            </a:r>
            <a:endParaRPr>
              <a:solidFill>
                <a:srgbClr val="000000"/>
              </a:solidFill>
              <a:latin typeface="Source Sans Pro"/>
              <a:ea typeface="Source Sans Pro"/>
              <a:cs typeface="Source Sans Pro"/>
              <a:sym typeface="Source Sans Pro"/>
            </a:endParaRPr>
          </a:p>
          <a:p>
            <a:pPr indent="0" lvl="0" marL="0" rtl="0" algn="l">
              <a:lnSpc>
                <a:spcPct val="115000"/>
              </a:lnSpc>
              <a:spcBef>
                <a:spcPts val="0"/>
              </a:spcBef>
              <a:spcAft>
                <a:spcPts val="0"/>
              </a:spcAft>
              <a:buNone/>
            </a:pPr>
            <a:r>
              <a:rPr lang="en">
                <a:solidFill>
                  <a:srgbClr val="000000"/>
                </a:solidFill>
                <a:latin typeface="Source Sans Pro"/>
                <a:ea typeface="Source Sans Pro"/>
                <a:cs typeface="Source Sans Pro"/>
                <a:sym typeface="Source Sans Pro"/>
              </a:rPr>
              <a:t> </a:t>
            </a:r>
            <a:endParaRPr>
              <a:solidFill>
                <a:srgbClr val="000000"/>
              </a:solidFill>
              <a:latin typeface="Source Sans Pro"/>
              <a:ea typeface="Source Sans Pro"/>
              <a:cs typeface="Source Sans Pro"/>
              <a:sym typeface="Source Sans Pro"/>
            </a:endParaRPr>
          </a:p>
          <a:p>
            <a:pPr indent="0" lvl="0" marL="0" rtl="0" algn="l">
              <a:lnSpc>
                <a:spcPct val="115000"/>
              </a:lnSpc>
              <a:spcBef>
                <a:spcPts val="0"/>
              </a:spcBef>
              <a:spcAft>
                <a:spcPts val="0"/>
              </a:spcAft>
              <a:buNone/>
            </a:pPr>
            <a:r>
              <a:rPr lang="en">
                <a:solidFill>
                  <a:srgbClr val="000000"/>
                </a:solidFill>
                <a:latin typeface="Source Sans Pro"/>
                <a:ea typeface="Source Sans Pro"/>
                <a:cs typeface="Source Sans Pro"/>
                <a:sym typeface="Source Sans Pro"/>
              </a:rPr>
              <a:t>These six folks from Berkeley felt like they could build something better, so they came up with Spark. When you fast forward today, Spark is the defacto standard for Big Data processing as it relates to Machine Learning and Deep Learning.</a:t>
            </a:r>
            <a:endParaRPr>
              <a:solidFill>
                <a:srgbClr val="000000"/>
              </a:solidFill>
              <a:latin typeface="Source Sans Pro"/>
              <a:ea typeface="Source Sans Pro"/>
              <a:cs typeface="Source Sans Pro"/>
              <a:sym typeface="Source Sans Pro"/>
            </a:endParaRPr>
          </a:p>
          <a:p>
            <a:pPr indent="0" lvl="0" marL="0" rtl="0" algn="l">
              <a:lnSpc>
                <a:spcPct val="115000"/>
              </a:lnSpc>
              <a:spcBef>
                <a:spcPts val="0"/>
              </a:spcBef>
              <a:spcAft>
                <a:spcPts val="0"/>
              </a:spcAft>
              <a:buNone/>
            </a:pPr>
            <a:r>
              <a:rPr lang="en">
                <a:solidFill>
                  <a:srgbClr val="000000"/>
                </a:solidFill>
                <a:latin typeface="Source Sans Pro"/>
                <a:ea typeface="Source Sans Pro"/>
                <a:cs typeface="Source Sans Pro"/>
                <a:sym typeface="Source Sans Pro"/>
              </a:rPr>
              <a:t> </a:t>
            </a:r>
            <a:endParaRPr>
              <a:solidFill>
                <a:srgbClr val="000000"/>
              </a:solidFill>
              <a:latin typeface="Source Sans Pro"/>
              <a:ea typeface="Source Sans Pro"/>
              <a:cs typeface="Source Sans Pro"/>
              <a:sym typeface="Source Sans Pro"/>
            </a:endParaRPr>
          </a:p>
          <a:p>
            <a:pPr indent="0" lvl="0" marL="0" rtl="0" algn="l">
              <a:lnSpc>
                <a:spcPct val="115000"/>
              </a:lnSpc>
              <a:spcBef>
                <a:spcPts val="0"/>
              </a:spcBef>
              <a:spcAft>
                <a:spcPts val="0"/>
              </a:spcAft>
              <a:buNone/>
            </a:pPr>
            <a:r>
              <a:rPr lang="en">
                <a:solidFill>
                  <a:srgbClr val="000000"/>
                </a:solidFill>
                <a:latin typeface="Source Sans Pro"/>
                <a:ea typeface="Source Sans Pro"/>
                <a:cs typeface="Source Sans Pro"/>
                <a:sym typeface="Source Sans Pro"/>
              </a:rPr>
              <a:t>Our company was founded in 2013. Spark was donated to the Apache foundation at the time and our six founders were the original six co-creators of Spark. Outside of Spark we've also contributed some really awesome projects to the Open Source data community and one of those is Delta Lake. At the highest level, a lot of these data lakes that were built on Hadoop turned into data swamps. What Delta like aims for is to bring reliability and scalability to those data lakes, really turning those swamps back into purified water that you can drink and swim in.</a:t>
            </a:r>
            <a:endParaRPr>
              <a:solidFill>
                <a:srgbClr val="000000"/>
              </a:solidFill>
              <a:latin typeface="Source Sans Pro"/>
              <a:ea typeface="Source Sans Pro"/>
              <a:cs typeface="Source Sans Pro"/>
              <a:sym typeface="Source Sans Pro"/>
            </a:endParaRPr>
          </a:p>
          <a:p>
            <a:pPr indent="0" lvl="0" marL="0" rtl="0" algn="l">
              <a:lnSpc>
                <a:spcPct val="115000"/>
              </a:lnSpc>
              <a:spcBef>
                <a:spcPts val="0"/>
              </a:spcBef>
              <a:spcAft>
                <a:spcPts val="0"/>
              </a:spcAft>
              <a:buNone/>
            </a:pPr>
            <a:r>
              <a:rPr lang="en">
                <a:solidFill>
                  <a:srgbClr val="000000"/>
                </a:solidFill>
                <a:latin typeface="Source Sans Pro"/>
                <a:ea typeface="Source Sans Pro"/>
                <a:cs typeface="Source Sans Pro"/>
                <a:sym typeface="Source Sans Pro"/>
              </a:rPr>
              <a:t> </a:t>
            </a:r>
            <a:endParaRPr>
              <a:solidFill>
                <a:srgbClr val="000000"/>
              </a:solidFill>
              <a:latin typeface="Source Sans Pro"/>
              <a:ea typeface="Source Sans Pro"/>
              <a:cs typeface="Source Sans Pro"/>
              <a:sym typeface="Source Sans Pro"/>
            </a:endParaRPr>
          </a:p>
          <a:p>
            <a:pPr indent="0" lvl="0" marL="0" rtl="0" algn="l">
              <a:lnSpc>
                <a:spcPct val="115000"/>
              </a:lnSpc>
              <a:spcBef>
                <a:spcPts val="0"/>
              </a:spcBef>
              <a:spcAft>
                <a:spcPts val="0"/>
              </a:spcAft>
              <a:buNone/>
            </a:pPr>
            <a:r>
              <a:rPr lang="en">
                <a:solidFill>
                  <a:srgbClr val="000000"/>
                </a:solidFill>
                <a:latin typeface="Source Sans Pro"/>
                <a:ea typeface="Source Sans Pro"/>
                <a:cs typeface="Source Sans Pro"/>
                <a:sym typeface="Source Sans Pro"/>
              </a:rPr>
              <a:t>We also launched MLflow about a year and a half ago. MLflow is still the only Open Source machine learning governance and lifecycle management platform out there today. Anywhere from “how do I track my experiments that I'm running” up to machine learning experience, all the way to “how do I build a promotion path from dev staging to test with my ML models” and “what are those approval gates that I have to go through”, this is what MLflow aims to support. Think of CICD for ML and deep learning models.</a:t>
            </a:r>
            <a:endParaRPr>
              <a:solidFill>
                <a:srgbClr val="000000"/>
              </a:solidFill>
              <a:latin typeface="Source Sans Pro"/>
              <a:ea typeface="Source Sans Pro"/>
              <a:cs typeface="Source Sans Pro"/>
              <a:sym typeface="Source Sans Pro"/>
            </a:endParaRPr>
          </a:p>
          <a:p>
            <a:pPr indent="0" lvl="0" marL="0" rtl="0" algn="l">
              <a:lnSpc>
                <a:spcPct val="115000"/>
              </a:lnSpc>
              <a:spcBef>
                <a:spcPts val="0"/>
              </a:spcBef>
              <a:spcAft>
                <a:spcPts val="0"/>
              </a:spcAft>
              <a:buNone/>
            </a:pPr>
            <a:r>
              <a:t/>
            </a:r>
            <a:endParaRPr>
              <a:solidFill>
                <a:srgbClr val="000000"/>
              </a:solidFill>
              <a:latin typeface="Source Sans Pro"/>
              <a:ea typeface="Source Sans Pro"/>
              <a:cs typeface="Source Sans Pro"/>
              <a:sym typeface="Source Sans Pro"/>
            </a:endParaRPr>
          </a:p>
          <a:p>
            <a:pPr indent="0" lvl="0" marL="0" rtl="0" algn="l">
              <a:lnSpc>
                <a:spcPct val="115000"/>
              </a:lnSpc>
              <a:spcBef>
                <a:spcPts val="0"/>
              </a:spcBef>
              <a:spcAft>
                <a:spcPts val="0"/>
              </a:spcAft>
              <a:buNone/>
            </a:pPr>
            <a:r>
              <a:rPr lang="en">
                <a:solidFill>
                  <a:srgbClr val="000000"/>
                </a:solidFill>
                <a:latin typeface="Source Sans Pro"/>
                <a:ea typeface="Source Sans Pro"/>
                <a:cs typeface="Source Sans Pro"/>
                <a:sym typeface="Source Sans Pro"/>
              </a:rPr>
              <a:t>We recently acquired Redash, an open source company that provides an easy-to-use dashboarding and visualization solution focussed on SQL analysts. It has more than 7K deployments globally and we are excited to welcome data analysts into our broad and growing open source ecosystem. Redash makes it very easy for our customers to generate insights using SQL on all the data in Delta Lake.</a:t>
            </a:r>
            <a:endParaRPr>
              <a:solidFill>
                <a:srgbClr val="000000"/>
              </a:solidFill>
              <a:latin typeface="Source Sans Pro"/>
              <a:ea typeface="Source Sans Pro"/>
              <a:cs typeface="Source Sans Pro"/>
              <a:sym typeface="Source Sans Pro"/>
            </a:endParaRPr>
          </a:p>
          <a:p>
            <a:pPr indent="0" lvl="0" marL="0" rtl="0" algn="l">
              <a:lnSpc>
                <a:spcPct val="115000"/>
              </a:lnSpc>
              <a:spcBef>
                <a:spcPts val="0"/>
              </a:spcBef>
              <a:spcAft>
                <a:spcPts val="0"/>
              </a:spcAft>
              <a:buNone/>
            </a:pPr>
            <a:r>
              <a:t/>
            </a:r>
            <a:endParaRPr>
              <a:solidFill>
                <a:srgbClr val="000000"/>
              </a:solidFill>
              <a:latin typeface="Source Sans Pro"/>
              <a:ea typeface="Source Sans Pro"/>
              <a:cs typeface="Source Sans Pro"/>
              <a:sym typeface="Source Sans Pro"/>
            </a:endParaRPr>
          </a:p>
          <a:p>
            <a:pPr indent="0" lvl="0" marL="0" rtl="0" algn="l">
              <a:lnSpc>
                <a:spcPct val="115000"/>
              </a:lnSpc>
              <a:spcBef>
                <a:spcPts val="0"/>
              </a:spcBef>
              <a:spcAft>
                <a:spcPts val="0"/>
              </a:spcAft>
              <a:buNone/>
            </a:pPr>
            <a:r>
              <a:t/>
            </a:r>
            <a:endParaRPr>
              <a:solidFill>
                <a:srgbClr val="000000"/>
              </a:solidFill>
              <a:latin typeface="Source Sans Pro"/>
              <a:ea typeface="Source Sans Pro"/>
              <a:cs typeface="Source Sans Pro"/>
              <a:sym typeface="Source Sans Pro"/>
            </a:endParaRPr>
          </a:p>
          <a:p>
            <a:pPr indent="0" lvl="0" marL="0" rtl="0" algn="l">
              <a:lnSpc>
                <a:spcPct val="115000"/>
              </a:lnSpc>
              <a:spcBef>
                <a:spcPts val="0"/>
              </a:spcBef>
              <a:spcAft>
                <a:spcPts val="0"/>
              </a:spcAft>
              <a:buNone/>
            </a:pPr>
            <a:r>
              <a:t/>
            </a:r>
            <a:endParaRPr>
              <a:solidFill>
                <a:srgbClr val="000000"/>
              </a:solidFill>
              <a:latin typeface="Source Sans Pro"/>
              <a:ea typeface="Source Sans Pro"/>
              <a:cs typeface="Source Sans Pro"/>
              <a:sym typeface="Source Sans Pro"/>
            </a:endParaRPr>
          </a:p>
          <a:p>
            <a:pPr indent="0" lvl="0" marL="0" rtl="0" algn="l">
              <a:lnSpc>
                <a:spcPct val="115000"/>
              </a:lnSpc>
              <a:spcBef>
                <a:spcPts val="0"/>
              </a:spcBef>
              <a:spcAft>
                <a:spcPts val="0"/>
              </a:spcAft>
              <a:buNone/>
            </a:pPr>
            <a:r>
              <a:t/>
            </a:r>
            <a:endParaRPr>
              <a:solidFill>
                <a:srgbClr val="000000"/>
              </a:solidFill>
              <a:latin typeface="Source Sans Pro"/>
              <a:ea typeface="Source Sans Pro"/>
              <a:cs typeface="Source Sans Pro"/>
              <a:sym typeface="Source Sans Pro"/>
            </a:endParaRPr>
          </a:p>
        </p:txBody>
      </p:sp>
      <p:sp>
        <p:nvSpPr>
          <p:cNvPr id="828" name="Google Shape;828;g98759dd35c_0_31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9" name="Shape 1119"/>
        <p:cNvGrpSpPr/>
        <p:nvPr/>
      </p:nvGrpSpPr>
      <p:grpSpPr>
        <a:xfrm>
          <a:off x="0" y="0"/>
          <a:ext cx="0" cy="0"/>
          <a:chOff x="0" y="0"/>
          <a:chExt cx="0" cy="0"/>
        </a:xfrm>
      </p:grpSpPr>
      <p:sp>
        <p:nvSpPr>
          <p:cNvPr id="1120" name="Google Shape;1120;gb70cf9590e_2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1" name="Google Shape;1121;gb70cf9590e_2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4" name="Shape 1134"/>
        <p:cNvGrpSpPr/>
        <p:nvPr/>
      </p:nvGrpSpPr>
      <p:grpSpPr>
        <a:xfrm>
          <a:off x="0" y="0"/>
          <a:ext cx="0" cy="0"/>
          <a:chOff x="0" y="0"/>
          <a:chExt cx="0" cy="0"/>
        </a:xfrm>
      </p:grpSpPr>
      <p:sp>
        <p:nvSpPr>
          <p:cNvPr id="1135" name="Google Shape;1135;gb70cf9590e_2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6" name="Google Shape;1136;gb70cf9590e_2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9" name="Shape 1149"/>
        <p:cNvGrpSpPr/>
        <p:nvPr/>
      </p:nvGrpSpPr>
      <p:grpSpPr>
        <a:xfrm>
          <a:off x="0" y="0"/>
          <a:ext cx="0" cy="0"/>
          <a:chOff x="0" y="0"/>
          <a:chExt cx="0" cy="0"/>
        </a:xfrm>
      </p:grpSpPr>
      <p:sp>
        <p:nvSpPr>
          <p:cNvPr id="1150" name="Google Shape;1150;gb70cf9590e_2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1" name="Google Shape;1151;gb70cf9590e_2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3" name="Shape 1163"/>
        <p:cNvGrpSpPr/>
        <p:nvPr/>
      </p:nvGrpSpPr>
      <p:grpSpPr>
        <a:xfrm>
          <a:off x="0" y="0"/>
          <a:ext cx="0" cy="0"/>
          <a:chOff x="0" y="0"/>
          <a:chExt cx="0" cy="0"/>
        </a:xfrm>
      </p:grpSpPr>
      <p:sp>
        <p:nvSpPr>
          <p:cNvPr id="1164" name="Google Shape;1164;gb70cf9590e_2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5" name="Google Shape;1165;gb70cf9590e_2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6" name="Shape 1176"/>
        <p:cNvGrpSpPr/>
        <p:nvPr/>
      </p:nvGrpSpPr>
      <p:grpSpPr>
        <a:xfrm>
          <a:off x="0" y="0"/>
          <a:ext cx="0" cy="0"/>
          <a:chOff x="0" y="0"/>
          <a:chExt cx="0" cy="0"/>
        </a:xfrm>
      </p:grpSpPr>
      <p:sp>
        <p:nvSpPr>
          <p:cNvPr id="1177" name="Google Shape;1177;gb70cf9590e_2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8" name="Google Shape;1178;gb70cf9590e_2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8" name="Shape 1188"/>
        <p:cNvGrpSpPr/>
        <p:nvPr/>
      </p:nvGrpSpPr>
      <p:grpSpPr>
        <a:xfrm>
          <a:off x="0" y="0"/>
          <a:ext cx="0" cy="0"/>
          <a:chOff x="0" y="0"/>
          <a:chExt cx="0" cy="0"/>
        </a:xfrm>
      </p:grpSpPr>
      <p:sp>
        <p:nvSpPr>
          <p:cNvPr id="1189" name="Google Shape;1189;gb70cf9590e_2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0" name="Google Shape;1190;gb70cf9590e_2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1" name="Shape 1201"/>
        <p:cNvGrpSpPr/>
        <p:nvPr/>
      </p:nvGrpSpPr>
      <p:grpSpPr>
        <a:xfrm>
          <a:off x="0" y="0"/>
          <a:ext cx="0" cy="0"/>
          <a:chOff x="0" y="0"/>
          <a:chExt cx="0" cy="0"/>
        </a:xfrm>
      </p:grpSpPr>
      <p:sp>
        <p:nvSpPr>
          <p:cNvPr id="1202" name="Google Shape;1202;gb70cf9590e_2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3" name="Google Shape;1203;gb70cf9590e_2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4" name="Shape 1214"/>
        <p:cNvGrpSpPr/>
        <p:nvPr/>
      </p:nvGrpSpPr>
      <p:grpSpPr>
        <a:xfrm>
          <a:off x="0" y="0"/>
          <a:ext cx="0" cy="0"/>
          <a:chOff x="0" y="0"/>
          <a:chExt cx="0" cy="0"/>
        </a:xfrm>
      </p:grpSpPr>
      <p:sp>
        <p:nvSpPr>
          <p:cNvPr id="1215" name="Google Shape;1215;gb70cf9590e_2_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6" name="Google Shape;1216;gb70cf9590e_2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7" name="Shape 1227"/>
        <p:cNvGrpSpPr/>
        <p:nvPr/>
      </p:nvGrpSpPr>
      <p:grpSpPr>
        <a:xfrm>
          <a:off x="0" y="0"/>
          <a:ext cx="0" cy="0"/>
          <a:chOff x="0" y="0"/>
          <a:chExt cx="0" cy="0"/>
        </a:xfrm>
      </p:grpSpPr>
      <p:sp>
        <p:nvSpPr>
          <p:cNvPr id="1228" name="Google Shape;1228;g10fd554cda8_0_2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9" name="Google Shape;1229;g10fd554cda8_0_2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3" name="Shape 1243"/>
        <p:cNvGrpSpPr/>
        <p:nvPr/>
      </p:nvGrpSpPr>
      <p:grpSpPr>
        <a:xfrm>
          <a:off x="0" y="0"/>
          <a:ext cx="0" cy="0"/>
          <a:chOff x="0" y="0"/>
          <a:chExt cx="0" cy="0"/>
        </a:xfrm>
      </p:grpSpPr>
      <p:sp>
        <p:nvSpPr>
          <p:cNvPr id="1244" name="Google Shape;1244;gb70cf9590e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5" name="Google Shape;1245;gb70cf9590e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8" name="Shape 838"/>
        <p:cNvGrpSpPr/>
        <p:nvPr/>
      </p:nvGrpSpPr>
      <p:grpSpPr>
        <a:xfrm>
          <a:off x="0" y="0"/>
          <a:ext cx="0" cy="0"/>
          <a:chOff x="0" y="0"/>
          <a:chExt cx="0" cy="0"/>
        </a:xfrm>
      </p:grpSpPr>
      <p:sp>
        <p:nvSpPr>
          <p:cNvPr id="839" name="Google Shape;839;g10fd554cda8_0_3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0" name="Google Shape;840;g10fd554cda8_0_3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3" name="Shape 1253"/>
        <p:cNvGrpSpPr/>
        <p:nvPr/>
      </p:nvGrpSpPr>
      <p:grpSpPr>
        <a:xfrm>
          <a:off x="0" y="0"/>
          <a:ext cx="0" cy="0"/>
          <a:chOff x="0" y="0"/>
          <a:chExt cx="0" cy="0"/>
        </a:xfrm>
      </p:grpSpPr>
      <p:sp>
        <p:nvSpPr>
          <p:cNvPr id="1254" name="Google Shape;1254;gb70cf9590e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5" name="Google Shape;1255;gb70cf9590e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4" name="Shape 1264"/>
        <p:cNvGrpSpPr/>
        <p:nvPr/>
      </p:nvGrpSpPr>
      <p:grpSpPr>
        <a:xfrm>
          <a:off x="0" y="0"/>
          <a:ext cx="0" cy="0"/>
          <a:chOff x="0" y="0"/>
          <a:chExt cx="0" cy="0"/>
        </a:xfrm>
      </p:grpSpPr>
      <p:sp>
        <p:nvSpPr>
          <p:cNvPr id="1265" name="Google Shape;1265;g98759dd35c_0_38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6" name="Google Shape;1266;g98759dd35c_0_38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3" name="Shape 1273"/>
        <p:cNvGrpSpPr/>
        <p:nvPr/>
      </p:nvGrpSpPr>
      <p:grpSpPr>
        <a:xfrm>
          <a:off x="0" y="0"/>
          <a:ext cx="0" cy="0"/>
          <a:chOff x="0" y="0"/>
          <a:chExt cx="0" cy="0"/>
        </a:xfrm>
      </p:grpSpPr>
      <p:sp>
        <p:nvSpPr>
          <p:cNvPr id="1274" name="Google Shape;1274;gb70cf9590e_0_3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5" name="Google Shape;1275;gb70cf9590e_0_3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2" name="Shape 1282"/>
        <p:cNvGrpSpPr/>
        <p:nvPr/>
      </p:nvGrpSpPr>
      <p:grpSpPr>
        <a:xfrm>
          <a:off x="0" y="0"/>
          <a:ext cx="0" cy="0"/>
          <a:chOff x="0" y="0"/>
          <a:chExt cx="0" cy="0"/>
        </a:xfrm>
      </p:grpSpPr>
      <p:sp>
        <p:nvSpPr>
          <p:cNvPr id="1283" name="Google Shape;1283;gb47ac1fdf2_0_6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4" name="Google Shape;1284;gb47ac1fdf2_0_6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8" name="Shape 1288"/>
        <p:cNvGrpSpPr/>
        <p:nvPr/>
      </p:nvGrpSpPr>
      <p:grpSpPr>
        <a:xfrm>
          <a:off x="0" y="0"/>
          <a:ext cx="0" cy="0"/>
          <a:chOff x="0" y="0"/>
          <a:chExt cx="0" cy="0"/>
        </a:xfrm>
      </p:grpSpPr>
      <p:sp>
        <p:nvSpPr>
          <p:cNvPr id="1289" name="Google Shape;1289;gb47ac1fdf2_0_5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0" name="Google Shape;1290;gb47ac1fdf2_0_5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Things you should know before you productionize your pipeline</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4" name="Shape 1294"/>
        <p:cNvGrpSpPr/>
        <p:nvPr/>
      </p:nvGrpSpPr>
      <p:grpSpPr>
        <a:xfrm>
          <a:off x="0" y="0"/>
          <a:ext cx="0" cy="0"/>
          <a:chOff x="0" y="0"/>
          <a:chExt cx="0" cy="0"/>
        </a:xfrm>
      </p:grpSpPr>
      <p:sp>
        <p:nvSpPr>
          <p:cNvPr id="1295" name="Google Shape;1295;gb47ac1fdf2_0_59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6" name="Google Shape;1296;gb47ac1fdf2_0_594: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gb47ac1fdf2_0_594:notes"/>
          <p:cNvSpPr txBox="1"/>
          <p:nvPr>
            <p:ph idx="12" type="sldNum"/>
          </p:nvPr>
        </p:nvSpPr>
        <p:spPr>
          <a:xfrm>
            <a:off x="3884613" y="8685213"/>
            <a:ext cx="2971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2" name="Shape 1302"/>
        <p:cNvGrpSpPr/>
        <p:nvPr/>
      </p:nvGrpSpPr>
      <p:grpSpPr>
        <a:xfrm>
          <a:off x="0" y="0"/>
          <a:ext cx="0" cy="0"/>
          <a:chOff x="0" y="0"/>
          <a:chExt cx="0" cy="0"/>
        </a:xfrm>
      </p:grpSpPr>
      <p:sp>
        <p:nvSpPr>
          <p:cNvPr id="1303" name="Google Shape;1303;gb47ac1fdf2_0_6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gb47ac1fdf2_0_60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2" name="Shape 1312"/>
        <p:cNvGrpSpPr/>
        <p:nvPr/>
      </p:nvGrpSpPr>
      <p:grpSpPr>
        <a:xfrm>
          <a:off x="0" y="0"/>
          <a:ext cx="0" cy="0"/>
          <a:chOff x="0" y="0"/>
          <a:chExt cx="0" cy="0"/>
        </a:xfrm>
      </p:grpSpPr>
      <p:sp>
        <p:nvSpPr>
          <p:cNvPr id="1313" name="Google Shape;1313;gb47ac1fdf2_0_6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gb47ac1fdf2_0_60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0" name="Shape 1320"/>
        <p:cNvGrpSpPr/>
        <p:nvPr/>
      </p:nvGrpSpPr>
      <p:grpSpPr>
        <a:xfrm>
          <a:off x="0" y="0"/>
          <a:ext cx="0" cy="0"/>
          <a:chOff x="0" y="0"/>
          <a:chExt cx="0" cy="0"/>
        </a:xfrm>
      </p:grpSpPr>
      <p:sp>
        <p:nvSpPr>
          <p:cNvPr id="1321" name="Google Shape;1321;gb47ac1fdf2_0_6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gb47ac1fdf2_0_6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8" name="Shape 1328"/>
        <p:cNvGrpSpPr/>
        <p:nvPr/>
      </p:nvGrpSpPr>
      <p:grpSpPr>
        <a:xfrm>
          <a:off x="0" y="0"/>
          <a:ext cx="0" cy="0"/>
          <a:chOff x="0" y="0"/>
          <a:chExt cx="0" cy="0"/>
        </a:xfrm>
      </p:grpSpPr>
      <p:sp>
        <p:nvSpPr>
          <p:cNvPr id="1329" name="Google Shape;1329;gb47ac1fdf2_0_6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0" name="Google Shape;1330;gb47ac1fdf2_0_6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5" name="Shape 845"/>
        <p:cNvGrpSpPr/>
        <p:nvPr/>
      </p:nvGrpSpPr>
      <p:grpSpPr>
        <a:xfrm>
          <a:off x="0" y="0"/>
          <a:ext cx="0" cy="0"/>
          <a:chOff x="0" y="0"/>
          <a:chExt cx="0" cy="0"/>
        </a:xfrm>
      </p:grpSpPr>
      <p:sp>
        <p:nvSpPr>
          <p:cNvPr id="846" name="Google Shape;846;g10fd554cda8_0_3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7" name="Google Shape;847;g10fd554cda8_0_3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4" name="Shape 1334"/>
        <p:cNvGrpSpPr/>
        <p:nvPr/>
      </p:nvGrpSpPr>
      <p:grpSpPr>
        <a:xfrm>
          <a:off x="0" y="0"/>
          <a:ext cx="0" cy="0"/>
          <a:chOff x="0" y="0"/>
          <a:chExt cx="0" cy="0"/>
        </a:xfrm>
      </p:grpSpPr>
      <p:sp>
        <p:nvSpPr>
          <p:cNvPr id="1335" name="Google Shape;1335;gaeadbdb277_0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6" name="Google Shape;1336;gaeadbdb277_0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0" name="Shape 1340"/>
        <p:cNvGrpSpPr/>
        <p:nvPr/>
      </p:nvGrpSpPr>
      <p:grpSpPr>
        <a:xfrm>
          <a:off x="0" y="0"/>
          <a:ext cx="0" cy="0"/>
          <a:chOff x="0" y="0"/>
          <a:chExt cx="0" cy="0"/>
        </a:xfrm>
      </p:grpSpPr>
      <p:sp>
        <p:nvSpPr>
          <p:cNvPr id="1341" name="Google Shape;1341;gaeadbdb277_0_16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2" name="Google Shape;1342;gaeadbdb277_0_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Schema Enforcement is default in Delta.</a:t>
            </a:r>
            <a:endParaRPr/>
          </a:p>
          <a:p>
            <a:pPr indent="0" lvl="0" marL="0" rtl="0" algn="l">
              <a:spcBef>
                <a:spcPts val="0"/>
              </a:spcBef>
              <a:spcAft>
                <a:spcPts val="0"/>
              </a:spcAft>
              <a:buNone/>
            </a:pPr>
            <a:r>
              <a:rPr lang="en"/>
              <a:t>However at the sametime there are options to enable Schema Evolution on a Delta table.</a:t>
            </a:r>
            <a:endParaRPr/>
          </a:p>
          <a:p>
            <a:pPr indent="0" lvl="0" marL="0" rtl="0" algn="l">
              <a:spcBef>
                <a:spcPts val="0"/>
              </a:spcBef>
              <a:spcAft>
                <a:spcPts val="0"/>
              </a:spcAft>
              <a:buNone/>
            </a:pPr>
            <a:r>
              <a:rPr lang="en">
                <a:solidFill>
                  <a:schemeClr val="dk1"/>
                </a:solidFill>
              </a:rPr>
              <a:t>We will discuss 3 use cases in this section related to Schema Evolution.</a:t>
            </a:r>
            <a:endParaRPr/>
          </a:p>
        </p:txBody>
      </p:sp>
      <p:sp>
        <p:nvSpPr>
          <p:cNvPr id="1343" name="Google Shape;1343;gaeadbdb277_0_164:notes"/>
          <p:cNvSpPr txBox="1"/>
          <p:nvPr>
            <p:ph idx="12" type="sldNum"/>
          </p:nvPr>
        </p:nvSpPr>
        <p:spPr>
          <a:xfrm>
            <a:off x="3884613" y="8685213"/>
            <a:ext cx="2971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9" name="Shape 1349"/>
        <p:cNvGrpSpPr/>
        <p:nvPr/>
      </p:nvGrpSpPr>
      <p:grpSpPr>
        <a:xfrm>
          <a:off x="0" y="0"/>
          <a:ext cx="0" cy="0"/>
          <a:chOff x="0" y="0"/>
          <a:chExt cx="0" cy="0"/>
        </a:xfrm>
      </p:grpSpPr>
      <p:sp>
        <p:nvSpPr>
          <p:cNvPr id="1350" name="Google Shape;1350;gaeadbdb277_0_18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1" name="Google Shape;1351;gaeadbdb277_0_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600">
              <a:latin typeface="Barlow"/>
              <a:ea typeface="Barlow"/>
              <a:cs typeface="Barlow"/>
              <a:sym typeface="Barlow"/>
            </a:endParaRPr>
          </a:p>
        </p:txBody>
      </p:sp>
      <p:sp>
        <p:nvSpPr>
          <p:cNvPr id="1352" name="Google Shape;1352;gaeadbdb277_0_186:notes"/>
          <p:cNvSpPr txBox="1"/>
          <p:nvPr>
            <p:ph idx="12" type="sldNum"/>
          </p:nvPr>
        </p:nvSpPr>
        <p:spPr>
          <a:xfrm>
            <a:off x="3884613" y="8685213"/>
            <a:ext cx="2971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9" name="Shape 1359"/>
        <p:cNvGrpSpPr/>
        <p:nvPr/>
      </p:nvGrpSpPr>
      <p:grpSpPr>
        <a:xfrm>
          <a:off x="0" y="0"/>
          <a:ext cx="0" cy="0"/>
          <a:chOff x="0" y="0"/>
          <a:chExt cx="0" cy="0"/>
        </a:xfrm>
      </p:grpSpPr>
      <p:sp>
        <p:nvSpPr>
          <p:cNvPr id="1360" name="Google Shape;1360;gaeadbdb277_0_20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1" name="Google Shape;1361;gaeadbdb277_0_2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600">
              <a:latin typeface="Barlow"/>
              <a:ea typeface="Barlow"/>
              <a:cs typeface="Barlow"/>
              <a:sym typeface="Barlow"/>
            </a:endParaRPr>
          </a:p>
        </p:txBody>
      </p:sp>
      <p:sp>
        <p:nvSpPr>
          <p:cNvPr id="1362" name="Google Shape;1362;gaeadbdb277_0_201:notes"/>
          <p:cNvSpPr txBox="1"/>
          <p:nvPr>
            <p:ph idx="12" type="sldNum"/>
          </p:nvPr>
        </p:nvSpPr>
        <p:spPr>
          <a:xfrm>
            <a:off x="3884613" y="8685213"/>
            <a:ext cx="2971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0" name="Shape 1370"/>
        <p:cNvGrpSpPr/>
        <p:nvPr/>
      </p:nvGrpSpPr>
      <p:grpSpPr>
        <a:xfrm>
          <a:off x="0" y="0"/>
          <a:ext cx="0" cy="0"/>
          <a:chOff x="0" y="0"/>
          <a:chExt cx="0" cy="0"/>
        </a:xfrm>
      </p:grpSpPr>
      <p:sp>
        <p:nvSpPr>
          <p:cNvPr id="1371" name="Google Shape;1371;gaeadbdb277_0_2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2" name="Google Shape;1372;gaeadbdb277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600">
              <a:latin typeface="Barlow"/>
              <a:ea typeface="Barlow"/>
              <a:cs typeface="Barlow"/>
              <a:sym typeface="Barlow"/>
            </a:endParaRPr>
          </a:p>
        </p:txBody>
      </p:sp>
      <p:sp>
        <p:nvSpPr>
          <p:cNvPr id="1373" name="Google Shape;1373;gaeadbdb277_0_215:notes"/>
          <p:cNvSpPr txBox="1"/>
          <p:nvPr>
            <p:ph idx="12" type="sldNum"/>
          </p:nvPr>
        </p:nvSpPr>
        <p:spPr>
          <a:xfrm>
            <a:off x="3884613" y="8685213"/>
            <a:ext cx="2971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0" name="Shape 1380"/>
        <p:cNvGrpSpPr/>
        <p:nvPr/>
      </p:nvGrpSpPr>
      <p:grpSpPr>
        <a:xfrm>
          <a:off x="0" y="0"/>
          <a:ext cx="0" cy="0"/>
          <a:chOff x="0" y="0"/>
          <a:chExt cx="0" cy="0"/>
        </a:xfrm>
      </p:grpSpPr>
      <p:sp>
        <p:nvSpPr>
          <p:cNvPr id="1381" name="Google Shape;1381;g10fd554cda8_0_2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2" name="Google Shape;1382;g10fd554cda8_0_2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90000"/>
              </a:lnSpc>
              <a:spcBef>
                <a:spcPts val="800"/>
              </a:spcBef>
              <a:spcAft>
                <a:spcPts val="0"/>
              </a:spcAft>
              <a:buClr>
                <a:schemeClr val="dk1"/>
              </a:buClr>
              <a:buSzPts val="1100"/>
              <a:buFont typeface="Arial"/>
              <a:buNone/>
            </a:pPr>
            <a:r>
              <a:rPr lang="en" sz="1300">
                <a:solidFill>
                  <a:srgbClr val="3A3838"/>
                </a:solidFill>
                <a:latin typeface="Barlow"/>
                <a:ea typeface="Barlow"/>
                <a:cs typeface="Barlow"/>
                <a:sym typeface="Barlow"/>
              </a:rPr>
              <a:t>Typically, in the medallion architecture, the Bronze layer stores data as-is from the source. Hence, any data should be accepted in the Bronze layer irrespective of whether it confines to the expected schema or not.</a:t>
            </a:r>
            <a:endParaRPr sz="1300">
              <a:solidFill>
                <a:srgbClr val="3A3838"/>
              </a:solidFill>
              <a:latin typeface="Barlow"/>
              <a:ea typeface="Barlow"/>
              <a:cs typeface="Barlow"/>
              <a:sym typeface="Barlow"/>
            </a:endParaRPr>
          </a:p>
          <a:p>
            <a:pPr indent="0" lvl="0" marL="0" rtl="0" algn="l">
              <a:lnSpc>
                <a:spcPct val="90000"/>
              </a:lnSpc>
              <a:spcBef>
                <a:spcPts val="800"/>
              </a:spcBef>
              <a:spcAft>
                <a:spcPts val="0"/>
              </a:spcAft>
              <a:buClr>
                <a:schemeClr val="dk1"/>
              </a:buClr>
              <a:buSzPts val="1100"/>
              <a:buFont typeface="Arial"/>
              <a:buNone/>
            </a:pPr>
            <a:r>
              <a:rPr lang="en" sz="1300">
                <a:solidFill>
                  <a:srgbClr val="3A3838"/>
                </a:solidFill>
                <a:latin typeface="Barlow"/>
                <a:ea typeface="Barlow"/>
                <a:cs typeface="Barlow"/>
                <a:sym typeface="Barlow"/>
              </a:rPr>
              <a:t>As we progress towards Gold, schema enforcement along with various constraint checks are desirable so that the downstream systems do not break in case of changes</a:t>
            </a:r>
            <a:endParaRPr sz="300"/>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7" name="Shape 1397"/>
        <p:cNvGrpSpPr/>
        <p:nvPr/>
      </p:nvGrpSpPr>
      <p:grpSpPr>
        <a:xfrm>
          <a:off x="0" y="0"/>
          <a:ext cx="0" cy="0"/>
          <a:chOff x="0" y="0"/>
          <a:chExt cx="0" cy="0"/>
        </a:xfrm>
      </p:grpSpPr>
      <p:sp>
        <p:nvSpPr>
          <p:cNvPr id="1398" name="Google Shape;1398;gb70cf9590e_3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9" name="Google Shape;1399;gb70cf9590e_3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3" name="Shape 1403"/>
        <p:cNvGrpSpPr/>
        <p:nvPr/>
      </p:nvGrpSpPr>
      <p:grpSpPr>
        <a:xfrm>
          <a:off x="0" y="0"/>
          <a:ext cx="0" cy="0"/>
          <a:chOff x="0" y="0"/>
          <a:chExt cx="0" cy="0"/>
        </a:xfrm>
      </p:grpSpPr>
      <p:sp>
        <p:nvSpPr>
          <p:cNvPr id="1404" name="Google Shape;1404;gb70cf9590e_3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5" name="Google Shape;1405;gb70cf9590e_3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6" name="Shape 1416"/>
        <p:cNvGrpSpPr/>
        <p:nvPr/>
      </p:nvGrpSpPr>
      <p:grpSpPr>
        <a:xfrm>
          <a:off x="0" y="0"/>
          <a:ext cx="0" cy="0"/>
          <a:chOff x="0" y="0"/>
          <a:chExt cx="0" cy="0"/>
        </a:xfrm>
      </p:grpSpPr>
      <p:sp>
        <p:nvSpPr>
          <p:cNvPr id="1417" name="Google Shape;1417;gb70cf9590e_3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8" name="Google Shape;1418;gb70cf9590e_3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8" name="Shape 1428"/>
        <p:cNvGrpSpPr/>
        <p:nvPr/>
      </p:nvGrpSpPr>
      <p:grpSpPr>
        <a:xfrm>
          <a:off x="0" y="0"/>
          <a:ext cx="0" cy="0"/>
          <a:chOff x="0" y="0"/>
          <a:chExt cx="0" cy="0"/>
        </a:xfrm>
      </p:grpSpPr>
      <p:sp>
        <p:nvSpPr>
          <p:cNvPr id="1429" name="Google Shape;1429;gb70cf9590e_3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0" name="Google Shape;1430;gb70cf9590e_3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2" name="Shape 852"/>
        <p:cNvGrpSpPr/>
        <p:nvPr/>
      </p:nvGrpSpPr>
      <p:grpSpPr>
        <a:xfrm>
          <a:off x="0" y="0"/>
          <a:ext cx="0" cy="0"/>
          <a:chOff x="0" y="0"/>
          <a:chExt cx="0" cy="0"/>
        </a:xfrm>
      </p:grpSpPr>
      <p:sp>
        <p:nvSpPr>
          <p:cNvPr id="853" name="Google Shape;853;gb47ac1fdf2_0_29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gb47ac1fdf2_0_29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1" name="Shape 1441"/>
        <p:cNvGrpSpPr/>
        <p:nvPr/>
      </p:nvGrpSpPr>
      <p:grpSpPr>
        <a:xfrm>
          <a:off x="0" y="0"/>
          <a:ext cx="0" cy="0"/>
          <a:chOff x="0" y="0"/>
          <a:chExt cx="0" cy="0"/>
        </a:xfrm>
      </p:grpSpPr>
      <p:sp>
        <p:nvSpPr>
          <p:cNvPr id="1442" name="Google Shape;1442;g98759dd35c_0_42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g98759dd35c_0_425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0" name="Shape 1450"/>
        <p:cNvGrpSpPr/>
        <p:nvPr/>
      </p:nvGrpSpPr>
      <p:grpSpPr>
        <a:xfrm>
          <a:off x="0" y="0"/>
          <a:ext cx="0" cy="0"/>
          <a:chOff x="0" y="0"/>
          <a:chExt cx="0" cy="0"/>
        </a:xfrm>
      </p:grpSpPr>
      <p:sp>
        <p:nvSpPr>
          <p:cNvPr id="1451" name="Google Shape;1451;g98759dd35c_0_42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g98759dd35c_0_425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5" name="Shape 1465"/>
        <p:cNvGrpSpPr/>
        <p:nvPr/>
      </p:nvGrpSpPr>
      <p:grpSpPr>
        <a:xfrm>
          <a:off x="0" y="0"/>
          <a:ext cx="0" cy="0"/>
          <a:chOff x="0" y="0"/>
          <a:chExt cx="0" cy="0"/>
        </a:xfrm>
      </p:grpSpPr>
      <p:sp>
        <p:nvSpPr>
          <p:cNvPr id="1466" name="Google Shape;1466;g98759dd35c_0_42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g98759dd35c_0_428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2" name="Shape 1482"/>
        <p:cNvGrpSpPr/>
        <p:nvPr/>
      </p:nvGrpSpPr>
      <p:grpSpPr>
        <a:xfrm>
          <a:off x="0" y="0"/>
          <a:ext cx="0" cy="0"/>
          <a:chOff x="0" y="0"/>
          <a:chExt cx="0" cy="0"/>
        </a:xfrm>
      </p:grpSpPr>
      <p:sp>
        <p:nvSpPr>
          <p:cNvPr id="1483" name="Google Shape;1483;g98759dd35c_0_68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4" name="Google Shape;1484;g98759dd35c_0_68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8" name="Shape 1488"/>
        <p:cNvGrpSpPr/>
        <p:nvPr/>
      </p:nvGrpSpPr>
      <p:grpSpPr>
        <a:xfrm>
          <a:off x="0" y="0"/>
          <a:ext cx="0" cy="0"/>
          <a:chOff x="0" y="0"/>
          <a:chExt cx="0" cy="0"/>
        </a:xfrm>
      </p:grpSpPr>
      <p:sp>
        <p:nvSpPr>
          <p:cNvPr id="1489" name="Google Shape;1489;g98759dd35c_0_87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0" name="Google Shape;1490;g98759dd35c_0_87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200">
                <a:solidFill>
                  <a:schemeClr val="dk1"/>
                </a:solidFill>
                <a:latin typeface="Calibri"/>
                <a:ea typeface="Calibri"/>
                <a:cs typeface="Calibri"/>
                <a:sym typeface="Calibri"/>
              </a:rPr>
              <a:t>Note: this feature was previously known as “auto ingestion”.</a:t>
            </a:r>
            <a:endParaRPr b="1" sz="12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en" sz="1200">
                <a:solidFill>
                  <a:schemeClr val="dk1"/>
                </a:solidFill>
                <a:latin typeface="Calibri"/>
                <a:ea typeface="Calibri"/>
                <a:cs typeface="Calibri"/>
                <a:sym typeface="Calibri"/>
              </a:rPr>
              <a:t>PRD: </a:t>
            </a:r>
            <a:r>
              <a:rPr lang="en" sz="1200">
                <a:solidFill>
                  <a:schemeClr val="dk1"/>
                </a:solidFill>
                <a:uFill>
                  <a:noFill/>
                </a:uFill>
                <a:latin typeface="Calibri"/>
                <a:ea typeface="Calibri"/>
                <a:cs typeface="Calibri"/>
                <a:sym typeface="Calibri"/>
                <a:hlinkClick r:id="rId2">
                  <a:extLst>
                    <a:ext uri="{A12FA001-AC4F-418D-AE19-62706E023703}">
                      <ahyp:hlinkClr val="tx"/>
                    </a:ext>
                  </a:extLst>
                </a:hlinkClick>
              </a:rPr>
              <a:t>https://docs.google.com/document/d/1nX-OBwOzQyW_AiMtaqWJPHpvgo1ECvY7x2JWykNlYeE/edit#</a:t>
            </a:r>
            <a:endParaRPr sz="1200">
              <a:solidFill>
                <a:schemeClr val="dk1"/>
              </a:solidFill>
              <a:latin typeface="Calibri"/>
              <a:ea typeface="Calibri"/>
              <a:cs typeface="Calibri"/>
              <a:sym typeface="Calibri"/>
            </a:endParaRPr>
          </a:p>
          <a:p>
            <a:pPr indent="0" lvl="0" marL="0" rtl="0" algn="l">
              <a:spcBef>
                <a:spcPts val="0"/>
              </a:spcBef>
              <a:spcAft>
                <a:spcPts val="0"/>
              </a:spcAft>
              <a:buClr>
                <a:srgbClr val="1B3038"/>
              </a:buClr>
              <a:buSzPts val="1100"/>
              <a:buFont typeface="Arial"/>
              <a:buNone/>
            </a:pPr>
            <a:r>
              <a:rPr lang="en" sz="1200">
                <a:solidFill>
                  <a:schemeClr val="dk1"/>
                </a:solidFill>
                <a:highlight>
                  <a:schemeClr val="lt1"/>
                </a:highlight>
                <a:latin typeface="Calibri"/>
                <a:ea typeface="Calibri"/>
                <a:cs typeface="Calibri"/>
                <a:sym typeface="Calibri"/>
              </a:rPr>
              <a:t>1. Link to aha! feature:</a:t>
            </a:r>
            <a:r>
              <a:rPr lang="en" sz="1200" u="sng">
                <a:solidFill>
                  <a:srgbClr val="98102A"/>
                </a:solidFill>
                <a:highlight>
                  <a:schemeClr val="lt1"/>
                </a:highlight>
                <a:latin typeface="Calibri"/>
                <a:ea typeface="Calibri"/>
                <a:cs typeface="Calibri"/>
                <a:sym typeface="Calibri"/>
                <a:hlinkClick r:id="rId3">
                  <a:extLst>
                    <a:ext uri="{A12FA001-AC4F-418D-AE19-62706E023703}">
                      <ahyp:hlinkClr val="tx"/>
                    </a:ext>
                  </a:extLst>
                </a:hlinkClick>
              </a:rPr>
              <a:t> https://databricks.aha.io/features/DB-2449</a:t>
            </a:r>
            <a:endParaRPr sz="1200">
              <a:solidFill>
                <a:schemeClr val="dk1"/>
              </a:solidFill>
              <a:highlight>
                <a:schemeClr val="lt1"/>
              </a:highlight>
              <a:latin typeface="Calibri"/>
              <a:ea typeface="Calibri"/>
              <a:cs typeface="Calibri"/>
              <a:sym typeface="Calibri"/>
            </a:endParaRPr>
          </a:p>
          <a:p>
            <a:pPr indent="0" lvl="0" marL="0" rtl="0" algn="l">
              <a:spcBef>
                <a:spcPts val="0"/>
              </a:spcBef>
              <a:spcAft>
                <a:spcPts val="0"/>
              </a:spcAft>
              <a:buClr>
                <a:srgbClr val="1B3038"/>
              </a:buClr>
              <a:buSzPts val="1100"/>
              <a:buFont typeface="Arial"/>
              <a:buNone/>
            </a:pPr>
            <a:r>
              <a:rPr lang="en" sz="1200">
                <a:solidFill>
                  <a:schemeClr val="dk1"/>
                </a:solidFill>
                <a:highlight>
                  <a:schemeClr val="lt1"/>
                </a:highlight>
                <a:latin typeface="Calibri"/>
                <a:ea typeface="Calibri"/>
                <a:cs typeface="Calibri"/>
                <a:sym typeface="Calibri"/>
              </a:rPr>
              <a:t>2. What bullet of the summary slide does this connect to: </a:t>
            </a:r>
            <a:endParaRPr sz="1200">
              <a:solidFill>
                <a:schemeClr val="dk1"/>
              </a:solidFill>
              <a:highlight>
                <a:schemeClr val="lt1"/>
              </a:highlight>
              <a:latin typeface="Calibri"/>
              <a:ea typeface="Calibri"/>
              <a:cs typeface="Calibri"/>
              <a:sym typeface="Calibri"/>
            </a:endParaRPr>
          </a:p>
          <a:p>
            <a:pPr indent="-304800" lvl="0" marL="457200" rtl="0" algn="l">
              <a:spcBef>
                <a:spcPts val="0"/>
              </a:spcBef>
              <a:spcAft>
                <a:spcPts val="0"/>
              </a:spcAft>
              <a:buClr>
                <a:schemeClr val="dk1"/>
              </a:buClr>
              <a:buSzPts val="1200"/>
              <a:buFont typeface="Calibri"/>
              <a:buChar char="●"/>
            </a:pPr>
            <a:r>
              <a:rPr lang="en" sz="1200">
                <a:solidFill>
                  <a:schemeClr val="dk1"/>
                </a:solidFill>
                <a:highlight>
                  <a:schemeClr val="lt1"/>
                </a:highlight>
                <a:latin typeface="Calibri"/>
                <a:ea typeface="Calibri"/>
                <a:cs typeface="Calibri"/>
                <a:sym typeface="Calibri"/>
              </a:rPr>
              <a:t>Auto Data Loader</a:t>
            </a:r>
            <a:endParaRPr sz="1200">
              <a:solidFill>
                <a:schemeClr val="dk1"/>
              </a:solidFill>
              <a:highlight>
                <a:schemeClr val="lt1"/>
              </a:highlight>
              <a:latin typeface="Calibri"/>
              <a:ea typeface="Calibri"/>
              <a:cs typeface="Calibri"/>
              <a:sym typeface="Calibri"/>
            </a:endParaRPr>
          </a:p>
          <a:p>
            <a:pPr indent="0" lvl="0" marL="0" rtl="0" algn="l">
              <a:spcBef>
                <a:spcPts val="0"/>
              </a:spcBef>
              <a:spcAft>
                <a:spcPts val="0"/>
              </a:spcAft>
              <a:buClr>
                <a:srgbClr val="1B3038"/>
              </a:buClr>
              <a:buSzPts val="1100"/>
              <a:buFont typeface="Arial"/>
              <a:buNone/>
            </a:pPr>
            <a:r>
              <a:rPr lang="en" sz="1200">
                <a:solidFill>
                  <a:schemeClr val="dk1"/>
                </a:solidFill>
                <a:highlight>
                  <a:schemeClr val="lt1"/>
                </a:highlight>
                <a:latin typeface="Calibri"/>
                <a:ea typeface="Calibri"/>
                <a:cs typeface="Calibri"/>
                <a:sym typeface="Calibri"/>
              </a:rPr>
              <a:t>3. Cloud: </a:t>
            </a:r>
            <a:endParaRPr sz="1200">
              <a:solidFill>
                <a:schemeClr val="dk1"/>
              </a:solidFill>
              <a:highlight>
                <a:schemeClr val="lt1"/>
              </a:highlight>
              <a:latin typeface="Calibri"/>
              <a:ea typeface="Calibri"/>
              <a:cs typeface="Calibri"/>
              <a:sym typeface="Calibri"/>
            </a:endParaRPr>
          </a:p>
          <a:p>
            <a:pPr indent="-304800" lvl="0" marL="457200" rtl="0" algn="l">
              <a:spcBef>
                <a:spcPts val="0"/>
              </a:spcBef>
              <a:spcAft>
                <a:spcPts val="0"/>
              </a:spcAft>
              <a:buClr>
                <a:schemeClr val="dk1"/>
              </a:buClr>
              <a:buSzPts val="1200"/>
              <a:buFont typeface="Calibri"/>
              <a:buChar char="●"/>
            </a:pPr>
            <a:r>
              <a:rPr lang="en" sz="1200">
                <a:solidFill>
                  <a:schemeClr val="dk1"/>
                </a:solidFill>
                <a:highlight>
                  <a:schemeClr val="lt1"/>
                </a:highlight>
                <a:latin typeface="Calibri"/>
                <a:ea typeface="Calibri"/>
                <a:cs typeface="Calibri"/>
                <a:sym typeface="Calibri"/>
              </a:rPr>
              <a:t>AWS, Azure</a:t>
            </a:r>
            <a:endParaRPr sz="1200">
              <a:solidFill>
                <a:schemeClr val="dk1"/>
              </a:solidFill>
              <a:highlight>
                <a:schemeClr val="lt1"/>
              </a:highlight>
              <a:latin typeface="Calibri"/>
              <a:ea typeface="Calibri"/>
              <a:cs typeface="Calibri"/>
              <a:sym typeface="Calibri"/>
            </a:endParaRPr>
          </a:p>
          <a:p>
            <a:pPr indent="0" lvl="0" marL="0" rtl="0" algn="l">
              <a:spcBef>
                <a:spcPts val="0"/>
              </a:spcBef>
              <a:spcAft>
                <a:spcPts val="0"/>
              </a:spcAft>
              <a:buClr>
                <a:srgbClr val="1B3038"/>
              </a:buClr>
              <a:buSzPts val="1100"/>
              <a:buFont typeface="Arial"/>
              <a:buNone/>
            </a:pPr>
            <a:r>
              <a:rPr lang="en" sz="1200">
                <a:solidFill>
                  <a:schemeClr val="dk1"/>
                </a:solidFill>
                <a:highlight>
                  <a:schemeClr val="lt1"/>
                </a:highlight>
                <a:latin typeface="Calibri"/>
                <a:ea typeface="Calibri"/>
                <a:cs typeface="Calibri"/>
                <a:sym typeface="Calibri"/>
              </a:rPr>
              <a:t>4. Deployment (MT, ST, Azure): </a:t>
            </a:r>
            <a:endParaRPr sz="1200">
              <a:solidFill>
                <a:schemeClr val="dk1"/>
              </a:solidFill>
              <a:highlight>
                <a:schemeClr val="lt1"/>
              </a:highlight>
              <a:latin typeface="Calibri"/>
              <a:ea typeface="Calibri"/>
              <a:cs typeface="Calibri"/>
              <a:sym typeface="Calibri"/>
            </a:endParaRPr>
          </a:p>
          <a:p>
            <a:pPr indent="-304800" lvl="0" marL="457200" rtl="0" algn="l">
              <a:spcBef>
                <a:spcPts val="0"/>
              </a:spcBef>
              <a:spcAft>
                <a:spcPts val="0"/>
              </a:spcAft>
              <a:buClr>
                <a:schemeClr val="dk1"/>
              </a:buClr>
              <a:buSzPts val="1200"/>
              <a:buFont typeface="Calibri"/>
              <a:buChar char="●"/>
            </a:pPr>
            <a:r>
              <a:rPr lang="en" sz="1200">
                <a:solidFill>
                  <a:schemeClr val="dk1"/>
                </a:solidFill>
                <a:highlight>
                  <a:schemeClr val="lt1"/>
                </a:highlight>
                <a:latin typeface="Calibri"/>
                <a:ea typeface="Calibri"/>
                <a:cs typeface="Calibri"/>
                <a:sym typeface="Calibri"/>
              </a:rPr>
              <a:t>All</a:t>
            </a:r>
            <a:endParaRPr sz="1200">
              <a:solidFill>
                <a:schemeClr val="dk1"/>
              </a:solidFill>
              <a:highlight>
                <a:schemeClr val="lt1"/>
              </a:highlight>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 sz="1200">
                <a:solidFill>
                  <a:schemeClr val="dk1"/>
                </a:solidFill>
                <a:highlight>
                  <a:schemeClr val="lt1"/>
                </a:highlight>
                <a:latin typeface="Calibri"/>
                <a:ea typeface="Calibri"/>
                <a:cs typeface="Calibri"/>
                <a:sym typeface="Calibri"/>
              </a:rPr>
              <a:t>5. Quick description of the feature:</a:t>
            </a:r>
            <a:endParaRPr sz="1200">
              <a:solidFill>
                <a:schemeClr val="dk1"/>
              </a:solidFill>
              <a:highlight>
                <a:schemeClr val="lt1"/>
              </a:highlight>
              <a:latin typeface="Calibri"/>
              <a:ea typeface="Calibri"/>
              <a:cs typeface="Calibri"/>
              <a:sym typeface="Calibri"/>
            </a:endParaRPr>
          </a:p>
          <a:p>
            <a:pPr indent="-304800" lvl="0" marL="457200" rtl="0" algn="l">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While reading from S3 or ADLS, you can setup a streaming job and use a special data source. </a:t>
            </a:r>
            <a:endParaRPr sz="1200">
              <a:solidFill>
                <a:schemeClr val="dk1"/>
              </a:solidFill>
              <a:latin typeface="Calibri"/>
              <a:ea typeface="Calibri"/>
              <a:cs typeface="Calibri"/>
              <a:sym typeface="Calibri"/>
            </a:endParaRPr>
          </a:p>
          <a:p>
            <a:pPr indent="-304800" lvl="0" marL="457200" rtl="0" algn="l">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As data lands in S3 or ADLS, users follow one of the below approaches to trigger their Spark jobs: </a:t>
            </a:r>
            <a:endParaRPr sz="1200">
              <a:solidFill>
                <a:schemeClr val="dk1"/>
              </a:solidFill>
              <a:latin typeface="Calibri"/>
              <a:ea typeface="Calibri"/>
              <a:cs typeface="Calibri"/>
              <a:sym typeface="Calibri"/>
            </a:endParaRPr>
          </a:p>
          <a:p>
            <a:pPr indent="-304800" lvl="1" marL="914400" rtl="0" algn="l">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(a) delayed batch schedule: Data lands at midnight. A job is scheduled at 3am. Introduces pipeline delays.</a:t>
            </a:r>
            <a:endParaRPr sz="1200">
              <a:solidFill>
                <a:schemeClr val="dk1"/>
              </a:solidFill>
              <a:latin typeface="Calibri"/>
              <a:ea typeface="Calibri"/>
              <a:cs typeface="Calibri"/>
              <a:sym typeface="Calibri"/>
            </a:endParaRPr>
          </a:p>
          <a:p>
            <a:pPr indent="-304800" lvl="1" marL="914400" rtl="0" algn="l">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(b) External trigger through Airflow or Lambda. Complicated setup. When there are lot of jobs, managing them becomes a pain.</a:t>
            </a:r>
            <a:endParaRPr sz="1200">
              <a:solidFill>
                <a:schemeClr val="dk1"/>
              </a:solidFill>
              <a:latin typeface="Calibri"/>
              <a:ea typeface="Calibri"/>
              <a:cs typeface="Calibri"/>
              <a:sym typeface="Calibri"/>
            </a:endParaRPr>
          </a:p>
          <a:p>
            <a:pPr indent="-304800" lvl="1" marL="914400" rtl="0" algn="l">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(c) For streaming use cases (ex: firehose dumping data to s3), users use file source to stream from S3 or ADLS. Its inefficient and requires complicated setup.</a:t>
            </a:r>
            <a:endParaRPr sz="1200">
              <a:solidFill>
                <a:schemeClr val="dk1"/>
              </a:solidFill>
              <a:highlight>
                <a:schemeClr val="lt1"/>
              </a:highlight>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 sz="1200">
                <a:solidFill>
                  <a:schemeClr val="dk1"/>
                </a:solidFill>
                <a:highlight>
                  <a:schemeClr val="lt1"/>
                </a:highlight>
                <a:latin typeface="Calibri"/>
                <a:ea typeface="Calibri"/>
                <a:cs typeface="Calibri"/>
                <a:sym typeface="Calibri"/>
              </a:rPr>
              <a:t>6. Value of the feature (aka what databricks was before this feature, and what this feature will do for databricks)</a:t>
            </a:r>
            <a:endParaRPr sz="1200">
              <a:solidFill>
                <a:schemeClr val="dk1"/>
              </a:solidFill>
              <a:latin typeface="Calibri"/>
              <a:ea typeface="Calibri"/>
              <a:cs typeface="Calibri"/>
              <a:sym typeface="Calibri"/>
            </a:endParaRPr>
          </a:p>
          <a:p>
            <a:pPr indent="-304800" lvl="0" marL="457200" rtl="0" algn="l">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Auto-loader eliminates all of these complexities for you.</a:t>
            </a:r>
            <a:endParaRPr sz="1200">
              <a:solidFill>
                <a:schemeClr val="dk1"/>
              </a:solidFill>
              <a:latin typeface="Calibri"/>
              <a:ea typeface="Calibri"/>
              <a:cs typeface="Calibri"/>
              <a:sym typeface="Calibri"/>
            </a:endParaRPr>
          </a:p>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0" name="Shape 1530"/>
        <p:cNvGrpSpPr/>
        <p:nvPr/>
      </p:nvGrpSpPr>
      <p:grpSpPr>
        <a:xfrm>
          <a:off x="0" y="0"/>
          <a:ext cx="0" cy="0"/>
          <a:chOff x="0" y="0"/>
          <a:chExt cx="0" cy="0"/>
        </a:xfrm>
      </p:grpSpPr>
      <p:sp>
        <p:nvSpPr>
          <p:cNvPr id="1531" name="Google Shape;1531;g98759dd35c_0_550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2" name="Google Shape;1532;g98759dd35c_0_55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g98759dd35c_0_5502:notes"/>
          <p:cNvSpPr txBox="1"/>
          <p:nvPr>
            <p:ph idx="12" type="sldNum"/>
          </p:nvPr>
        </p:nvSpPr>
        <p:spPr>
          <a:xfrm>
            <a:off x="3884613" y="8685213"/>
            <a:ext cx="2971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9" name="Shape 1539"/>
        <p:cNvGrpSpPr/>
        <p:nvPr/>
      </p:nvGrpSpPr>
      <p:grpSpPr>
        <a:xfrm>
          <a:off x="0" y="0"/>
          <a:ext cx="0" cy="0"/>
          <a:chOff x="0" y="0"/>
          <a:chExt cx="0" cy="0"/>
        </a:xfrm>
      </p:grpSpPr>
      <p:sp>
        <p:nvSpPr>
          <p:cNvPr id="1540" name="Google Shape;1540;g98759dd35c_0_550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1" name="Google Shape;1541;g98759dd35c_0_55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g98759dd35c_0_5509:notes"/>
          <p:cNvSpPr txBox="1"/>
          <p:nvPr>
            <p:ph idx="12" type="sldNum"/>
          </p:nvPr>
        </p:nvSpPr>
        <p:spPr>
          <a:xfrm>
            <a:off x="3884613" y="8685213"/>
            <a:ext cx="2971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8" name="Shape 1548"/>
        <p:cNvGrpSpPr/>
        <p:nvPr/>
      </p:nvGrpSpPr>
      <p:grpSpPr>
        <a:xfrm>
          <a:off x="0" y="0"/>
          <a:ext cx="0" cy="0"/>
          <a:chOff x="0" y="0"/>
          <a:chExt cx="0" cy="0"/>
        </a:xfrm>
      </p:grpSpPr>
      <p:sp>
        <p:nvSpPr>
          <p:cNvPr id="1549" name="Google Shape;1549;g98759dd35c_0_68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0" name="Google Shape;1550;g98759dd35c_0_68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Let’s see how OPTIMIZE </a:t>
            </a:r>
            <a:r>
              <a:rPr lang="en"/>
              <a:t>and ZORDERing improves Data Skipping</a:t>
            </a:r>
            <a:endParaRPr/>
          </a:p>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4" name="Shape 1554"/>
        <p:cNvGrpSpPr/>
        <p:nvPr/>
      </p:nvGrpSpPr>
      <p:grpSpPr>
        <a:xfrm>
          <a:off x="0" y="0"/>
          <a:ext cx="0" cy="0"/>
          <a:chOff x="0" y="0"/>
          <a:chExt cx="0" cy="0"/>
        </a:xfrm>
      </p:grpSpPr>
      <p:sp>
        <p:nvSpPr>
          <p:cNvPr id="1555" name="Google Shape;1555;g10fd554cda8_0_3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6" name="Google Shape;1556;g10fd554cda8_0_3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SzPts val="1100"/>
              <a:buChar char="➔"/>
            </a:pPr>
            <a:r>
              <a:rPr lang="en"/>
              <a:t>The size of your table is definitely a factor for setting your table properties for optimum performance</a:t>
            </a:r>
            <a:endParaRPr/>
          </a:p>
          <a:p>
            <a:pPr indent="-298450" lvl="0" marL="457200" rtl="0" algn="l">
              <a:lnSpc>
                <a:spcPct val="115000"/>
              </a:lnSpc>
              <a:spcBef>
                <a:spcPts val="0"/>
              </a:spcBef>
              <a:spcAft>
                <a:spcPts val="0"/>
              </a:spcAft>
              <a:buSzPts val="1100"/>
              <a:buChar char="➔"/>
            </a:pPr>
            <a:r>
              <a:rPr lang="en"/>
              <a:t>If your table is append-only, then it might require minimum optimisation as most of the optimization will be aimed at improving the read performance of your tables</a:t>
            </a:r>
            <a:endParaRPr/>
          </a:p>
          <a:p>
            <a:pPr indent="-298450" lvl="0" marL="457200" rtl="0" algn="l">
              <a:lnSpc>
                <a:spcPct val="115000"/>
              </a:lnSpc>
              <a:spcBef>
                <a:spcPts val="0"/>
              </a:spcBef>
              <a:spcAft>
                <a:spcPts val="0"/>
              </a:spcAft>
              <a:buSzPts val="1100"/>
              <a:buChar char="➔"/>
            </a:pPr>
            <a:r>
              <a:rPr lang="en"/>
              <a:t>If your table involves merge, the write performance of your table will be severely impacted. Hence having the optimum configuration/table properties is critical for getting the best performance</a:t>
            </a:r>
            <a:endParaRPr/>
          </a:p>
          <a:p>
            <a:pPr indent="-298450" lvl="0" marL="457200" rtl="0" algn="l">
              <a:lnSpc>
                <a:spcPct val="115000"/>
              </a:lnSpc>
              <a:spcBef>
                <a:spcPts val="0"/>
              </a:spcBef>
              <a:spcAft>
                <a:spcPts val="0"/>
              </a:spcAft>
              <a:buSzPts val="1100"/>
              <a:buChar char="➔"/>
            </a:pPr>
            <a:r>
              <a:rPr lang="en"/>
              <a:t>Frequency of the table being refreshed is also vital and influences strategy around performance optimization</a:t>
            </a:r>
            <a:endParaRPr/>
          </a:p>
          <a:p>
            <a:pPr indent="-298450" lvl="0" marL="457200" rtl="0" algn="l">
              <a:lnSpc>
                <a:spcPct val="115000"/>
              </a:lnSpc>
              <a:spcBef>
                <a:spcPts val="0"/>
              </a:spcBef>
              <a:spcAft>
                <a:spcPts val="0"/>
              </a:spcAft>
              <a:buSzPts val="1100"/>
              <a:buChar char="➔"/>
            </a:pPr>
            <a:r>
              <a:rPr lang="en"/>
              <a:t>Selecting the best partition column is also very critical. It is better not to select a partition column than to select a wrong partition column</a:t>
            </a:r>
            <a:endParaRPr/>
          </a:p>
          <a:p>
            <a:pPr indent="-298450" lvl="0" marL="457200" rtl="0" algn="l">
              <a:lnSpc>
                <a:spcPct val="115000"/>
              </a:lnSpc>
              <a:spcBef>
                <a:spcPts val="0"/>
              </a:spcBef>
              <a:spcAft>
                <a:spcPts val="0"/>
              </a:spcAft>
              <a:buSzPts val="1100"/>
              <a:buChar char="➔"/>
            </a:pPr>
            <a:r>
              <a:rPr lang="en"/>
              <a:t>Long tables (with hundreds of columns) also impacts performance. Setting too small max size for target file or optimize will result in tiny files problem.</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1" name="Shape 1561"/>
        <p:cNvGrpSpPr/>
        <p:nvPr/>
      </p:nvGrpSpPr>
      <p:grpSpPr>
        <a:xfrm>
          <a:off x="0" y="0"/>
          <a:ext cx="0" cy="0"/>
          <a:chOff x="0" y="0"/>
          <a:chExt cx="0" cy="0"/>
        </a:xfrm>
      </p:grpSpPr>
      <p:sp>
        <p:nvSpPr>
          <p:cNvPr id="1562" name="Google Shape;1562;g10fd554cda8_0_2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3" name="Google Shape;1563;g10fd554cda8_0_2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9" name="Shape 859"/>
        <p:cNvGrpSpPr/>
        <p:nvPr/>
      </p:nvGrpSpPr>
      <p:grpSpPr>
        <a:xfrm>
          <a:off x="0" y="0"/>
          <a:ext cx="0" cy="0"/>
          <a:chOff x="0" y="0"/>
          <a:chExt cx="0" cy="0"/>
        </a:xfrm>
      </p:grpSpPr>
      <p:sp>
        <p:nvSpPr>
          <p:cNvPr id="860" name="Google Shape;860;ga8937e4729_0_93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400"/>
              </a:spcBef>
              <a:spcAft>
                <a:spcPts val="400"/>
              </a:spcAft>
              <a:buNone/>
            </a:pPr>
            <a:r>
              <a:rPr lang="en" sz="1200">
                <a:latin typeface="Barlow"/>
                <a:ea typeface="Barlow"/>
                <a:cs typeface="Barlow"/>
                <a:sym typeface="Barlow"/>
              </a:rPr>
              <a:t>Why lakehouse? Lets take a step back and look at the emergence of Data Lake and top challenges working with conventional Data Lakes.</a:t>
            </a:r>
            <a:endParaRPr sz="1200">
              <a:latin typeface="Barlow"/>
              <a:ea typeface="Barlow"/>
              <a:cs typeface="Barlow"/>
              <a:sym typeface="Barlow"/>
            </a:endParaRPr>
          </a:p>
        </p:txBody>
      </p:sp>
      <p:sp>
        <p:nvSpPr>
          <p:cNvPr id="861" name="Google Shape;861;ga8937e4729_0_9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8" name="Shape 1568"/>
        <p:cNvGrpSpPr/>
        <p:nvPr/>
      </p:nvGrpSpPr>
      <p:grpSpPr>
        <a:xfrm>
          <a:off x="0" y="0"/>
          <a:ext cx="0" cy="0"/>
          <a:chOff x="0" y="0"/>
          <a:chExt cx="0" cy="0"/>
        </a:xfrm>
      </p:grpSpPr>
      <p:sp>
        <p:nvSpPr>
          <p:cNvPr id="1569" name="Google Shape;1569;g10fd554cda8_0_3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0" name="Google Shape;1570;g10fd554cda8_0_3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5" name="Shape 1575"/>
        <p:cNvGrpSpPr/>
        <p:nvPr/>
      </p:nvGrpSpPr>
      <p:grpSpPr>
        <a:xfrm>
          <a:off x="0" y="0"/>
          <a:ext cx="0" cy="0"/>
          <a:chOff x="0" y="0"/>
          <a:chExt cx="0" cy="0"/>
        </a:xfrm>
      </p:grpSpPr>
      <p:sp>
        <p:nvSpPr>
          <p:cNvPr id="1576" name="Google Shape;1576;gaeadbdb277_0_1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7" name="Google Shape;1577;gaeadbdb277_0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gaeadbdb277_0_137:notes"/>
          <p:cNvSpPr txBox="1"/>
          <p:nvPr>
            <p:ph idx="12" type="sldNum"/>
          </p:nvPr>
        </p:nvSpPr>
        <p:spPr>
          <a:xfrm>
            <a:off x="3884613" y="8685213"/>
            <a:ext cx="2971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4" name="Shape 1584"/>
        <p:cNvGrpSpPr/>
        <p:nvPr/>
      </p:nvGrpSpPr>
      <p:grpSpPr>
        <a:xfrm>
          <a:off x="0" y="0"/>
          <a:ext cx="0" cy="0"/>
          <a:chOff x="0" y="0"/>
          <a:chExt cx="0" cy="0"/>
        </a:xfrm>
      </p:grpSpPr>
      <p:sp>
        <p:nvSpPr>
          <p:cNvPr id="1585" name="Google Shape;1585;gb47ac1fdf2_0_9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6" name="Google Shape;1586;gb47ac1fdf2_0_9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Char char="●"/>
            </a:pPr>
            <a:r>
              <a:rPr lang="en" sz="1400">
                <a:solidFill>
                  <a:schemeClr val="dk1"/>
                </a:solidFill>
              </a:rPr>
              <a:t>Who’s heard of the small files problem?</a:t>
            </a:r>
            <a:endParaRPr sz="1400">
              <a:solidFill>
                <a:schemeClr val="dk1"/>
              </a:solidFill>
            </a:endParaRPr>
          </a:p>
          <a:p>
            <a:pPr indent="-317500" lvl="0" marL="457200" rtl="0" algn="l">
              <a:spcBef>
                <a:spcPts val="0"/>
              </a:spcBef>
              <a:spcAft>
                <a:spcPts val="0"/>
              </a:spcAft>
              <a:buClr>
                <a:schemeClr val="dk1"/>
              </a:buClr>
              <a:buSzPts val="1400"/>
              <a:buChar char="●"/>
            </a:pPr>
            <a:r>
              <a:rPr lang="en" sz="1400">
                <a:solidFill>
                  <a:schemeClr val="dk1"/>
                </a:solidFill>
              </a:rPr>
              <a:t>Essentially, small files are really bad for big data</a:t>
            </a:r>
            <a:endParaRPr sz="1400">
              <a:solidFill>
                <a:schemeClr val="dk1"/>
              </a:solidFill>
            </a:endParaRPr>
          </a:p>
          <a:p>
            <a:pPr indent="-317500" lvl="0" marL="457200" rtl="0" algn="l">
              <a:spcBef>
                <a:spcPts val="0"/>
              </a:spcBef>
              <a:spcAft>
                <a:spcPts val="0"/>
              </a:spcAft>
              <a:buClr>
                <a:schemeClr val="dk1"/>
              </a:buClr>
              <a:buSzPts val="1400"/>
              <a:buChar char="●"/>
            </a:pPr>
            <a:r>
              <a:rPr lang="en" sz="1400">
                <a:solidFill>
                  <a:schemeClr val="dk1"/>
                </a:solidFill>
              </a:rPr>
              <a:t>If you have too many small files you will spend more time listing, opening and closing them than you will reading them. </a:t>
            </a:r>
            <a:endParaRPr sz="1400">
              <a:solidFill>
                <a:schemeClr val="dk1"/>
              </a:solidFill>
            </a:endParaRPr>
          </a:p>
          <a:p>
            <a:pPr indent="-317500" lvl="0" marL="457200" rtl="0" algn="l">
              <a:spcBef>
                <a:spcPts val="0"/>
              </a:spcBef>
              <a:spcAft>
                <a:spcPts val="0"/>
              </a:spcAft>
              <a:buClr>
                <a:schemeClr val="dk1"/>
              </a:buClr>
              <a:buSzPts val="1400"/>
              <a:buChar char="●"/>
            </a:pPr>
            <a:r>
              <a:rPr lang="en" sz="1400">
                <a:solidFill>
                  <a:schemeClr val="dk1"/>
                </a:solidFill>
              </a:rPr>
              <a:t>The likelihood is, if you have streaming workloads, they’re going to be writing out a ton of small files</a:t>
            </a:r>
            <a:endParaRPr sz="1400">
              <a:solidFill>
                <a:schemeClr val="dk1"/>
              </a:solidFill>
            </a:endParaRPr>
          </a:p>
          <a:p>
            <a:pPr indent="-317500" lvl="0" marL="457200" rtl="0" algn="l">
              <a:spcBef>
                <a:spcPts val="0"/>
              </a:spcBef>
              <a:spcAft>
                <a:spcPts val="0"/>
              </a:spcAft>
              <a:buClr>
                <a:schemeClr val="dk1"/>
              </a:buClr>
              <a:buSzPts val="1400"/>
              <a:buChar char="●"/>
            </a:pPr>
            <a:r>
              <a:rPr lang="en" sz="1400">
                <a:solidFill>
                  <a:schemeClr val="dk1"/>
                </a:solidFill>
              </a:rPr>
              <a:t>Big files can be a problem too- if files are too big they’re not particularly efficient to read, and depending on the file format may not be parallelizable </a:t>
            </a:r>
            <a:endParaRPr sz="1400">
              <a:solidFill>
                <a:schemeClr val="dk1"/>
              </a:solidFill>
            </a:endParaRPr>
          </a:p>
          <a:p>
            <a:pPr indent="-317500" lvl="0" marL="457200" rtl="0" algn="l">
              <a:spcBef>
                <a:spcPts val="0"/>
              </a:spcBef>
              <a:spcAft>
                <a:spcPts val="0"/>
              </a:spcAft>
              <a:buClr>
                <a:schemeClr val="dk1"/>
              </a:buClr>
              <a:buSzPts val="1400"/>
              <a:buChar char="●"/>
            </a:pPr>
            <a:r>
              <a:rPr lang="en" sz="1400">
                <a:solidFill>
                  <a:schemeClr val="dk1"/>
                </a:solidFill>
              </a:rPr>
              <a:t>The sweet spot is somewhere in between</a:t>
            </a:r>
            <a:endParaRPr sz="1400">
              <a:solidFill>
                <a:schemeClr val="dk1"/>
              </a:solidFill>
            </a:endParaRPr>
          </a:p>
          <a:p>
            <a:pPr indent="-317500" lvl="0" marL="457200" rtl="0" algn="l">
              <a:spcBef>
                <a:spcPts val="0"/>
              </a:spcBef>
              <a:spcAft>
                <a:spcPts val="0"/>
              </a:spcAft>
              <a:buClr>
                <a:schemeClr val="dk1"/>
              </a:buClr>
              <a:buSzPts val="1400"/>
              <a:buChar char="●"/>
            </a:pPr>
            <a:r>
              <a:rPr lang="en" sz="1400">
                <a:solidFill>
                  <a:schemeClr val="dk1"/>
                </a:solidFill>
              </a:rPr>
              <a:t>Delta can really help here</a:t>
            </a:r>
            <a:endParaRPr sz="1400">
              <a:solidFill>
                <a:schemeClr val="dk1"/>
              </a:solidFill>
            </a:endParaRPr>
          </a:p>
          <a:p>
            <a:pPr indent="-317500" lvl="0" marL="457200" rtl="0" algn="l">
              <a:spcBef>
                <a:spcPts val="0"/>
              </a:spcBef>
              <a:spcAft>
                <a:spcPts val="0"/>
              </a:spcAft>
              <a:buClr>
                <a:schemeClr val="dk1"/>
              </a:buClr>
              <a:buSzPts val="1400"/>
              <a:buChar char="●"/>
            </a:pPr>
            <a:r>
              <a:rPr lang="en" sz="1400">
                <a:solidFill>
                  <a:schemeClr val="dk1"/>
                </a:solidFill>
              </a:rPr>
              <a:t>Via the OPTIMIZE command, Delta will compact all of the files in your data lake to a consistent, optimal size, improving query speeds by orders of magnitude]</a:t>
            </a:r>
            <a:endParaRPr sz="1400">
              <a:solidFill>
                <a:schemeClr val="dk1"/>
              </a:solidFill>
            </a:endParaRPr>
          </a:p>
          <a:p>
            <a:pPr indent="-317500" lvl="0" marL="457200" rtl="0" algn="l">
              <a:spcBef>
                <a:spcPts val="0"/>
              </a:spcBef>
              <a:spcAft>
                <a:spcPts val="0"/>
              </a:spcAft>
              <a:buClr>
                <a:schemeClr val="dk1"/>
              </a:buClr>
              <a:buSzPts val="1400"/>
              <a:buChar char="●"/>
            </a:pPr>
            <a:r>
              <a:rPr lang="en" sz="1400">
                <a:solidFill>
                  <a:schemeClr val="dk1"/>
                </a:solidFill>
              </a:rPr>
              <a:t>70 billion records- 3.17 hours to 30.13 mins following an OPTIMIZE</a:t>
            </a:r>
            <a:endParaRPr sz="14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2" name="Shape 1622"/>
        <p:cNvGrpSpPr/>
        <p:nvPr/>
      </p:nvGrpSpPr>
      <p:grpSpPr>
        <a:xfrm>
          <a:off x="0" y="0"/>
          <a:ext cx="0" cy="0"/>
          <a:chOff x="0" y="0"/>
          <a:chExt cx="0" cy="0"/>
        </a:xfrm>
      </p:grpSpPr>
      <p:sp>
        <p:nvSpPr>
          <p:cNvPr id="1623" name="Google Shape;1623;gb47ac1fdf2_0_1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4" name="Google Shape;1624;gb47ac1fdf2_0_1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Char char="●"/>
            </a:pPr>
            <a:r>
              <a:rPr lang="en" sz="1400">
                <a:solidFill>
                  <a:schemeClr val="dk1"/>
                </a:solidFill>
              </a:rPr>
              <a:t>Well, in Delta we can, thanks to Zordering</a:t>
            </a:r>
            <a:endParaRPr sz="1400">
              <a:solidFill>
                <a:schemeClr val="dk1"/>
              </a:solidFill>
            </a:endParaRPr>
          </a:p>
          <a:p>
            <a:pPr indent="-317500" lvl="0" marL="457200" rtl="0" algn="l">
              <a:spcBef>
                <a:spcPts val="0"/>
              </a:spcBef>
              <a:spcAft>
                <a:spcPts val="0"/>
              </a:spcAft>
              <a:buClr>
                <a:schemeClr val="dk1"/>
              </a:buClr>
              <a:buSzPts val="1400"/>
              <a:buChar char="●"/>
            </a:pPr>
            <a:r>
              <a:rPr lang="en" sz="1400">
                <a:solidFill>
                  <a:schemeClr val="dk1"/>
                </a:solidFill>
              </a:rPr>
              <a:t>Which is a multidimensional clustering technique that we optimize with a load of complicated algorithms like gradient descent</a:t>
            </a:r>
            <a:endParaRPr sz="1400">
              <a:solidFill>
                <a:schemeClr val="dk1"/>
              </a:solidFill>
            </a:endParaRPr>
          </a:p>
          <a:p>
            <a:pPr indent="-317500" lvl="0" marL="457200" rtl="0" algn="l">
              <a:spcBef>
                <a:spcPts val="0"/>
              </a:spcBef>
              <a:spcAft>
                <a:spcPts val="0"/>
              </a:spcAft>
              <a:buClr>
                <a:schemeClr val="dk1"/>
              </a:buClr>
              <a:buSzPts val="1400"/>
              <a:buChar char="●"/>
            </a:pPr>
            <a:r>
              <a:rPr lang="en" sz="1400">
                <a:solidFill>
                  <a:schemeClr val="dk1"/>
                </a:solidFill>
              </a:rPr>
              <a:t>But essentially it means that Delta will co-locate statistically similar data in order to maximise the efficiency of data skipping</a:t>
            </a:r>
            <a:endParaRPr sz="14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4" name="Shape 1724"/>
        <p:cNvGrpSpPr/>
        <p:nvPr/>
      </p:nvGrpSpPr>
      <p:grpSpPr>
        <a:xfrm>
          <a:off x="0" y="0"/>
          <a:ext cx="0" cy="0"/>
          <a:chOff x="0" y="0"/>
          <a:chExt cx="0" cy="0"/>
        </a:xfrm>
      </p:grpSpPr>
      <p:sp>
        <p:nvSpPr>
          <p:cNvPr id="1725" name="Google Shape;1725;g98759dd35c_0_430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6" name="Google Shape;1726;g98759dd35c_0_43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g98759dd35c_0_4305:notes"/>
          <p:cNvSpPr txBox="1"/>
          <p:nvPr>
            <p:ph idx="12" type="sldNum"/>
          </p:nvPr>
        </p:nvSpPr>
        <p:spPr>
          <a:xfrm>
            <a:off x="3884613" y="8685213"/>
            <a:ext cx="2971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3" name="Shape 1733"/>
        <p:cNvGrpSpPr/>
        <p:nvPr/>
      </p:nvGrpSpPr>
      <p:grpSpPr>
        <a:xfrm>
          <a:off x="0" y="0"/>
          <a:ext cx="0" cy="0"/>
          <a:chOff x="0" y="0"/>
          <a:chExt cx="0" cy="0"/>
        </a:xfrm>
      </p:grpSpPr>
      <p:sp>
        <p:nvSpPr>
          <p:cNvPr id="1734" name="Google Shape;1734;gaeadbdb277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5" name="Google Shape;1735;gaeadbdb277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chemeClr val="dk1"/>
                </a:solidFill>
                <a:latin typeface="Calibri"/>
                <a:ea typeface="Calibri"/>
                <a:cs typeface="Calibri"/>
                <a:sym typeface="Calibri"/>
              </a:rPr>
              <a:t>Intro</a:t>
            </a:r>
            <a:endParaRPr b="1" sz="1200">
              <a:solidFill>
                <a:schemeClr val="dk1"/>
              </a:solidFill>
              <a:latin typeface="Calibri"/>
              <a:ea typeface="Calibri"/>
              <a:cs typeface="Calibri"/>
              <a:sym typeface="Calibri"/>
            </a:endParaRPr>
          </a:p>
          <a:p>
            <a:pPr indent="0" lvl="0" marL="0" rtl="0" algn="l">
              <a:spcBef>
                <a:spcPts val="0"/>
              </a:spcBef>
              <a:spcAft>
                <a:spcPts val="0"/>
              </a:spcAft>
              <a:buNone/>
            </a:pPr>
            <a:r>
              <a:rPr lang="en" sz="1200">
                <a:solidFill>
                  <a:schemeClr val="dk1"/>
                </a:solidFill>
                <a:latin typeface="Calibri"/>
                <a:ea typeface="Calibri"/>
                <a:cs typeface="Calibri"/>
                <a:sym typeface="Calibri"/>
              </a:rPr>
              <a:t>Paying a small cost during writes offers significant benefits for tables that are queried actively. </a:t>
            </a:r>
            <a:endParaRPr sz="12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Auto Optimize is particularly useful in the following scenarios:</a:t>
            </a:r>
            <a:endParaRPr sz="1200">
              <a:solidFill>
                <a:schemeClr val="dk1"/>
              </a:solidFill>
              <a:latin typeface="Calibri"/>
              <a:ea typeface="Calibri"/>
              <a:cs typeface="Calibri"/>
              <a:sym typeface="Calibri"/>
            </a:endParaRPr>
          </a:p>
          <a:p>
            <a:pPr indent="-304800" lvl="0" marL="457200" rtl="0" algn="l">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Streaming use cases where latency in the order of minutes is acceptable</a:t>
            </a:r>
            <a:endParaRPr sz="1200">
              <a:solidFill>
                <a:schemeClr val="dk1"/>
              </a:solidFill>
              <a:latin typeface="Calibri"/>
              <a:ea typeface="Calibri"/>
              <a:cs typeface="Calibri"/>
              <a:sym typeface="Calibri"/>
            </a:endParaRPr>
          </a:p>
          <a:p>
            <a:pPr indent="-304800" lvl="0" marL="457200" rtl="0" algn="l">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MERGE INTO is the preferred method of writing into Delta Lake</a:t>
            </a:r>
            <a:endParaRPr sz="1200">
              <a:solidFill>
                <a:schemeClr val="dk1"/>
              </a:solidFill>
              <a:latin typeface="Calibri"/>
              <a:ea typeface="Calibri"/>
              <a:cs typeface="Calibri"/>
              <a:sym typeface="Calibri"/>
            </a:endParaRPr>
          </a:p>
          <a:p>
            <a:pPr indent="-304800" lvl="0" marL="457200" rtl="0" algn="l">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CREATE TABLE AS SELECT or INSERT INTO are commonly used operations</a:t>
            </a:r>
            <a:endParaRPr sz="1200">
              <a:solidFill>
                <a:schemeClr val="dk1"/>
              </a:solidFill>
              <a:latin typeface="Calibri"/>
              <a:ea typeface="Calibri"/>
              <a:cs typeface="Calibri"/>
              <a:sym typeface="Calibri"/>
            </a:endParaRPr>
          </a:p>
          <a:p>
            <a:pPr indent="0" lvl="0" marL="0" rtl="0" algn="l">
              <a:spcBef>
                <a:spcPts val="0"/>
              </a:spcBef>
              <a:spcAft>
                <a:spcPts val="0"/>
              </a:spcAft>
              <a:buNone/>
            </a:pPr>
            <a:r>
              <a:t/>
            </a:r>
            <a:endParaRPr sz="12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en" sz="1200">
                <a:solidFill>
                  <a:schemeClr val="dk1"/>
                </a:solidFill>
                <a:latin typeface="Calibri"/>
                <a:ea typeface="Calibri"/>
                <a:cs typeface="Calibri"/>
                <a:sym typeface="Calibri"/>
              </a:rPr>
              <a:t>How Auto Optimize works</a:t>
            </a:r>
            <a:endParaRPr b="1" sz="12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Auto Optimize consists of two complementary features: Optimized Writes and Auto Compaction.</a:t>
            </a:r>
            <a:endParaRPr sz="12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sz="12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en" sz="1200">
                <a:solidFill>
                  <a:schemeClr val="dk1"/>
                </a:solidFill>
                <a:latin typeface="Calibri"/>
                <a:ea typeface="Calibri"/>
                <a:cs typeface="Calibri"/>
                <a:sym typeface="Calibri"/>
              </a:rPr>
              <a:t>Optimized Writes</a:t>
            </a:r>
            <a:endParaRPr b="1" sz="12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Azure Databricks dynamically optimizes Apache Spark partition sizes based on the actual data, and attempts to write out 128 MB files for each table partition. This is an approximate size and can vary depending on dataset characteristics.</a:t>
            </a:r>
            <a:endParaRPr sz="12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sz="12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en" sz="1200">
                <a:solidFill>
                  <a:schemeClr val="dk1"/>
                </a:solidFill>
                <a:latin typeface="Calibri"/>
                <a:ea typeface="Calibri"/>
                <a:cs typeface="Calibri"/>
                <a:sym typeface="Calibri"/>
              </a:rPr>
              <a:t>Auto Compaction</a:t>
            </a:r>
            <a:endParaRPr b="1" sz="1200">
              <a:solidFill>
                <a:schemeClr val="dk1"/>
              </a:solidFill>
              <a:latin typeface="Calibri"/>
              <a:ea typeface="Calibri"/>
              <a:cs typeface="Calibri"/>
              <a:sym typeface="Calibri"/>
            </a:endParaRPr>
          </a:p>
          <a:p>
            <a:pPr indent="0" lvl="0" marL="0" rtl="0" algn="l">
              <a:spcBef>
                <a:spcPts val="0"/>
              </a:spcBef>
              <a:spcAft>
                <a:spcPts val="0"/>
              </a:spcAft>
              <a:buNone/>
            </a:pPr>
            <a:r>
              <a:rPr lang="en" sz="1200">
                <a:solidFill>
                  <a:schemeClr val="dk1"/>
                </a:solidFill>
                <a:latin typeface="Calibri"/>
                <a:ea typeface="Calibri"/>
                <a:cs typeface="Calibri"/>
                <a:sym typeface="Calibri"/>
              </a:rPr>
              <a:t>After an individual write, Azure Databricks checks if files can further be compacted, and runs a quick </a:t>
            </a:r>
            <a:r>
              <a:rPr lang="en" sz="1200">
                <a:solidFill>
                  <a:schemeClr val="dk1"/>
                </a:solidFill>
                <a:latin typeface="Fira Code"/>
                <a:ea typeface="Fira Code"/>
                <a:cs typeface="Fira Code"/>
                <a:sym typeface="Fira Code"/>
              </a:rPr>
              <a:t>OPTIMIZE</a:t>
            </a:r>
            <a:r>
              <a:rPr lang="en" sz="1200">
                <a:solidFill>
                  <a:schemeClr val="dk1"/>
                </a:solidFill>
                <a:latin typeface="Calibri"/>
                <a:ea typeface="Calibri"/>
                <a:cs typeface="Calibri"/>
                <a:sym typeface="Calibri"/>
              </a:rPr>
              <a:t> job (with 128 MB file sizes instead of 1GB) to further compact files for partitions that have the most number of small files.</a:t>
            </a:r>
            <a:endParaRPr sz="1200">
              <a:solidFill>
                <a:schemeClr val="dk1"/>
              </a:solidFill>
              <a:latin typeface="Calibri"/>
              <a:ea typeface="Calibri"/>
              <a:cs typeface="Calibri"/>
              <a:sym typeface="Calibri"/>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8" name="Shape 1818"/>
        <p:cNvGrpSpPr/>
        <p:nvPr/>
      </p:nvGrpSpPr>
      <p:grpSpPr>
        <a:xfrm>
          <a:off x="0" y="0"/>
          <a:ext cx="0" cy="0"/>
          <a:chOff x="0" y="0"/>
          <a:chExt cx="0" cy="0"/>
        </a:xfrm>
      </p:grpSpPr>
      <p:sp>
        <p:nvSpPr>
          <p:cNvPr id="1819" name="Google Shape;1819;gaeadbdb277_0_1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0" name="Google Shape;1820;gaeadbdb277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gaeadbdb277_0_120:notes"/>
          <p:cNvSpPr txBox="1"/>
          <p:nvPr>
            <p:ph idx="12" type="sldNum"/>
          </p:nvPr>
        </p:nvSpPr>
        <p:spPr>
          <a:xfrm>
            <a:off x="3884613" y="8685213"/>
            <a:ext cx="2971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2" name="Shape 1832"/>
        <p:cNvGrpSpPr/>
        <p:nvPr/>
      </p:nvGrpSpPr>
      <p:grpSpPr>
        <a:xfrm>
          <a:off x="0" y="0"/>
          <a:ext cx="0" cy="0"/>
          <a:chOff x="0" y="0"/>
          <a:chExt cx="0" cy="0"/>
        </a:xfrm>
      </p:grpSpPr>
      <p:sp>
        <p:nvSpPr>
          <p:cNvPr id="1833" name="Google Shape;1833;gb47ac1fdf2_0_6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4" name="Google Shape;1834;gb47ac1fdf2_0_6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8" name="Shape 1838"/>
        <p:cNvGrpSpPr/>
        <p:nvPr/>
      </p:nvGrpSpPr>
      <p:grpSpPr>
        <a:xfrm>
          <a:off x="0" y="0"/>
          <a:ext cx="0" cy="0"/>
          <a:chOff x="0" y="0"/>
          <a:chExt cx="0" cy="0"/>
        </a:xfrm>
      </p:grpSpPr>
      <p:sp>
        <p:nvSpPr>
          <p:cNvPr id="1839" name="Google Shape;1839;gb47ac1fdf2_0_6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0" name="Google Shape;1840;gb47ac1fdf2_0_6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Clr>
                <a:schemeClr val="dk1"/>
              </a:buClr>
              <a:buSzPts val="1200"/>
              <a:buChar char="●"/>
            </a:pPr>
            <a:r>
              <a:rPr lang="en" sz="1200">
                <a:solidFill>
                  <a:schemeClr val="dk1"/>
                </a:solidFill>
              </a:rPr>
              <a:t>Using the DESCRIBE HISTORY command we can get a summarised view of all of the changes that have been made to our table.</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We’ll see an example of this and how it might be used in the demo</a:t>
            </a:r>
            <a:endParaRPr sz="1200"/>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7" name="Shape 1847"/>
        <p:cNvGrpSpPr/>
        <p:nvPr/>
      </p:nvGrpSpPr>
      <p:grpSpPr>
        <a:xfrm>
          <a:off x="0" y="0"/>
          <a:ext cx="0" cy="0"/>
          <a:chOff x="0" y="0"/>
          <a:chExt cx="0" cy="0"/>
        </a:xfrm>
      </p:grpSpPr>
      <p:sp>
        <p:nvSpPr>
          <p:cNvPr id="1848" name="Google Shape;1848;gb47ac1fdf2_0_6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9" name="Google Shape;1849;gb47ac1fdf2_0_6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685800" rtl="0" algn="l">
              <a:lnSpc>
                <a:spcPct val="138461"/>
              </a:lnSpc>
              <a:spcBef>
                <a:spcPts val="0"/>
              </a:spcBef>
              <a:spcAft>
                <a:spcPts val="0"/>
              </a:spcAft>
              <a:buClr>
                <a:schemeClr val="dk1"/>
              </a:buClr>
              <a:buSzPts val="1200"/>
              <a:buFont typeface="Source Sans Pro"/>
              <a:buChar char="●"/>
            </a:pPr>
            <a:r>
              <a:rPr lang="en" sz="1400">
                <a:solidFill>
                  <a:schemeClr val="dk1"/>
                </a:solidFill>
                <a:latin typeface="Source Sans Pro"/>
                <a:ea typeface="Source Sans Pro"/>
                <a:cs typeface="Source Sans Pro"/>
                <a:sym typeface="Source Sans Pro"/>
              </a:rPr>
              <a:t>And we can use that to perform “point in time” queries of our data and see how it has evolved over time</a:t>
            </a:r>
            <a:endParaRPr sz="1400">
              <a:solidFill>
                <a:schemeClr val="dk1"/>
              </a:solidFill>
              <a:latin typeface="Source Sans Pro"/>
              <a:ea typeface="Source Sans Pro"/>
              <a:cs typeface="Source Sans Pro"/>
              <a:sym typeface="Source Sans Pro"/>
            </a:endParaRPr>
          </a:p>
          <a:p>
            <a:pPr indent="-304800" lvl="0" marL="685800" rtl="0" algn="l">
              <a:lnSpc>
                <a:spcPct val="138461"/>
              </a:lnSpc>
              <a:spcBef>
                <a:spcPts val="0"/>
              </a:spcBef>
              <a:spcAft>
                <a:spcPts val="0"/>
              </a:spcAft>
              <a:buClr>
                <a:schemeClr val="dk1"/>
              </a:buClr>
              <a:buSzPts val="1200"/>
              <a:buFont typeface="Source Sans Pro"/>
              <a:buChar char="●"/>
            </a:pPr>
            <a:r>
              <a:rPr lang="en" sz="1400">
                <a:solidFill>
                  <a:schemeClr val="dk1"/>
                </a:solidFill>
                <a:latin typeface="Source Sans Pro"/>
                <a:ea typeface="Source Sans Pro"/>
                <a:cs typeface="Source Sans Pro"/>
                <a:sym typeface="Source Sans Pro"/>
              </a:rPr>
              <a:t>timestamp_expression can be any one of:</a:t>
            </a:r>
            <a:endParaRPr sz="1400">
              <a:solidFill>
                <a:schemeClr val="dk1"/>
              </a:solidFill>
              <a:latin typeface="Source Sans Pro"/>
              <a:ea typeface="Source Sans Pro"/>
              <a:cs typeface="Source Sans Pro"/>
              <a:sym typeface="Source Sans Pro"/>
            </a:endParaRPr>
          </a:p>
          <a:p>
            <a:pPr indent="-304800" lvl="1" marL="1371600" rtl="0" algn="l">
              <a:lnSpc>
                <a:spcPct val="138461"/>
              </a:lnSpc>
              <a:spcBef>
                <a:spcPts val="0"/>
              </a:spcBef>
              <a:spcAft>
                <a:spcPts val="0"/>
              </a:spcAft>
              <a:buClr>
                <a:schemeClr val="dk1"/>
              </a:buClr>
              <a:buSzPts val="1200"/>
              <a:buFont typeface="Source Sans Pro"/>
              <a:buChar char="○"/>
            </a:pPr>
            <a:r>
              <a:rPr lang="en" sz="1400">
                <a:solidFill>
                  <a:schemeClr val="dk1"/>
                </a:solidFill>
                <a:latin typeface="Source Sans Pro"/>
                <a:ea typeface="Source Sans Pro"/>
                <a:cs typeface="Source Sans Pro"/>
                <a:sym typeface="Source Sans Pro"/>
              </a:rPr>
              <a:t>A string that can be cast to a timestamp- I.e. '2018-10-18T22:15:12.013Z', </a:t>
            </a:r>
            <a:endParaRPr sz="1400">
              <a:solidFill>
                <a:schemeClr val="dk1"/>
              </a:solidFill>
              <a:latin typeface="Source Sans Pro"/>
              <a:ea typeface="Source Sans Pro"/>
              <a:cs typeface="Source Sans Pro"/>
              <a:sym typeface="Source Sans Pro"/>
            </a:endParaRPr>
          </a:p>
          <a:p>
            <a:pPr indent="-311150" lvl="1" marL="1371600" rtl="0" algn="l">
              <a:lnSpc>
                <a:spcPct val="138461"/>
              </a:lnSpc>
              <a:spcBef>
                <a:spcPts val="0"/>
              </a:spcBef>
              <a:spcAft>
                <a:spcPts val="0"/>
              </a:spcAft>
              <a:buClr>
                <a:schemeClr val="dk1"/>
              </a:buClr>
              <a:buSzPts val="1300"/>
              <a:buFont typeface="Source Sans Pro"/>
              <a:buChar char="○"/>
            </a:pPr>
            <a:r>
              <a:rPr lang="en" sz="1400">
                <a:solidFill>
                  <a:schemeClr val="dk1"/>
                </a:solidFill>
                <a:latin typeface="Source Sans Pro"/>
                <a:ea typeface="Source Sans Pro"/>
                <a:cs typeface="Source Sans Pro"/>
                <a:sym typeface="Source Sans Pro"/>
              </a:rPr>
              <a:t>A string that can be cast as a date- I.e. '2018-10-18'</a:t>
            </a:r>
            <a:endParaRPr sz="1400">
              <a:solidFill>
                <a:schemeClr val="dk1"/>
              </a:solidFill>
              <a:latin typeface="Source Sans Pro"/>
              <a:ea typeface="Source Sans Pro"/>
              <a:cs typeface="Source Sans Pro"/>
              <a:sym typeface="Source Sans Pro"/>
            </a:endParaRPr>
          </a:p>
          <a:p>
            <a:pPr indent="-311150" lvl="1" marL="1371600" rtl="0" algn="l">
              <a:lnSpc>
                <a:spcPct val="138461"/>
              </a:lnSpc>
              <a:spcBef>
                <a:spcPts val="0"/>
              </a:spcBef>
              <a:spcAft>
                <a:spcPts val="0"/>
              </a:spcAft>
              <a:buClr>
                <a:schemeClr val="dk1"/>
              </a:buClr>
              <a:buSzPts val="1300"/>
              <a:buFont typeface="Source Sans Pro"/>
              <a:buChar char="○"/>
            </a:pPr>
            <a:r>
              <a:rPr lang="en" sz="1400">
                <a:solidFill>
                  <a:schemeClr val="dk1"/>
                </a:solidFill>
                <a:latin typeface="Source Sans Pro"/>
                <a:ea typeface="Source Sans Pro"/>
                <a:cs typeface="Source Sans Pro"/>
                <a:sym typeface="Source Sans Pro"/>
              </a:rPr>
              <a:t>A cast that you handle yourself- I.e. cast(‘2018-10-18 13:36:32 CEST’ as timestamp)</a:t>
            </a:r>
            <a:endParaRPr sz="1400">
              <a:solidFill>
                <a:schemeClr val="dk1"/>
              </a:solidFill>
              <a:latin typeface="Source Sans Pro"/>
              <a:ea typeface="Source Sans Pro"/>
              <a:cs typeface="Source Sans Pro"/>
              <a:sym typeface="Source Sans Pro"/>
            </a:endParaRPr>
          </a:p>
          <a:p>
            <a:pPr indent="-304800" lvl="1" marL="1371600" rtl="0" algn="l">
              <a:lnSpc>
                <a:spcPct val="138461"/>
              </a:lnSpc>
              <a:spcBef>
                <a:spcPts val="0"/>
              </a:spcBef>
              <a:spcAft>
                <a:spcPts val="0"/>
              </a:spcAft>
              <a:buClr>
                <a:schemeClr val="dk1"/>
              </a:buClr>
              <a:buSzPts val="1200"/>
              <a:buFont typeface="Source Sans Pro"/>
              <a:buChar char="○"/>
            </a:pPr>
            <a:r>
              <a:rPr lang="en" sz="1400">
                <a:solidFill>
                  <a:schemeClr val="dk1"/>
                </a:solidFill>
                <a:latin typeface="Source Sans Pro"/>
                <a:ea typeface="Source Sans Pro"/>
                <a:cs typeface="Source Sans Pro"/>
                <a:sym typeface="Source Sans Pro"/>
              </a:rPr>
              <a:t>An sql expression- I.e. current_timestamp() - interval 12 hours or date_sub(current_date(), 1)</a:t>
            </a:r>
            <a:endParaRPr sz="1400">
              <a:solidFill>
                <a:schemeClr val="dk1"/>
              </a:solidFill>
              <a:latin typeface="Source Sans Pro"/>
              <a:ea typeface="Source Sans Pro"/>
              <a:cs typeface="Source Sans Pro"/>
              <a:sym typeface="Source Sans Pro"/>
            </a:endParaRPr>
          </a:p>
          <a:p>
            <a:pPr indent="-304800" lvl="1" marL="1371600" rtl="0" algn="l">
              <a:lnSpc>
                <a:spcPct val="138461"/>
              </a:lnSpc>
              <a:spcBef>
                <a:spcPts val="0"/>
              </a:spcBef>
              <a:spcAft>
                <a:spcPts val="0"/>
              </a:spcAft>
              <a:buClr>
                <a:schemeClr val="dk1"/>
              </a:buClr>
              <a:buSzPts val="1200"/>
              <a:buFont typeface="Source Sans Pro"/>
              <a:buChar char="○"/>
            </a:pPr>
            <a:r>
              <a:rPr lang="en" sz="1400">
                <a:solidFill>
                  <a:schemeClr val="dk1"/>
                </a:solidFill>
                <a:latin typeface="Source Sans Pro"/>
                <a:ea typeface="Source Sans Pro"/>
                <a:cs typeface="Source Sans Pro"/>
                <a:sym typeface="Source Sans Pro"/>
              </a:rPr>
              <a:t>Any other expression that is or can be cast to a timestamp</a:t>
            </a:r>
            <a:endParaRPr sz="1400">
              <a:solidFill>
                <a:schemeClr val="dk1"/>
              </a:solidFill>
            </a:endParaRPr>
          </a:p>
          <a:p>
            <a:pPr indent="0" lvl="0" marL="0" rtl="0" algn="l">
              <a:spcBef>
                <a:spcPts val="360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5" name="Shape 865"/>
        <p:cNvGrpSpPr/>
        <p:nvPr/>
      </p:nvGrpSpPr>
      <p:grpSpPr>
        <a:xfrm>
          <a:off x="0" y="0"/>
          <a:ext cx="0" cy="0"/>
          <a:chOff x="0" y="0"/>
          <a:chExt cx="0" cy="0"/>
        </a:xfrm>
      </p:grpSpPr>
      <p:sp>
        <p:nvSpPr>
          <p:cNvPr id="866" name="Google Shape;866;gaac4468216_0_2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7" name="Google Shape;867;gaac4468216_0_2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4" name="Shape 1894"/>
        <p:cNvGrpSpPr/>
        <p:nvPr/>
      </p:nvGrpSpPr>
      <p:grpSpPr>
        <a:xfrm>
          <a:off x="0" y="0"/>
          <a:ext cx="0" cy="0"/>
          <a:chOff x="0" y="0"/>
          <a:chExt cx="0" cy="0"/>
        </a:xfrm>
      </p:grpSpPr>
      <p:sp>
        <p:nvSpPr>
          <p:cNvPr id="1895" name="Google Shape;1895;gb70cf9590e_0_2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6" name="Google Shape;1896;gb70cf9590e_0_2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7" name="Shape 1907"/>
        <p:cNvGrpSpPr/>
        <p:nvPr/>
      </p:nvGrpSpPr>
      <p:grpSpPr>
        <a:xfrm>
          <a:off x="0" y="0"/>
          <a:ext cx="0" cy="0"/>
          <a:chOff x="0" y="0"/>
          <a:chExt cx="0" cy="0"/>
        </a:xfrm>
      </p:grpSpPr>
      <p:sp>
        <p:nvSpPr>
          <p:cNvPr id="1908" name="Google Shape;1908;gb70cf9590e_0_3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9" name="Google Shape;1909;gb70cf9590e_0_3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0" name="Shape 1920"/>
        <p:cNvGrpSpPr/>
        <p:nvPr/>
      </p:nvGrpSpPr>
      <p:grpSpPr>
        <a:xfrm>
          <a:off x="0" y="0"/>
          <a:ext cx="0" cy="0"/>
          <a:chOff x="0" y="0"/>
          <a:chExt cx="0" cy="0"/>
        </a:xfrm>
      </p:grpSpPr>
      <p:sp>
        <p:nvSpPr>
          <p:cNvPr id="1921" name="Google Shape;1921;g10fd554cda8_0_3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2" name="Google Shape;1922;g10fd554cda8_0_3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6" name="Shape 1926"/>
        <p:cNvGrpSpPr/>
        <p:nvPr/>
      </p:nvGrpSpPr>
      <p:grpSpPr>
        <a:xfrm>
          <a:off x="0" y="0"/>
          <a:ext cx="0" cy="0"/>
          <a:chOff x="0" y="0"/>
          <a:chExt cx="0" cy="0"/>
        </a:xfrm>
      </p:grpSpPr>
      <p:sp>
        <p:nvSpPr>
          <p:cNvPr id="1927" name="Google Shape;1927;g10fd554cda8_0_38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28" name="Google Shape;1928;g10fd554cda8_0_38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 u="sng">
                <a:solidFill>
                  <a:schemeClr val="hlink"/>
                </a:solidFill>
                <a:hlinkClick r:id="rId2"/>
              </a:rPr>
              <a:t>https://databricks.com/discover/getting-started-with-delta-lake-tech-talks</a:t>
            </a:r>
            <a:endParaRPr/>
          </a:p>
          <a:p>
            <a:pPr indent="0" lvl="0" marL="0" rtl="0" algn="l">
              <a:lnSpc>
                <a:spcPct val="100000"/>
              </a:lnSpc>
              <a:spcBef>
                <a:spcPts val="0"/>
              </a:spcBef>
              <a:spcAft>
                <a:spcPts val="0"/>
              </a:spcAft>
              <a:buSzPts val="1400"/>
              <a:buNone/>
            </a:pPr>
            <a:r>
              <a:t/>
            </a:r>
            <a:endParaRPr/>
          </a:p>
        </p:txBody>
      </p:sp>
      <p:sp>
        <p:nvSpPr>
          <p:cNvPr id="1929" name="Google Shape;1929;g10fd554cda8_0_38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1" name="Shape 1941"/>
        <p:cNvGrpSpPr/>
        <p:nvPr/>
      </p:nvGrpSpPr>
      <p:grpSpPr>
        <a:xfrm>
          <a:off x="0" y="0"/>
          <a:ext cx="0" cy="0"/>
          <a:chOff x="0" y="0"/>
          <a:chExt cx="0" cy="0"/>
        </a:xfrm>
      </p:grpSpPr>
      <p:sp>
        <p:nvSpPr>
          <p:cNvPr id="1942" name="Google Shape;1942;g10fd554cda8_0_39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43" name="Google Shape;1943;g10fd554cda8_0_39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944" name="Google Shape;1944;g10fd554cda8_0_39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5" name="Shape 1955"/>
        <p:cNvGrpSpPr/>
        <p:nvPr/>
      </p:nvGrpSpPr>
      <p:grpSpPr>
        <a:xfrm>
          <a:off x="0" y="0"/>
          <a:ext cx="0" cy="0"/>
          <a:chOff x="0" y="0"/>
          <a:chExt cx="0" cy="0"/>
        </a:xfrm>
      </p:grpSpPr>
      <p:sp>
        <p:nvSpPr>
          <p:cNvPr id="1956" name="Google Shape;1956;g10fd554cda8_0_4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57" name="Google Shape;1957;g10fd554cda8_0_41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p:txBody>
      </p:sp>
      <p:sp>
        <p:nvSpPr>
          <p:cNvPr id="1958" name="Google Shape;1958;g10fd554cda8_0_41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5" name="Shape 1965"/>
        <p:cNvGrpSpPr/>
        <p:nvPr/>
      </p:nvGrpSpPr>
      <p:grpSpPr>
        <a:xfrm>
          <a:off x="0" y="0"/>
          <a:ext cx="0" cy="0"/>
          <a:chOff x="0" y="0"/>
          <a:chExt cx="0" cy="0"/>
        </a:xfrm>
      </p:grpSpPr>
      <p:sp>
        <p:nvSpPr>
          <p:cNvPr id="1966" name="Google Shape;1966;g10fd554cda8_0_5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7" name="Google Shape;1967;g10fd554cda8_0_5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1" name="Shape 1971"/>
        <p:cNvGrpSpPr/>
        <p:nvPr/>
      </p:nvGrpSpPr>
      <p:grpSpPr>
        <a:xfrm>
          <a:off x="0" y="0"/>
          <a:ext cx="0" cy="0"/>
          <a:chOff x="0" y="0"/>
          <a:chExt cx="0" cy="0"/>
        </a:xfrm>
      </p:grpSpPr>
      <p:sp>
        <p:nvSpPr>
          <p:cNvPr id="1972" name="Google Shape;1972;g10fd554cda8_0_6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3" name="Google Shape;1973;g10fd554cda8_0_6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SzPts val="1100"/>
              <a:buChar char="➔"/>
            </a:pPr>
            <a:r>
              <a:rPr lang="en"/>
              <a:t>The size of your table is definitely a factor for setting your table properties for optimum performance</a:t>
            </a:r>
            <a:endParaRPr/>
          </a:p>
          <a:p>
            <a:pPr indent="-298450" lvl="0" marL="457200" rtl="0" algn="l">
              <a:lnSpc>
                <a:spcPct val="115000"/>
              </a:lnSpc>
              <a:spcBef>
                <a:spcPts val="0"/>
              </a:spcBef>
              <a:spcAft>
                <a:spcPts val="0"/>
              </a:spcAft>
              <a:buSzPts val="1100"/>
              <a:buChar char="➔"/>
            </a:pPr>
            <a:r>
              <a:rPr lang="en"/>
              <a:t>If your table is append-only, then it might require minimum optimisation as most of the optimization will be aimed at improving the read performance of your tables</a:t>
            </a:r>
            <a:endParaRPr/>
          </a:p>
          <a:p>
            <a:pPr indent="-298450" lvl="0" marL="457200" rtl="0" algn="l">
              <a:lnSpc>
                <a:spcPct val="115000"/>
              </a:lnSpc>
              <a:spcBef>
                <a:spcPts val="0"/>
              </a:spcBef>
              <a:spcAft>
                <a:spcPts val="0"/>
              </a:spcAft>
              <a:buSzPts val="1100"/>
              <a:buChar char="➔"/>
            </a:pPr>
            <a:r>
              <a:rPr lang="en"/>
              <a:t>If your table involves merge, the write performance of your table will be severely impacted. Hence having the optimum configuration/table properties is critical for getting the best performance</a:t>
            </a:r>
            <a:endParaRPr/>
          </a:p>
          <a:p>
            <a:pPr indent="-298450" lvl="0" marL="457200" rtl="0" algn="l">
              <a:lnSpc>
                <a:spcPct val="115000"/>
              </a:lnSpc>
              <a:spcBef>
                <a:spcPts val="0"/>
              </a:spcBef>
              <a:spcAft>
                <a:spcPts val="0"/>
              </a:spcAft>
              <a:buSzPts val="1100"/>
              <a:buChar char="➔"/>
            </a:pPr>
            <a:r>
              <a:rPr lang="en"/>
              <a:t>Frequency of the table being refreshed is also vital and influences strategy around performance optimization</a:t>
            </a:r>
            <a:endParaRPr/>
          </a:p>
          <a:p>
            <a:pPr indent="-298450" lvl="0" marL="457200" rtl="0" algn="l">
              <a:lnSpc>
                <a:spcPct val="115000"/>
              </a:lnSpc>
              <a:spcBef>
                <a:spcPts val="0"/>
              </a:spcBef>
              <a:spcAft>
                <a:spcPts val="0"/>
              </a:spcAft>
              <a:buSzPts val="1100"/>
              <a:buChar char="➔"/>
            </a:pPr>
            <a:r>
              <a:rPr lang="en"/>
              <a:t>Selecting the best partition column is also very critical. It is better not to select a partition column than to select a wrong partition column</a:t>
            </a:r>
            <a:endParaRPr/>
          </a:p>
          <a:p>
            <a:pPr indent="-298450" lvl="0" marL="457200" rtl="0" algn="l">
              <a:lnSpc>
                <a:spcPct val="115000"/>
              </a:lnSpc>
              <a:spcBef>
                <a:spcPts val="0"/>
              </a:spcBef>
              <a:spcAft>
                <a:spcPts val="0"/>
              </a:spcAft>
              <a:buSzPts val="1100"/>
              <a:buChar char="➔"/>
            </a:pPr>
            <a:r>
              <a:rPr lang="en"/>
              <a:t>Long tables (with hundreds of columns) also impacts performance. Setting too small max size for target file or optimize will result in tiny files problem.</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8" name="Shape 1978"/>
        <p:cNvGrpSpPr/>
        <p:nvPr/>
      </p:nvGrpSpPr>
      <p:grpSpPr>
        <a:xfrm>
          <a:off x="0" y="0"/>
          <a:ext cx="0" cy="0"/>
          <a:chOff x="0" y="0"/>
          <a:chExt cx="0" cy="0"/>
        </a:xfrm>
      </p:grpSpPr>
      <p:sp>
        <p:nvSpPr>
          <p:cNvPr id="1979" name="Google Shape;1979;g10fd554cda8_0_5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0" name="Google Shape;1980;g10fd554cda8_0_5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SzPts val="1100"/>
              <a:buChar char="➔"/>
            </a:pPr>
            <a:r>
              <a:rPr lang="en"/>
              <a:t>The size of your table is definitely a factor for setting your table properties for optimum performance</a:t>
            </a:r>
            <a:endParaRPr/>
          </a:p>
          <a:p>
            <a:pPr indent="-298450" lvl="0" marL="457200" rtl="0" algn="l">
              <a:lnSpc>
                <a:spcPct val="115000"/>
              </a:lnSpc>
              <a:spcBef>
                <a:spcPts val="0"/>
              </a:spcBef>
              <a:spcAft>
                <a:spcPts val="0"/>
              </a:spcAft>
              <a:buSzPts val="1100"/>
              <a:buChar char="➔"/>
            </a:pPr>
            <a:r>
              <a:rPr lang="en"/>
              <a:t>If your table is append-only, then it might require minimum optimisation as most of the optimization will be aimed at improving the read performance of your tables</a:t>
            </a:r>
            <a:endParaRPr/>
          </a:p>
          <a:p>
            <a:pPr indent="-298450" lvl="0" marL="457200" rtl="0" algn="l">
              <a:lnSpc>
                <a:spcPct val="115000"/>
              </a:lnSpc>
              <a:spcBef>
                <a:spcPts val="0"/>
              </a:spcBef>
              <a:spcAft>
                <a:spcPts val="0"/>
              </a:spcAft>
              <a:buSzPts val="1100"/>
              <a:buChar char="➔"/>
            </a:pPr>
            <a:r>
              <a:rPr lang="en"/>
              <a:t>If your table involves merge, the write performance of your table will be severely impacted. Hence having the optimum configuration/table properties is critical for getting the best performance</a:t>
            </a:r>
            <a:endParaRPr/>
          </a:p>
          <a:p>
            <a:pPr indent="-298450" lvl="0" marL="457200" rtl="0" algn="l">
              <a:lnSpc>
                <a:spcPct val="115000"/>
              </a:lnSpc>
              <a:spcBef>
                <a:spcPts val="0"/>
              </a:spcBef>
              <a:spcAft>
                <a:spcPts val="0"/>
              </a:spcAft>
              <a:buSzPts val="1100"/>
              <a:buChar char="➔"/>
            </a:pPr>
            <a:r>
              <a:rPr lang="en"/>
              <a:t>Frequency of the table being refreshed is also vital and influences strategy around performance optimization</a:t>
            </a:r>
            <a:endParaRPr/>
          </a:p>
          <a:p>
            <a:pPr indent="-298450" lvl="0" marL="457200" rtl="0" algn="l">
              <a:lnSpc>
                <a:spcPct val="115000"/>
              </a:lnSpc>
              <a:spcBef>
                <a:spcPts val="0"/>
              </a:spcBef>
              <a:spcAft>
                <a:spcPts val="0"/>
              </a:spcAft>
              <a:buSzPts val="1100"/>
              <a:buChar char="➔"/>
            </a:pPr>
            <a:r>
              <a:rPr lang="en"/>
              <a:t>Selecting the best partition column is also very critical. It is better not to select a partition column than to select a wrong partition column</a:t>
            </a:r>
            <a:endParaRPr/>
          </a:p>
          <a:p>
            <a:pPr indent="-298450" lvl="0" marL="457200" rtl="0" algn="l">
              <a:lnSpc>
                <a:spcPct val="115000"/>
              </a:lnSpc>
              <a:spcBef>
                <a:spcPts val="0"/>
              </a:spcBef>
              <a:spcAft>
                <a:spcPts val="0"/>
              </a:spcAft>
              <a:buSzPts val="1100"/>
              <a:buChar char="➔"/>
            </a:pPr>
            <a:r>
              <a:rPr lang="en"/>
              <a:t>Long tables (with hundreds of columns) also impacts performance. Setting too small max size for target file or optimize will result in tiny files problem.</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5" name="Shape 1985"/>
        <p:cNvGrpSpPr/>
        <p:nvPr/>
      </p:nvGrpSpPr>
      <p:grpSpPr>
        <a:xfrm>
          <a:off x="0" y="0"/>
          <a:ext cx="0" cy="0"/>
          <a:chOff x="0" y="0"/>
          <a:chExt cx="0" cy="0"/>
        </a:xfrm>
      </p:grpSpPr>
      <p:sp>
        <p:nvSpPr>
          <p:cNvPr id="1986" name="Google Shape;1986;gaeadbdb27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7" name="Google Shape;1987;gaeadbdb27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1" name="Shape 881"/>
        <p:cNvGrpSpPr/>
        <p:nvPr/>
      </p:nvGrpSpPr>
      <p:grpSpPr>
        <a:xfrm>
          <a:off x="0" y="0"/>
          <a:ext cx="0" cy="0"/>
          <a:chOff x="0" y="0"/>
          <a:chExt cx="0" cy="0"/>
        </a:xfrm>
      </p:grpSpPr>
      <p:sp>
        <p:nvSpPr>
          <p:cNvPr id="882" name="Google Shape;882;ga8937e4729_0_94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171450" lvl="0" marL="400050" rtl="0" algn="l">
              <a:lnSpc>
                <a:spcPct val="100000"/>
              </a:lnSpc>
              <a:spcBef>
                <a:spcPts val="0"/>
              </a:spcBef>
              <a:spcAft>
                <a:spcPts val="0"/>
              </a:spcAft>
              <a:buSzPts val="1400"/>
              <a:buFont typeface="Arial"/>
              <a:buChar char="•"/>
            </a:pPr>
            <a:r>
              <a:rPr lang="en"/>
              <a:t>The first one is that </a:t>
            </a:r>
            <a:r>
              <a:rPr b="0" i="0" lang="en" sz="1200" u="none" cap="none" strike="noStrike">
                <a:solidFill>
                  <a:schemeClr val="dk1"/>
                </a:solidFill>
                <a:latin typeface="Calibri"/>
                <a:ea typeface="Calibri"/>
                <a:cs typeface="Calibri"/>
                <a:sym typeface="Calibri"/>
              </a:rPr>
              <a:t>something as simple as just appending new data using Spark into the data lake while at the same time trying to read it consistently has caused a ton of issues. </a:t>
            </a:r>
            <a:r>
              <a:rPr lang="en"/>
              <a:t>Users want their changes to appear all at once. However this was hard to achieve, because making multiple files appear all at once, or even a single file to appear in its full form was not supported out of the box with Data Lakes.</a:t>
            </a:r>
            <a:endParaRPr/>
          </a:p>
          <a:p>
            <a:pPr indent="-171450" lvl="0" marL="400050" rtl="0" algn="l">
              <a:lnSpc>
                <a:spcPct val="100000"/>
              </a:lnSpc>
              <a:spcBef>
                <a:spcPts val="0"/>
              </a:spcBef>
              <a:spcAft>
                <a:spcPts val="0"/>
              </a:spcAft>
              <a:buSzPts val="1400"/>
              <a:buFont typeface="Arial"/>
              <a:buChar char="•"/>
            </a:pPr>
            <a:r>
              <a:rPr lang="en"/>
              <a:t>Second</a:t>
            </a:r>
            <a:r>
              <a:rPr b="0" i="0" lang="en" sz="1200" u="none" cap="none" strike="noStrike">
                <a:solidFill>
                  <a:schemeClr val="dk1"/>
                </a:solidFill>
                <a:latin typeface="Calibri"/>
                <a:ea typeface="Calibri"/>
                <a:cs typeface="Calibri"/>
                <a:sym typeface="Calibri"/>
              </a:rPr>
              <a:t>, modification of data </a:t>
            </a:r>
            <a:r>
              <a:rPr lang="en"/>
              <a:t>is</a:t>
            </a:r>
            <a:r>
              <a:rPr b="0" i="0" lang="en" sz="1200" u="none" cap="none" strike="noStrike">
                <a:solidFill>
                  <a:schemeClr val="dk1"/>
                </a:solidFill>
                <a:latin typeface="Calibri"/>
                <a:ea typeface="Calibri"/>
                <a:cs typeface="Calibri"/>
                <a:sym typeface="Calibri"/>
              </a:rPr>
              <a:t> hard. </a:t>
            </a:r>
            <a:r>
              <a:rPr lang="en"/>
              <a:t>E</a:t>
            </a:r>
            <a:r>
              <a:rPr b="0" i="0" lang="en" sz="1200" u="none" cap="none" strike="noStrike">
                <a:solidFill>
                  <a:schemeClr val="dk1"/>
                </a:solidFill>
                <a:latin typeface="Calibri"/>
                <a:ea typeface="Calibri"/>
                <a:cs typeface="Calibri"/>
                <a:sym typeface="Calibri"/>
              </a:rPr>
              <a:t>specially with GDPR and CCPA, it's required that if a user does not want their data to be stored, you have to be able to delete it. And if you have it in the data lake, how do you delete the single record? It's very costly to do with Spark. Some would come up with manual techniques for this, but it would rewrite entire petabytes on the data lake once a week to sort of clean it of the things that needed to be removed.</a:t>
            </a:r>
            <a:endParaRPr/>
          </a:p>
          <a:p>
            <a:pPr indent="-171450" lvl="0" marL="400050" rtl="0" algn="l">
              <a:lnSpc>
                <a:spcPct val="100000"/>
              </a:lnSpc>
              <a:spcBef>
                <a:spcPts val="0"/>
              </a:spcBef>
              <a:spcAft>
                <a:spcPts val="0"/>
              </a:spcAft>
              <a:buSzPts val="1400"/>
              <a:buFont typeface="Arial"/>
              <a:buChar char="•"/>
            </a:pPr>
            <a:r>
              <a:rPr lang="en"/>
              <a:t>Third is the issue of</a:t>
            </a:r>
            <a:r>
              <a:rPr b="0" i="0" lang="en" sz="1200" u="none" cap="none" strike="noStrike">
                <a:solidFill>
                  <a:schemeClr val="dk1"/>
                </a:solidFill>
                <a:latin typeface="Calibri"/>
                <a:ea typeface="Calibri"/>
                <a:cs typeface="Calibri"/>
                <a:sym typeface="Calibri"/>
              </a:rPr>
              <a:t> jobs failing midway through. So sometimes you have a streaming job, it fails, the cluster goes down and then months later when you're trying to access the data, it turns out only half of the data is there. </a:t>
            </a:r>
            <a:endParaRPr/>
          </a:p>
          <a:p>
            <a:pPr indent="0" lvl="0" marL="0" rtl="0" algn="l">
              <a:lnSpc>
                <a:spcPct val="100000"/>
              </a:lnSpc>
              <a:spcBef>
                <a:spcPts val="0"/>
              </a:spcBef>
              <a:spcAft>
                <a:spcPts val="0"/>
              </a:spcAft>
              <a:buSzPts val="1400"/>
              <a:buNone/>
            </a:pPr>
            <a:r>
              <a:t/>
            </a:r>
            <a:endParaRPr/>
          </a:p>
        </p:txBody>
      </p:sp>
      <p:sp>
        <p:nvSpPr>
          <p:cNvPr id="883" name="Google Shape;883;ga8937e4729_0_9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1" name="Shape 1991"/>
        <p:cNvGrpSpPr/>
        <p:nvPr/>
      </p:nvGrpSpPr>
      <p:grpSpPr>
        <a:xfrm>
          <a:off x="0" y="0"/>
          <a:ext cx="0" cy="0"/>
          <a:chOff x="0" y="0"/>
          <a:chExt cx="0" cy="0"/>
        </a:xfrm>
      </p:grpSpPr>
      <p:sp>
        <p:nvSpPr>
          <p:cNvPr id="1992" name="Google Shape;1992;gb70cf9590e_0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3" name="Google Shape;1993;gb70cf9590e_0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8" name="Shape 1998"/>
        <p:cNvGrpSpPr/>
        <p:nvPr/>
      </p:nvGrpSpPr>
      <p:grpSpPr>
        <a:xfrm>
          <a:off x="0" y="0"/>
          <a:ext cx="0" cy="0"/>
          <a:chOff x="0" y="0"/>
          <a:chExt cx="0" cy="0"/>
        </a:xfrm>
      </p:grpSpPr>
      <p:sp>
        <p:nvSpPr>
          <p:cNvPr id="1999" name="Google Shape;1999;gb70cf9590e_0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0" name="Google Shape;2000;gb70cf9590e_0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5" name="Shape 2005"/>
        <p:cNvGrpSpPr/>
        <p:nvPr/>
      </p:nvGrpSpPr>
      <p:grpSpPr>
        <a:xfrm>
          <a:off x="0" y="0"/>
          <a:ext cx="0" cy="0"/>
          <a:chOff x="0" y="0"/>
          <a:chExt cx="0" cy="0"/>
        </a:xfrm>
      </p:grpSpPr>
      <p:sp>
        <p:nvSpPr>
          <p:cNvPr id="2006" name="Google Shape;2006;gb70cf9590e_0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7" name="Google Shape;2007;gb70cf9590e_0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5" name="Shape 2015"/>
        <p:cNvGrpSpPr/>
        <p:nvPr/>
      </p:nvGrpSpPr>
      <p:grpSpPr>
        <a:xfrm>
          <a:off x="0" y="0"/>
          <a:ext cx="0" cy="0"/>
          <a:chOff x="0" y="0"/>
          <a:chExt cx="0" cy="0"/>
        </a:xfrm>
      </p:grpSpPr>
      <p:sp>
        <p:nvSpPr>
          <p:cNvPr id="2016" name="Google Shape;2016;gb70cf9590e_0_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7" name="Google Shape;2017;gb70cf9590e_0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5" name="Shape 2025"/>
        <p:cNvGrpSpPr/>
        <p:nvPr/>
      </p:nvGrpSpPr>
      <p:grpSpPr>
        <a:xfrm>
          <a:off x="0" y="0"/>
          <a:ext cx="0" cy="0"/>
          <a:chOff x="0" y="0"/>
          <a:chExt cx="0" cy="0"/>
        </a:xfrm>
      </p:grpSpPr>
      <p:sp>
        <p:nvSpPr>
          <p:cNvPr id="2026" name="Google Shape;2026;gb70cf9590e_0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7" name="Google Shape;2027;gb70cf9590e_0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5" name="Shape 2035"/>
        <p:cNvGrpSpPr/>
        <p:nvPr/>
      </p:nvGrpSpPr>
      <p:grpSpPr>
        <a:xfrm>
          <a:off x="0" y="0"/>
          <a:ext cx="0" cy="0"/>
          <a:chOff x="0" y="0"/>
          <a:chExt cx="0" cy="0"/>
        </a:xfrm>
      </p:grpSpPr>
      <p:sp>
        <p:nvSpPr>
          <p:cNvPr id="2036" name="Google Shape;2036;gb758580002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7" name="Google Shape;2037;gb758580002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latin typeface="Barlow"/>
                <a:ea typeface="Barlow"/>
                <a:cs typeface="Barlow"/>
                <a:sym typeface="Barlow"/>
              </a:rPr>
              <a:t>Self-paced Courses:</a:t>
            </a:r>
            <a:endParaRPr>
              <a:solidFill>
                <a:schemeClr val="dk1"/>
              </a:solidFill>
              <a:latin typeface="Barlow"/>
              <a:ea typeface="Barlow"/>
              <a:cs typeface="Barlow"/>
              <a:sym typeface="Barlow"/>
            </a:endParaRPr>
          </a:p>
          <a:p>
            <a:pPr indent="0" lvl="0" marL="0" rtl="0" algn="l">
              <a:spcBef>
                <a:spcPts val="0"/>
              </a:spcBef>
              <a:spcAft>
                <a:spcPts val="0"/>
              </a:spcAft>
              <a:buClr>
                <a:schemeClr val="dk1"/>
              </a:buClr>
              <a:buSzPts val="1100"/>
              <a:buFont typeface="Arial"/>
              <a:buNone/>
            </a:pPr>
            <a:r>
              <a:rPr lang="en" u="sng">
                <a:solidFill>
                  <a:schemeClr val="hlink"/>
                </a:solidFill>
                <a:latin typeface="Barlow"/>
                <a:ea typeface="Barlow"/>
                <a:cs typeface="Barlow"/>
                <a:sym typeface="Barlow"/>
                <a:hlinkClick r:id="rId2"/>
              </a:rPr>
              <a:t>https://academy.databricks.com/learning-paths</a:t>
            </a:r>
            <a:r>
              <a:rPr lang="en">
                <a:solidFill>
                  <a:schemeClr val="dk1"/>
                </a:solidFill>
                <a:latin typeface="Barlow"/>
                <a:ea typeface="Barlow"/>
                <a:cs typeface="Barlow"/>
                <a:sym typeface="Barlow"/>
              </a:rPr>
              <a:t> </a:t>
            </a:r>
            <a:endParaRPr>
              <a:solidFill>
                <a:schemeClr val="dk1"/>
              </a:solidFill>
              <a:latin typeface="Barlow"/>
              <a:ea typeface="Barlow"/>
              <a:cs typeface="Barlow"/>
              <a:sym typeface="Barlow"/>
            </a:endParaRPr>
          </a:p>
          <a:p>
            <a:pPr indent="0" lvl="0" marL="0" rtl="0" algn="l">
              <a:spcBef>
                <a:spcPts val="0"/>
              </a:spcBef>
              <a:spcAft>
                <a:spcPts val="0"/>
              </a:spcAft>
              <a:buNone/>
            </a:pPr>
            <a:r>
              <a:t/>
            </a:r>
            <a:endParaRPr i="1">
              <a:solidFill>
                <a:srgbClr val="1B3038"/>
              </a:solidFill>
              <a:latin typeface="Barlow"/>
              <a:ea typeface="Barlow"/>
              <a:cs typeface="Barlow"/>
              <a:sym typeface="Barlow"/>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2" name="Shape 2042"/>
        <p:cNvGrpSpPr/>
        <p:nvPr/>
      </p:nvGrpSpPr>
      <p:grpSpPr>
        <a:xfrm>
          <a:off x="0" y="0"/>
          <a:ext cx="0" cy="0"/>
          <a:chOff x="0" y="0"/>
          <a:chExt cx="0" cy="0"/>
        </a:xfrm>
      </p:grpSpPr>
      <p:sp>
        <p:nvSpPr>
          <p:cNvPr id="2043" name="Google Shape;2043;g98759dd35c_0_55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4" name="Google Shape;2044;g98759dd35c_0_55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3" name="Shape 893"/>
        <p:cNvGrpSpPr/>
        <p:nvPr/>
      </p:nvGrpSpPr>
      <p:grpSpPr>
        <a:xfrm>
          <a:off x="0" y="0"/>
          <a:ext cx="0" cy="0"/>
          <a:chOff x="0" y="0"/>
          <a:chExt cx="0" cy="0"/>
        </a:xfrm>
      </p:grpSpPr>
      <p:sp>
        <p:nvSpPr>
          <p:cNvPr id="894" name="Google Shape;894;ga8937e4729_0_95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228600" lvl="0" marL="457200" rtl="0" algn="l">
              <a:lnSpc>
                <a:spcPct val="100000"/>
              </a:lnSpc>
              <a:spcBef>
                <a:spcPts val="0"/>
              </a:spcBef>
              <a:spcAft>
                <a:spcPts val="0"/>
              </a:spcAft>
              <a:buSzPts val="1400"/>
              <a:buFont typeface="Arial"/>
              <a:buChar char="•"/>
            </a:pPr>
            <a:r>
              <a:rPr b="0" i="0" lang="en" sz="1200" u="none" cap="none" strike="noStrike">
                <a:solidFill>
                  <a:schemeClr val="dk1"/>
                </a:solidFill>
                <a:latin typeface="Calibri"/>
                <a:ea typeface="Calibri"/>
                <a:cs typeface="Calibri"/>
                <a:sym typeface="Calibri"/>
              </a:rPr>
              <a:t>Fourth, organizations have been promised that they can mix real time operations and do these things on these systems. But it turns out that mixing streaming and batch leads to inconsistency. This is a variation of the first problem with appends, but mixing real time operations and batch leads to inconsistencies</a:t>
            </a:r>
            <a:r>
              <a:rPr lang="en"/>
              <a:t> where you’re</a:t>
            </a:r>
            <a:r>
              <a:rPr b="0" i="0" lang="en" sz="1200" u="none" cap="none" strike="noStrike">
                <a:solidFill>
                  <a:schemeClr val="dk1"/>
                </a:solidFill>
                <a:latin typeface="Calibri"/>
                <a:ea typeface="Calibri"/>
                <a:cs typeface="Calibri"/>
                <a:sym typeface="Calibri"/>
              </a:rPr>
              <a:t> reading partial results.</a:t>
            </a:r>
            <a:endParaRPr/>
          </a:p>
          <a:p>
            <a:pPr indent="-228600" lvl="0" marL="457200" rtl="0" algn="l">
              <a:lnSpc>
                <a:spcPct val="100000"/>
              </a:lnSpc>
              <a:spcBef>
                <a:spcPts val="0"/>
              </a:spcBef>
              <a:spcAft>
                <a:spcPts val="0"/>
              </a:spcAft>
              <a:buSzPts val="1400"/>
              <a:buFont typeface="Arial"/>
              <a:buChar char="•"/>
            </a:pPr>
            <a:r>
              <a:rPr lang="en"/>
              <a:t>Fifth</a:t>
            </a:r>
            <a:r>
              <a:rPr b="0" i="0" lang="en" sz="1200" u="none" cap="none" strike="noStrike">
                <a:solidFill>
                  <a:schemeClr val="dk1"/>
                </a:solidFill>
                <a:latin typeface="Calibri"/>
                <a:ea typeface="Calibri"/>
                <a:cs typeface="Calibri"/>
                <a:sym typeface="Calibri"/>
              </a:rPr>
              <a:t>, many regulated organizations need to keep all the versions of their data and they need to reproduce any dataset they ever had for auditing and governance reasons. It turns out that this is very hard to do. So what they would do is, again, manually make lots of copies and snapshots of the data. </a:t>
            </a:r>
            <a:r>
              <a:rPr lang="en"/>
              <a:t>This is time intensive, </a:t>
            </a:r>
            <a:r>
              <a:rPr b="0" i="0" lang="en" sz="1200" u="none" cap="none" strike="noStrike">
                <a:solidFill>
                  <a:schemeClr val="dk1"/>
                </a:solidFill>
                <a:latin typeface="Calibri"/>
                <a:ea typeface="Calibri"/>
                <a:cs typeface="Calibri"/>
                <a:sym typeface="Calibri"/>
              </a:rPr>
              <a:t>but also really costly.</a:t>
            </a:r>
            <a:endParaRPr b="0" i="0" sz="1200" u="none" cap="none" strike="noStrike">
              <a:solidFill>
                <a:schemeClr val="dk1"/>
              </a:solidFill>
              <a:latin typeface="Calibri"/>
              <a:ea typeface="Calibri"/>
              <a:cs typeface="Calibri"/>
              <a:sym typeface="Calibri"/>
            </a:endParaRPr>
          </a:p>
          <a:p>
            <a:pPr indent="-317500" lvl="0" marL="457200" rtl="0" algn="l">
              <a:lnSpc>
                <a:spcPct val="100000"/>
              </a:lnSpc>
              <a:spcBef>
                <a:spcPts val="0"/>
              </a:spcBef>
              <a:spcAft>
                <a:spcPts val="0"/>
              </a:spcAft>
              <a:buSzPts val="1400"/>
              <a:buChar char="•"/>
            </a:pPr>
            <a:r>
              <a:rPr lang="en"/>
              <a:t>The sixth challenge we see is that it’s really difficult to handle large metadata. If you have petabytes of data in the data lake, then the metadata itself becomes gigabytes and most of the catalogs out there cannot support those sizes.</a:t>
            </a:r>
            <a:endParaRPr/>
          </a:p>
          <a:p>
            <a:pPr indent="0" lvl="0" marL="0" rtl="0" algn="l">
              <a:lnSpc>
                <a:spcPct val="100000"/>
              </a:lnSpc>
              <a:spcBef>
                <a:spcPts val="0"/>
              </a:spcBef>
              <a:spcAft>
                <a:spcPts val="0"/>
              </a:spcAft>
              <a:buSzPts val="1400"/>
              <a:buNone/>
            </a:pPr>
            <a:r>
              <a:t/>
            </a:r>
            <a:endParaRPr/>
          </a:p>
        </p:txBody>
      </p:sp>
      <p:sp>
        <p:nvSpPr>
          <p:cNvPr id="895" name="Google Shape;895;ga8937e4729_0_9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5.jpg"/><Relationship Id="rId3" Type="http://schemas.openxmlformats.org/officeDocument/2006/relationships/image" Target="../media/image36.png"/><Relationship Id="rId4" Type="http://schemas.openxmlformats.org/officeDocument/2006/relationships/image" Target="../media/image37.png"/></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9.jpg"/><Relationship Id="rId3" Type="http://schemas.openxmlformats.org/officeDocument/2006/relationships/image" Target="../media/image36.png"/><Relationship Id="rId4" Type="http://schemas.openxmlformats.org/officeDocument/2006/relationships/image" Target="../media/image37.png"/></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7.png"/></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7.png"/></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6.png"/><Relationship Id="rId3" Type="http://schemas.openxmlformats.org/officeDocument/2006/relationships/image" Target="../media/image37.png"/></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6.png"/></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8.png"/><Relationship Id="rId3" Type="http://schemas.openxmlformats.org/officeDocument/2006/relationships/image" Target="../media/image52.png"/></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3.png"/><Relationship Id="rId3" Type="http://schemas.openxmlformats.org/officeDocument/2006/relationships/image" Target="../media/image51.png"/></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5.png"/><Relationship Id="rId3" Type="http://schemas.openxmlformats.org/officeDocument/2006/relationships/image" Target="../media/image54.png"/></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4.png"/></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4.png"/></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5.png"/><Relationship Id="rId3" Type="http://schemas.openxmlformats.org/officeDocument/2006/relationships/image" Target="../media/image54.png"/></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6.png"/><Relationship Id="rId3" Type="http://schemas.openxmlformats.org/officeDocument/2006/relationships/image" Target="../media/image54.png"/></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7.png"/></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0.png"/><Relationship Id="rId3" Type="http://schemas.openxmlformats.org/officeDocument/2006/relationships/image" Target="../media/image50.png"/></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1.jpg"/><Relationship Id="rId3" Type="http://schemas.openxmlformats.org/officeDocument/2006/relationships/image" Target="../media/image55.png"/><Relationship Id="rId4" Type="http://schemas.openxmlformats.org/officeDocument/2006/relationships/image" Target="../media/image54.png"/></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2.jpg"/><Relationship Id="rId3" Type="http://schemas.openxmlformats.org/officeDocument/2006/relationships/image" Target="../media/image55.png"/><Relationship Id="rId4" Type="http://schemas.openxmlformats.org/officeDocument/2006/relationships/image" Target="../media/image54.png"/></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9.jpg"/><Relationship Id="rId3" Type="http://schemas.openxmlformats.org/officeDocument/2006/relationships/image" Target="../media/image55.png"/><Relationship Id="rId4" Type="http://schemas.openxmlformats.org/officeDocument/2006/relationships/image" Target="../media/image5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8.png"/></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5.png"/><Relationship Id="rId3" Type="http://schemas.openxmlformats.org/officeDocument/2006/relationships/image" Target="../media/image54.png"/></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70.jpg"/><Relationship Id="rId3" Type="http://schemas.openxmlformats.org/officeDocument/2006/relationships/image" Target="../media/image55.png"/><Relationship Id="rId4" Type="http://schemas.openxmlformats.org/officeDocument/2006/relationships/image" Target="../media/image54.png"/></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9.jpg"/><Relationship Id="rId3" Type="http://schemas.openxmlformats.org/officeDocument/2006/relationships/image" Target="../media/image55.png"/><Relationship Id="rId4" Type="http://schemas.openxmlformats.org/officeDocument/2006/relationships/image" Target="../media/image54.png"/></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21.png"/><Relationship Id="rId3" Type="http://schemas.openxmlformats.org/officeDocument/2006/relationships/image" Target="../media/image54.png"/></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1.png"/></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71.jpg"/><Relationship Id="rId3" Type="http://schemas.openxmlformats.org/officeDocument/2006/relationships/image" Target="../media/image68.png"/><Relationship Id="rId4" Type="http://schemas.openxmlformats.org/officeDocument/2006/relationships/image" Target="../media/image65.png"/></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6.png"/></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3.jpg"/></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7.png"/></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1.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jpg"/><Relationship Id="rId3" Type="http://schemas.openxmlformats.org/officeDocument/2006/relationships/image" Target="../media/image3.png"/><Relationship Id="rId4" Type="http://schemas.openxmlformats.org/officeDocument/2006/relationships/image" Target="../media/image1.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jpg"/><Relationship Id="rId3" Type="http://schemas.openxmlformats.org/officeDocument/2006/relationships/image" Target="../media/image3.png"/><Relationship Id="rId4" Type="http://schemas.openxmlformats.org/officeDocument/2006/relationships/image" Target="../media/image1.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1.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jpg"/><Relationship Id="rId3" Type="http://schemas.openxmlformats.org/officeDocument/2006/relationships/image" Target="../media/image3.png"/><Relationship Id="rId4" Type="http://schemas.openxmlformats.org/officeDocument/2006/relationships/image" Target="../media/image1.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jpg"/><Relationship Id="rId3" Type="http://schemas.openxmlformats.org/officeDocument/2006/relationships/image" Target="../media/image3.png"/><Relationship Id="rId4" Type="http://schemas.openxmlformats.org/officeDocument/2006/relationships/image" Target="../media/image1.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jpg"/><Relationship Id="rId3" Type="http://schemas.openxmlformats.org/officeDocument/2006/relationships/image" Target="../media/image3.png"/><Relationship Id="rId4" Type="http://schemas.openxmlformats.org/officeDocument/2006/relationships/image" Target="../media/image1.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6.png"/><Relationship Id="rId3"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0.jp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 Id="rId3" Type="http://schemas.openxmlformats.org/officeDocument/2006/relationships/image" Target="../media/image16.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8.png"/><Relationship Id="rId3" Type="http://schemas.openxmlformats.org/officeDocument/2006/relationships/image" Target="../media/image14.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3.png"/><Relationship Id="rId3" Type="http://schemas.openxmlformats.org/officeDocument/2006/relationships/image" Target="../media/image14.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3.png"/><Relationship Id="rId3" Type="http://schemas.openxmlformats.org/officeDocument/2006/relationships/image" Target="../media/image14.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3.png"/><Relationship Id="rId3" Type="http://schemas.openxmlformats.org/officeDocument/2006/relationships/image" Target="../media/image14.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4.jpg"/><Relationship Id="rId3" Type="http://schemas.openxmlformats.org/officeDocument/2006/relationships/image" Target="../media/image23.png"/><Relationship Id="rId4" Type="http://schemas.openxmlformats.org/officeDocument/2006/relationships/image" Target="../media/image14.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1.jpg"/><Relationship Id="rId3" Type="http://schemas.openxmlformats.org/officeDocument/2006/relationships/image" Target="../media/image23.png"/><Relationship Id="rId4" Type="http://schemas.openxmlformats.org/officeDocument/2006/relationships/image" Target="../media/image14.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0.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5.png"/><Relationship Id="rId3" Type="http://schemas.openxmlformats.org/officeDocument/2006/relationships/image" Target="../media/image14.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8.jpg"/><Relationship Id="rId3" Type="http://schemas.openxmlformats.org/officeDocument/2006/relationships/image" Target="../media/image23.png"/><Relationship Id="rId4" Type="http://schemas.openxmlformats.org/officeDocument/2006/relationships/image" Target="../media/image14.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7.jpg"/><Relationship Id="rId3" Type="http://schemas.openxmlformats.org/officeDocument/2006/relationships/image" Target="../media/image23.png"/><Relationship Id="rId4" Type="http://schemas.openxmlformats.org/officeDocument/2006/relationships/image" Target="../media/image14.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9.jpg"/><Relationship Id="rId3" Type="http://schemas.openxmlformats.org/officeDocument/2006/relationships/image" Target="../media/image23.png"/><Relationship Id="rId4" Type="http://schemas.openxmlformats.org/officeDocument/2006/relationships/image" Target="../media/image14.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4.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4.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2.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8.png"/><Relationship Id="rId3" Type="http://schemas.openxmlformats.org/officeDocument/2006/relationships/image" Target="../media/image14.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3.png"/><Relationship Id="rId3" Type="http://schemas.openxmlformats.org/officeDocument/2006/relationships/image" Target="../media/image31.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4.png"/><Relationship Id="rId3" Type="http://schemas.openxmlformats.org/officeDocument/2006/relationships/image" Target="../media/image3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6.png"/><Relationship Id="rId3" Type="http://schemas.openxmlformats.org/officeDocument/2006/relationships/image" Target="../media/image37.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7.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7.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7.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0.png"/><Relationship Id="rId3" Type="http://schemas.openxmlformats.org/officeDocument/2006/relationships/image" Target="../media/image37.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6.png"/><Relationship Id="rId3" Type="http://schemas.openxmlformats.org/officeDocument/2006/relationships/image" Target="../media/image37.png"/></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9.jpg"/><Relationship Id="rId3" Type="http://schemas.openxmlformats.org/officeDocument/2006/relationships/image" Target="../media/image36.png"/><Relationship Id="rId4" Type="http://schemas.openxmlformats.org/officeDocument/2006/relationships/image" Target="../media/image37.png"/></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1.jpg"/><Relationship Id="rId3" Type="http://schemas.openxmlformats.org/officeDocument/2006/relationships/image" Target="../media/image36.png"/><Relationship Id="rId4" Type="http://schemas.openxmlformats.org/officeDocument/2006/relationships/image" Target="../media/image37.png"/></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2.png"/></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4.png"/><Relationship Id="rId3" Type="http://schemas.openxmlformats.org/officeDocument/2006/relationships/image" Target="../media/image37.png"/></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3.jpg"/><Relationship Id="rId3" Type="http://schemas.openxmlformats.org/officeDocument/2006/relationships/image" Target="../media/image36.png"/><Relationship Id="rId4" Type="http://schemas.openxmlformats.org/officeDocument/2006/relationships/image" Target="../media/image37.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Headline 01" showMasterSp="0">
  <p:cSld name="2_Headline 01">
    <p:bg>
      <p:bgPr>
        <a:solidFill>
          <a:schemeClr val="dk1"/>
        </a:solidFill>
      </p:bgPr>
    </p:bg>
    <p:spTree>
      <p:nvGrpSpPr>
        <p:cNvPr id="579" name="Shape 579"/>
        <p:cNvGrpSpPr/>
        <p:nvPr/>
      </p:nvGrpSpPr>
      <p:grpSpPr>
        <a:xfrm>
          <a:off x="0" y="0"/>
          <a:ext cx="0" cy="0"/>
          <a:chOff x="0" y="0"/>
          <a:chExt cx="0" cy="0"/>
        </a:xfrm>
      </p:grpSpPr>
      <p:pic>
        <p:nvPicPr>
          <p:cNvPr descr="A person sitting at a table using a computer&#10;&#10;Description automatically generated" id="580" name="Google Shape;580;p104"/>
          <p:cNvPicPr preferRelativeResize="0"/>
          <p:nvPr/>
        </p:nvPicPr>
        <p:blipFill rotWithShape="1">
          <a:blip r:embed="rId2">
            <a:alphaModFix/>
          </a:blip>
          <a:srcRect b="0" l="0" r="24115" t="0"/>
          <a:stretch/>
        </p:blipFill>
        <p:spPr>
          <a:xfrm>
            <a:off x="2205110" y="0"/>
            <a:ext cx="6938890" cy="5143500"/>
          </a:xfrm>
          <a:prstGeom prst="rect">
            <a:avLst/>
          </a:prstGeom>
          <a:noFill/>
          <a:ln>
            <a:noFill/>
          </a:ln>
        </p:spPr>
      </p:pic>
      <p:pic>
        <p:nvPicPr>
          <p:cNvPr descr="A picture containing person, black, holding, white&#10;&#10;Description automatically generated" id="581" name="Google Shape;581;p104"/>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582" name="Google Shape;582;p104"/>
          <p:cNvSpPr txBox="1"/>
          <p:nvPr>
            <p:ph type="title"/>
          </p:nvPr>
        </p:nvSpPr>
        <p:spPr>
          <a:xfrm>
            <a:off x="345735" y="2074663"/>
            <a:ext cx="8169600" cy="994200"/>
          </a:xfrm>
          <a:prstGeom prst="rect">
            <a:avLst/>
          </a:prstGeom>
          <a:noFill/>
          <a:ln>
            <a:noFill/>
          </a:ln>
        </p:spPr>
        <p:txBody>
          <a:bodyPr anchorCtr="0" anchor="ctr" bIns="34275" lIns="0" spcFirstLastPara="1" rIns="0" wrap="square" tIns="34275">
            <a:noAutofit/>
          </a:bodyPr>
          <a:lstStyle>
            <a:lvl1pPr lvl="0" rtl="0" algn="l">
              <a:lnSpc>
                <a:spcPct val="90000"/>
              </a:lnSpc>
              <a:spcBef>
                <a:spcPts val="0"/>
              </a:spcBef>
              <a:spcAft>
                <a:spcPts val="0"/>
              </a:spcAft>
              <a:buClr>
                <a:schemeClr val="lt1"/>
              </a:buClr>
              <a:buSzPts val="3000"/>
              <a:buFont typeface="Barlow"/>
              <a:buNone/>
              <a:defRPr>
                <a:solidFill>
                  <a:schemeClr val="lt1"/>
                </a:solidFill>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pic>
        <p:nvPicPr>
          <p:cNvPr id="583" name="Google Shape;583;p104"/>
          <p:cNvPicPr preferRelativeResize="0"/>
          <p:nvPr/>
        </p:nvPicPr>
        <p:blipFill rotWithShape="1">
          <a:blip r:embed="rId4">
            <a:alphaModFix/>
          </a:blip>
          <a:srcRect b="0" l="0" r="0" t="0"/>
          <a:stretch/>
        </p:blipFill>
        <p:spPr>
          <a:xfrm>
            <a:off x="356616" y="4761292"/>
            <a:ext cx="1001269" cy="157503"/>
          </a:xfrm>
          <a:prstGeom prst="rect">
            <a:avLst/>
          </a:prstGeom>
          <a:noFill/>
          <a:ln>
            <a:noFill/>
          </a:ln>
        </p:spPr>
      </p:pic>
      <p:sp>
        <p:nvSpPr>
          <p:cNvPr id="584" name="Google Shape;584;p10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Headline 01" showMasterSp="0">
  <p:cSld name="3_Headline 01">
    <p:bg>
      <p:bgPr>
        <a:solidFill>
          <a:schemeClr val="dk1"/>
        </a:solidFill>
      </p:bgPr>
    </p:bg>
    <p:spTree>
      <p:nvGrpSpPr>
        <p:cNvPr id="585" name="Shape 585"/>
        <p:cNvGrpSpPr/>
        <p:nvPr/>
      </p:nvGrpSpPr>
      <p:grpSpPr>
        <a:xfrm>
          <a:off x="0" y="0"/>
          <a:ext cx="0" cy="0"/>
          <a:chOff x="0" y="0"/>
          <a:chExt cx="0" cy="0"/>
        </a:xfrm>
      </p:grpSpPr>
      <p:pic>
        <p:nvPicPr>
          <p:cNvPr descr="A group of people sitting at a table using a computer&#10;&#10;Description automatically generated" id="586" name="Google Shape;586;p105"/>
          <p:cNvPicPr preferRelativeResize="0"/>
          <p:nvPr/>
        </p:nvPicPr>
        <p:blipFill rotWithShape="1">
          <a:blip r:embed="rId2">
            <a:alphaModFix/>
          </a:blip>
          <a:srcRect b="0" l="0" r="11535" t="0"/>
          <a:stretch/>
        </p:blipFill>
        <p:spPr>
          <a:xfrm>
            <a:off x="1055077" y="0"/>
            <a:ext cx="8088922" cy="5143500"/>
          </a:xfrm>
          <a:prstGeom prst="rect">
            <a:avLst/>
          </a:prstGeom>
          <a:noFill/>
          <a:ln>
            <a:noFill/>
          </a:ln>
        </p:spPr>
      </p:pic>
      <p:pic>
        <p:nvPicPr>
          <p:cNvPr descr="A picture containing person, black, holding, white&#10;&#10;Description automatically generated" id="587" name="Google Shape;587;p105"/>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588" name="Google Shape;588;p105"/>
          <p:cNvSpPr txBox="1"/>
          <p:nvPr>
            <p:ph type="title"/>
          </p:nvPr>
        </p:nvSpPr>
        <p:spPr>
          <a:xfrm>
            <a:off x="345735" y="2074663"/>
            <a:ext cx="8169600" cy="994200"/>
          </a:xfrm>
          <a:prstGeom prst="rect">
            <a:avLst/>
          </a:prstGeom>
          <a:noFill/>
          <a:ln>
            <a:noFill/>
          </a:ln>
        </p:spPr>
        <p:txBody>
          <a:bodyPr anchorCtr="0" anchor="ctr" bIns="34275" lIns="0" spcFirstLastPara="1" rIns="0" wrap="square" tIns="34275">
            <a:noAutofit/>
          </a:bodyPr>
          <a:lstStyle>
            <a:lvl1pPr lvl="0" rtl="0" algn="l">
              <a:lnSpc>
                <a:spcPct val="90000"/>
              </a:lnSpc>
              <a:spcBef>
                <a:spcPts val="0"/>
              </a:spcBef>
              <a:spcAft>
                <a:spcPts val="0"/>
              </a:spcAft>
              <a:buClr>
                <a:schemeClr val="lt1"/>
              </a:buClr>
              <a:buSzPts val="3000"/>
              <a:buFont typeface="Barlow"/>
              <a:buNone/>
              <a:defRPr>
                <a:solidFill>
                  <a:schemeClr val="lt1"/>
                </a:solidFill>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pic>
        <p:nvPicPr>
          <p:cNvPr id="589" name="Google Shape;589;p105"/>
          <p:cNvPicPr preferRelativeResize="0"/>
          <p:nvPr/>
        </p:nvPicPr>
        <p:blipFill rotWithShape="1">
          <a:blip r:embed="rId4">
            <a:alphaModFix/>
          </a:blip>
          <a:srcRect b="0" l="0" r="0" t="0"/>
          <a:stretch/>
        </p:blipFill>
        <p:spPr>
          <a:xfrm>
            <a:off x="356616" y="4761292"/>
            <a:ext cx="1001269" cy="157503"/>
          </a:xfrm>
          <a:prstGeom prst="rect">
            <a:avLst/>
          </a:prstGeom>
          <a:noFill/>
          <a:ln>
            <a:noFill/>
          </a:ln>
        </p:spPr>
      </p:pic>
      <p:sp>
        <p:nvSpPr>
          <p:cNvPr id="590" name="Google Shape;590;p10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ubtitle and Content">
  <p:cSld name="1_Title, Subtitle and Content">
    <p:spTree>
      <p:nvGrpSpPr>
        <p:cNvPr id="591" name="Shape 591"/>
        <p:cNvGrpSpPr/>
        <p:nvPr/>
      </p:nvGrpSpPr>
      <p:grpSpPr>
        <a:xfrm>
          <a:off x="0" y="0"/>
          <a:ext cx="0" cy="0"/>
          <a:chOff x="0" y="0"/>
          <a:chExt cx="0" cy="0"/>
        </a:xfrm>
      </p:grpSpPr>
      <p:sp>
        <p:nvSpPr>
          <p:cNvPr id="592" name="Google Shape;592;p106"/>
          <p:cNvSpPr txBox="1"/>
          <p:nvPr>
            <p:ph type="title"/>
          </p:nvPr>
        </p:nvSpPr>
        <p:spPr>
          <a:xfrm>
            <a:off x="342900" y="171450"/>
            <a:ext cx="8435100" cy="685800"/>
          </a:xfrm>
          <a:prstGeom prst="rect">
            <a:avLst/>
          </a:prstGeom>
          <a:noFill/>
          <a:ln>
            <a:noFill/>
          </a:ln>
        </p:spPr>
        <p:txBody>
          <a:bodyPr anchorCtr="0" anchor="b" bIns="0" lIns="0" spcFirstLastPara="1" rIns="0" wrap="square" tIns="0">
            <a:noAutofit/>
          </a:bodyPr>
          <a:lstStyle>
            <a:lvl1pPr lvl="0" rtl="0" algn="l">
              <a:lnSpc>
                <a:spcPct val="90000"/>
              </a:lnSpc>
              <a:spcBef>
                <a:spcPts val="0"/>
              </a:spcBef>
              <a:spcAft>
                <a:spcPts val="0"/>
              </a:spcAft>
              <a:buClr>
                <a:schemeClr val="dk1"/>
              </a:buClr>
              <a:buSzPts val="3000"/>
              <a:buFont typeface="Barlow"/>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593" name="Google Shape;593;p106"/>
          <p:cNvSpPr txBox="1"/>
          <p:nvPr>
            <p:ph idx="1" type="body"/>
          </p:nvPr>
        </p:nvSpPr>
        <p:spPr>
          <a:xfrm>
            <a:off x="345734" y="1602398"/>
            <a:ext cx="8445000" cy="3030300"/>
          </a:xfrm>
          <a:prstGeom prst="rect">
            <a:avLst/>
          </a:prstGeom>
          <a:noFill/>
          <a:ln>
            <a:noFill/>
          </a:ln>
        </p:spPr>
        <p:txBody>
          <a:bodyPr anchorCtr="0" anchor="t" bIns="34275" lIns="0" spcFirstLastPara="1" rIns="0" wrap="square" tIns="34275">
            <a:noAutofit/>
          </a:bodyPr>
          <a:lstStyle>
            <a:lvl1pPr indent="-330200" lvl="0" marL="457200" rtl="0" algn="l">
              <a:lnSpc>
                <a:spcPct val="90000"/>
              </a:lnSpc>
              <a:spcBef>
                <a:spcPts val="800"/>
              </a:spcBef>
              <a:spcAft>
                <a:spcPts val="0"/>
              </a:spcAft>
              <a:buSzPts val="1600"/>
              <a:buChar char="▪"/>
              <a:defRPr/>
            </a:lvl1pPr>
            <a:lvl2pPr indent="-292100" lvl="1" marL="914400" rtl="0" algn="l">
              <a:lnSpc>
                <a:spcPct val="90000"/>
              </a:lnSpc>
              <a:spcBef>
                <a:spcPts val="400"/>
              </a:spcBef>
              <a:spcAft>
                <a:spcPts val="0"/>
              </a:spcAft>
              <a:buSzPts val="1000"/>
              <a:buChar char="▪"/>
              <a:defRPr/>
            </a:lvl2pPr>
            <a:lvl3pPr indent="-292100" lvl="2" marL="1371600" rtl="0" algn="l">
              <a:lnSpc>
                <a:spcPct val="90000"/>
              </a:lnSpc>
              <a:spcBef>
                <a:spcPts val="400"/>
              </a:spcBef>
              <a:spcAft>
                <a:spcPts val="0"/>
              </a:spcAft>
              <a:buSzPts val="1000"/>
              <a:buChar char="▪"/>
              <a:defRPr/>
            </a:lvl3pPr>
            <a:lvl4pPr indent="-292100" lvl="3" marL="1828800" rtl="0" algn="l">
              <a:lnSpc>
                <a:spcPct val="90000"/>
              </a:lnSpc>
              <a:spcBef>
                <a:spcPts val="400"/>
              </a:spcBef>
              <a:spcAft>
                <a:spcPts val="0"/>
              </a:spcAft>
              <a:buSzPts val="1000"/>
              <a:buChar char="▪"/>
              <a:defRPr/>
            </a:lvl4pPr>
            <a:lvl5pPr indent="-292100" lvl="4" marL="2286000" rtl="0" algn="l">
              <a:lnSpc>
                <a:spcPct val="90000"/>
              </a:lnSpc>
              <a:spcBef>
                <a:spcPts val="400"/>
              </a:spcBef>
              <a:spcAft>
                <a:spcPts val="0"/>
              </a:spcAft>
              <a:buSzPts val="10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594" name="Google Shape;594;p106"/>
          <p:cNvSpPr txBox="1"/>
          <p:nvPr>
            <p:ph idx="2" type="body"/>
          </p:nvPr>
        </p:nvSpPr>
        <p:spPr>
          <a:xfrm>
            <a:off x="345281" y="857249"/>
            <a:ext cx="8435100" cy="480000"/>
          </a:xfrm>
          <a:prstGeom prst="rect">
            <a:avLst/>
          </a:prstGeom>
          <a:noFill/>
          <a:ln>
            <a:noFill/>
          </a:ln>
        </p:spPr>
        <p:txBody>
          <a:bodyPr anchorCtr="0" anchor="t" bIns="34275" lIns="0" spcFirstLastPara="1" rIns="0" wrap="square" tIns="34275">
            <a:noAutofit/>
          </a:bodyPr>
          <a:lstStyle>
            <a:lvl1pPr indent="-228600" lvl="0" marL="457200" rtl="0" algn="l">
              <a:lnSpc>
                <a:spcPct val="90000"/>
              </a:lnSpc>
              <a:spcBef>
                <a:spcPts val="0"/>
              </a:spcBef>
              <a:spcAft>
                <a:spcPts val="0"/>
              </a:spcAft>
              <a:buSzPts val="1100"/>
              <a:buNone/>
              <a:defRPr sz="1500">
                <a:solidFill>
                  <a:schemeClr val="dk2"/>
                </a:solidFill>
                <a:latin typeface="Barlow"/>
                <a:ea typeface="Barlow"/>
                <a:cs typeface="Barlow"/>
                <a:sym typeface="Barlow"/>
              </a:defRPr>
            </a:lvl1pPr>
            <a:lvl2pPr indent="-298450" lvl="1" marL="914400" rtl="0" algn="l">
              <a:lnSpc>
                <a:spcPct val="90000"/>
              </a:lnSpc>
              <a:spcBef>
                <a:spcPts val="400"/>
              </a:spcBef>
              <a:spcAft>
                <a:spcPts val="0"/>
              </a:spcAft>
              <a:buSzPts val="1100"/>
              <a:buChar char="▪"/>
              <a:defRPr sz="1500">
                <a:solidFill>
                  <a:schemeClr val="dk2"/>
                </a:solidFill>
                <a:latin typeface="Barlow"/>
                <a:ea typeface="Barlow"/>
                <a:cs typeface="Barlow"/>
                <a:sym typeface="Barlow"/>
              </a:defRPr>
            </a:lvl2pPr>
            <a:lvl3pPr indent="-298450" lvl="2" marL="1371600" rtl="0" algn="l">
              <a:lnSpc>
                <a:spcPct val="90000"/>
              </a:lnSpc>
              <a:spcBef>
                <a:spcPts val="400"/>
              </a:spcBef>
              <a:spcAft>
                <a:spcPts val="0"/>
              </a:spcAft>
              <a:buSzPts val="1100"/>
              <a:buChar char="▪"/>
              <a:defRPr sz="1500">
                <a:solidFill>
                  <a:schemeClr val="dk2"/>
                </a:solidFill>
                <a:latin typeface="Barlow"/>
                <a:ea typeface="Barlow"/>
                <a:cs typeface="Barlow"/>
                <a:sym typeface="Barlow"/>
              </a:defRPr>
            </a:lvl3pPr>
            <a:lvl4pPr indent="-298450" lvl="3" marL="1828800" rtl="0" algn="l">
              <a:lnSpc>
                <a:spcPct val="90000"/>
              </a:lnSpc>
              <a:spcBef>
                <a:spcPts val="400"/>
              </a:spcBef>
              <a:spcAft>
                <a:spcPts val="0"/>
              </a:spcAft>
              <a:buSzPts val="1100"/>
              <a:buChar char="▪"/>
              <a:defRPr sz="1500">
                <a:solidFill>
                  <a:schemeClr val="dk2"/>
                </a:solidFill>
                <a:latin typeface="Barlow"/>
                <a:ea typeface="Barlow"/>
                <a:cs typeface="Barlow"/>
                <a:sym typeface="Barlow"/>
              </a:defRPr>
            </a:lvl4pPr>
            <a:lvl5pPr indent="-298450" lvl="4" marL="2286000" rtl="0" algn="l">
              <a:lnSpc>
                <a:spcPct val="90000"/>
              </a:lnSpc>
              <a:spcBef>
                <a:spcPts val="400"/>
              </a:spcBef>
              <a:spcAft>
                <a:spcPts val="0"/>
              </a:spcAft>
              <a:buSzPts val="1100"/>
              <a:buChar char="▪"/>
              <a:defRPr sz="1500">
                <a:solidFill>
                  <a:schemeClr val="dk2"/>
                </a:solidFill>
                <a:latin typeface="Barlow"/>
                <a:ea typeface="Barlow"/>
                <a:cs typeface="Barlow"/>
                <a:sym typeface="Barlow"/>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595" name="Google Shape;595;p10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Dark" showMasterSp="0">
  <p:cSld name="Title Dark">
    <p:bg>
      <p:bgPr>
        <a:solidFill>
          <a:schemeClr val="accent1"/>
        </a:solidFill>
      </p:bgPr>
    </p:bg>
    <p:spTree>
      <p:nvGrpSpPr>
        <p:cNvPr id="596" name="Shape 596"/>
        <p:cNvGrpSpPr/>
        <p:nvPr/>
      </p:nvGrpSpPr>
      <p:grpSpPr>
        <a:xfrm>
          <a:off x="0" y="0"/>
          <a:ext cx="0" cy="0"/>
          <a:chOff x="0" y="0"/>
          <a:chExt cx="0" cy="0"/>
        </a:xfrm>
      </p:grpSpPr>
      <p:sp>
        <p:nvSpPr>
          <p:cNvPr id="597" name="Google Shape;597;p107"/>
          <p:cNvSpPr txBox="1"/>
          <p:nvPr>
            <p:ph type="title"/>
          </p:nvPr>
        </p:nvSpPr>
        <p:spPr>
          <a:xfrm>
            <a:off x="345734" y="273844"/>
            <a:ext cx="8445000" cy="744000"/>
          </a:xfrm>
          <a:prstGeom prst="rect">
            <a:avLst/>
          </a:prstGeom>
          <a:noFill/>
          <a:ln>
            <a:noFill/>
          </a:ln>
        </p:spPr>
        <p:txBody>
          <a:bodyPr anchorCtr="0" anchor="ctr" bIns="34275" lIns="0" spcFirstLastPara="1" rIns="0" wrap="square" tIns="34275">
            <a:noAutofit/>
          </a:bodyPr>
          <a:lstStyle>
            <a:lvl1pPr lvl="0" rtl="0" algn="l">
              <a:lnSpc>
                <a:spcPct val="90000"/>
              </a:lnSpc>
              <a:spcBef>
                <a:spcPts val="0"/>
              </a:spcBef>
              <a:spcAft>
                <a:spcPts val="0"/>
              </a:spcAft>
              <a:buClr>
                <a:schemeClr val="lt1"/>
              </a:buClr>
              <a:buSzPts val="3000"/>
              <a:buFont typeface="Barlow"/>
              <a:buNone/>
              <a:defRPr>
                <a:solidFill>
                  <a:schemeClr val="lt1"/>
                </a:solidFill>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pic>
        <p:nvPicPr>
          <p:cNvPr id="598" name="Google Shape;598;p107"/>
          <p:cNvPicPr preferRelativeResize="0"/>
          <p:nvPr/>
        </p:nvPicPr>
        <p:blipFill rotWithShape="1">
          <a:blip r:embed="rId2">
            <a:alphaModFix/>
          </a:blip>
          <a:srcRect b="0" l="0" r="0" t="0"/>
          <a:stretch/>
        </p:blipFill>
        <p:spPr>
          <a:xfrm>
            <a:off x="356616" y="4761292"/>
            <a:ext cx="1001269" cy="157503"/>
          </a:xfrm>
          <a:prstGeom prst="rect">
            <a:avLst/>
          </a:prstGeom>
          <a:noFill/>
          <a:ln>
            <a:noFill/>
          </a:ln>
        </p:spPr>
      </p:pic>
      <p:sp>
        <p:nvSpPr>
          <p:cNvPr id="599" name="Google Shape;599;p10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hite" type="blank">
  <p:cSld name="BLANK">
    <p:spTree>
      <p:nvGrpSpPr>
        <p:cNvPr id="600" name="Shape 600"/>
        <p:cNvGrpSpPr/>
        <p:nvPr/>
      </p:nvGrpSpPr>
      <p:grpSpPr>
        <a:xfrm>
          <a:off x="0" y="0"/>
          <a:ext cx="0" cy="0"/>
          <a:chOff x="0" y="0"/>
          <a:chExt cx="0" cy="0"/>
        </a:xfrm>
      </p:grpSpPr>
      <p:sp>
        <p:nvSpPr>
          <p:cNvPr id="601" name="Google Shape;601;p10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line 04">
  <p:cSld name="Headline 04">
    <p:spTree>
      <p:nvGrpSpPr>
        <p:cNvPr id="602" name="Shape 602"/>
        <p:cNvGrpSpPr/>
        <p:nvPr/>
      </p:nvGrpSpPr>
      <p:grpSpPr>
        <a:xfrm>
          <a:off x="0" y="0"/>
          <a:ext cx="0" cy="0"/>
          <a:chOff x="0" y="0"/>
          <a:chExt cx="0" cy="0"/>
        </a:xfrm>
      </p:grpSpPr>
      <p:pic>
        <p:nvPicPr>
          <p:cNvPr descr="A close up of a logo&#10;&#10;Description automatically generated" id="603" name="Google Shape;603;p109"/>
          <p:cNvPicPr preferRelativeResize="0"/>
          <p:nvPr/>
        </p:nvPicPr>
        <p:blipFill rotWithShape="1">
          <a:blip r:embed="rId2">
            <a:alphaModFix amt="50000"/>
          </a:blip>
          <a:srcRect b="0" l="0" r="14273" t="0"/>
          <a:stretch/>
        </p:blipFill>
        <p:spPr>
          <a:xfrm>
            <a:off x="1304925" y="0"/>
            <a:ext cx="7839077" cy="5143500"/>
          </a:xfrm>
          <a:prstGeom prst="rect">
            <a:avLst/>
          </a:prstGeom>
          <a:noFill/>
          <a:ln>
            <a:noFill/>
          </a:ln>
        </p:spPr>
      </p:pic>
      <p:sp>
        <p:nvSpPr>
          <p:cNvPr id="604" name="Google Shape;604;p109"/>
          <p:cNvSpPr txBox="1"/>
          <p:nvPr>
            <p:ph type="title"/>
          </p:nvPr>
        </p:nvSpPr>
        <p:spPr>
          <a:xfrm>
            <a:off x="345735" y="2074663"/>
            <a:ext cx="8169600" cy="994200"/>
          </a:xfrm>
          <a:prstGeom prst="rect">
            <a:avLst/>
          </a:prstGeom>
          <a:noFill/>
          <a:ln>
            <a:noFill/>
          </a:ln>
        </p:spPr>
        <p:txBody>
          <a:bodyPr anchorCtr="0" anchor="ctr" bIns="34275" lIns="0" spcFirstLastPara="1" rIns="0" wrap="square" tIns="34275">
            <a:noAutofit/>
          </a:bodyPr>
          <a:lstStyle>
            <a:lvl1pPr lvl="0" rtl="0" algn="l">
              <a:lnSpc>
                <a:spcPct val="90000"/>
              </a:lnSpc>
              <a:spcBef>
                <a:spcPts val="0"/>
              </a:spcBef>
              <a:spcAft>
                <a:spcPts val="0"/>
              </a:spcAft>
              <a:buClr>
                <a:schemeClr val="dk1"/>
              </a:buClr>
              <a:buSzPts val="3000"/>
              <a:buFont typeface="Barlow"/>
              <a:buNone/>
              <a:defRPr>
                <a:solidFill>
                  <a:schemeClr val="dk1"/>
                </a:solidFill>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605" name="Google Shape;605;p10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Divider 01" showMasterSp="0">
  <p:cSld name="Section Divider 01">
    <p:bg>
      <p:bgPr>
        <a:solidFill>
          <a:schemeClr val="dk1"/>
        </a:solidFill>
      </p:bgPr>
    </p:bg>
    <p:spTree>
      <p:nvGrpSpPr>
        <p:cNvPr id="606" name="Shape 606"/>
        <p:cNvGrpSpPr/>
        <p:nvPr/>
      </p:nvGrpSpPr>
      <p:grpSpPr>
        <a:xfrm>
          <a:off x="0" y="0"/>
          <a:ext cx="0" cy="0"/>
          <a:chOff x="0" y="0"/>
          <a:chExt cx="0" cy="0"/>
        </a:xfrm>
      </p:grpSpPr>
      <p:pic>
        <p:nvPicPr>
          <p:cNvPr descr="A picture containing building, light, traffic, white&#10;&#10;Description automatically generated" id="607" name="Google Shape;607;p110"/>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608" name="Google Shape;608;p110"/>
          <p:cNvSpPr txBox="1"/>
          <p:nvPr>
            <p:ph type="title"/>
          </p:nvPr>
        </p:nvSpPr>
        <p:spPr>
          <a:xfrm>
            <a:off x="345735" y="2074663"/>
            <a:ext cx="8169600" cy="994200"/>
          </a:xfrm>
          <a:prstGeom prst="rect">
            <a:avLst/>
          </a:prstGeom>
          <a:noFill/>
          <a:ln>
            <a:noFill/>
          </a:ln>
        </p:spPr>
        <p:txBody>
          <a:bodyPr anchorCtr="0" anchor="ctr" bIns="34275" lIns="0" spcFirstLastPara="1" rIns="0" wrap="square" tIns="34275">
            <a:noAutofit/>
          </a:bodyPr>
          <a:lstStyle>
            <a:lvl1pPr lvl="0" rtl="0" algn="l">
              <a:lnSpc>
                <a:spcPct val="90000"/>
              </a:lnSpc>
              <a:spcBef>
                <a:spcPts val="0"/>
              </a:spcBef>
              <a:spcAft>
                <a:spcPts val="0"/>
              </a:spcAft>
              <a:buClr>
                <a:schemeClr val="lt1"/>
              </a:buClr>
              <a:buSzPts val="3000"/>
              <a:buFont typeface="Barlow"/>
              <a:buNone/>
              <a:defRPr>
                <a:solidFill>
                  <a:schemeClr val="lt1"/>
                </a:solidFill>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pic>
        <p:nvPicPr>
          <p:cNvPr id="609" name="Google Shape;609;p110"/>
          <p:cNvPicPr preferRelativeResize="0"/>
          <p:nvPr/>
        </p:nvPicPr>
        <p:blipFill rotWithShape="1">
          <a:blip r:embed="rId3">
            <a:alphaModFix/>
          </a:blip>
          <a:srcRect b="0" l="0" r="0" t="0"/>
          <a:stretch/>
        </p:blipFill>
        <p:spPr>
          <a:xfrm>
            <a:off x="356616" y="4761292"/>
            <a:ext cx="1001269" cy="157503"/>
          </a:xfrm>
          <a:prstGeom prst="rect">
            <a:avLst/>
          </a:prstGeom>
          <a:noFill/>
          <a:ln>
            <a:noFill/>
          </a:ln>
        </p:spPr>
      </p:pic>
      <p:sp>
        <p:nvSpPr>
          <p:cNvPr id="610" name="Google Shape;610;p11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wo Content_1">
    <p:bg>
      <p:bgPr>
        <a:solidFill>
          <a:schemeClr val="dk1"/>
        </a:solidFill>
      </p:bgPr>
    </p:bg>
    <p:spTree>
      <p:nvGrpSpPr>
        <p:cNvPr id="611" name="Shape 611"/>
        <p:cNvGrpSpPr/>
        <p:nvPr/>
      </p:nvGrpSpPr>
      <p:grpSpPr>
        <a:xfrm>
          <a:off x="0" y="0"/>
          <a:ext cx="0" cy="0"/>
          <a:chOff x="0" y="0"/>
          <a:chExt cx="0" cy="0"/>
        </a:xfrm>
      </p:grpSpPr>
      <p:sp>
        <p:nvSpPr>
          <p:cNvPr id="612" name="Google Shape;612;p111"/>
          <p:cNvSpPr txBox="1"/>
          <p:nvPr>
            <p:ph type="title"/>
          </p:nvPr>
        </p:nvSpPr>
        <p:spPr>
          <a:xfrm>
            <a:off x="254760" y="206375"/>
            <a:ext cx="85605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4000" u="none" cap="none" strike="noStrike">
                <a:solidFill>
                  <a:schemeClr val="lt1"/>
                </a:solidFill>
                <a:latin typeface="Source Sans Pro"/>
                <a:ea typeface="Source Sans Pro"/>
                <a:cs typeface="Source Sans Pro"/>
                <a:sym typeface="Source Sans Pro"/>
              </a:defRPr>
            </a:lvl1pPr>
            <a:lvl2pPr lvl="1" marR="0" rtl="0" algn="l">
              <a:lnSpc>
                <a:spcPct val="100000"/>
              </a:lnSpc>
              <a:spcBef>
                <a:spcPts val="0"/>
              </a:spcBef>
              <a:spcAft>
                <a:spcPts val="0"/>
              </a:spcAft>
              <a:buClr>
                <a:srgbClr val="000000"/>
              </a:buClr>
              <a:buSzPts val="1400"/>
              <a:buFont typeface="Arial"/>
              <a:buNone/>
              <a:defRPr b="0" i="0" sz="40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40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40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40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40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40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40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4000" u="none" cap="none" strike="noStrike">
                <a:solidFill>
                  <a:schemeClr val="lt1"/>
                </a:solidFill>
                <a:latin typeface="Arial"/>
                <a:ea typeface="Arial"/>
                <a:cs typeface="Arial"/>
                <a:sym typeface="Arial"/>
              </a:defRPr>
            </a:lvl9pPr>
          </a:lstStyle>
          <a:p/>
        </p:txBody>
      </p:sp>
      <p:pic>
        <p:nvPicPr>
          <p:cNvPr id="613" name="Google Shape;613;p111"/>
          <p:cNvPicPr preferRelativeResize="0"/>
          <p:nvPr/>
        </p:nvPicPr>
        <p:blipFill rotWithShape="1">
          <a:blip r:embed="rId2">
            <a:alphaModFix/>
          </a:blip>
          <a:srcRect b="0" l="0" r="0" t="0"/>
          <a:stretch/>
        </p:blipFill>
        <p:spPr>
          <a:xfrm>
            <a:off x="7919917" y="4840370"/>
            <a:ext cx="1050506" cy="178586"/>
          </a:xfrm>
          <a:prstGeom prst="rect">
            <a:avLst/>
          </a:prstGeom>
          <a:noFill/>
          <a:ln>
            <a:noFill/>
          </a:ln>
        </p:spPr>
      </p:pic>
      <p:sp>
        <p:nvSpPr>
          <p:cNvPr id="614" name="Google Shape;614;p11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line 01" showMasterSp="0" type="titleOnly">
  <p:cSld name="TITLE_ONLY">
    <p:bg>
      <p:bgPr>
        <a:solidFill>
          <a:schemeClr val="accent2"/>
        </a:solidFill>
      </p:bgPr>
    </p:bg>
    <p:spTree>
      <p:nvGrpSpPr>
        <p:cNvPr id="615" name="Shape 615"/>
        <p:cNvGrpSpPr/>
        <p:nvPr/>
      </p:nvGrpSpPr>
      <p:grpSpPr>
        <a:xfrm>
          <a:off x="0" y="0"/>
          <a:ext cx="0" cy="0"/>
          <a:chOff x="0" y="0"/>
          <a:chExt cx="0" cy="0"/>
        </a:xfrm>
      </p:grpSpPr>
      <p:pic>
        <p:nvPicPr>
          <p:cNvPr descr="A picture containing person, black, holding, white&#10;&#10;Description automatically generated" id="616" name="Google Shape;616;p112"/>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617" name="Google Shape;617;p112"/>
          <p:cNvSpPr txBox="1"/>
          <p:nvPr>
            <p:ph type="title"/>
          </p:nvPr>
        </p:nvSpPr>
        <p:spPr>
          <a:xfrm>
            <a:off x="345735" y="2074663"/>
            <a:ext cx="8169600" cy="994200"/>
          </a:xfrm>
          <a:prstGeom prst="rect">
            <a:avLst/>
          </a:prstGeom>
          <a:noFill/>
          <a:ln>
            <a:noFill/>
          </a:ln>
        </p:spPr>
        <p:txBody>
          <a:bodyPr anchorCtr="0" anchor="ctr" bIns="34275" lIns="0" spcFirstLastPara="1" rIns="0" wrap="square" tIns="34275">
            <a:noAutofit/>
          </a:bodyPr>
          <a:lstStyle>
            <a:lvl1pPr lvl="0" rtl="0" algn="l">
              <a:lnSpc>
                <a:spcPct val="90000"/>
              </a:lnSpc>
              <a:spcBef>
                <a:spcPts val="0"/>
              </a:spcBef>
              <a:spcAft>
                <a:spcPts val="0"/>
              </a:spcAft>
              <a:buClr>
                <a:schemeClr val="lt1"/>
              </a:buClr>
              <a:buSzPts val="3000"/>
              <a:buFont typeface="Barlow"/>
              <a:buNone/>
              <a:defRPr>
                <a:solidFill>
                  <a:schemeClr val="lt1"/>
                </a:solidFill>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pic>
        <p:nvPicPr>
          <p:cNvPr id="618" name="Google Shape;618;p112"/>
          <p:cNvPicPr preferRelativeResize="0"/>
          <p:nvPr/>
        </p:nvPicPr>
        <p:blipFill rotWithShape="1">
          <a:blip r:embed="rId3">
            <a:alphaModFix/>
          </a:blip>
          <a:srcRect b="0" l="0" r="0" t="0"/>
          <a:stretch/>
        </p:blipFill>
        <p:spPr>
          <a:xfrm>
            <a:off x="356616" y="4761292"/>
            <a:ext cx="1001269" cy="157503"/>
          </a:xfrm>
          <a:prstGeom prst="rect">
            <a:avLst/>
          </a:prstGeom>
          <a:noFill/>
          <a:ln>
            <a:noFill/>
          </a:ln>
        </p:spPr>
      </p:pic>
      <p:sp>
        <p:nvSpPr>
          <p:cNvPr id="619" name="Google Shape;619;p11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1">
  <p:cSld name="Title and Content with Icons">
    <p:spTree>
      <p:nvGrpSpPr>
        <p:cNvPr id="620" name="Shape 620"/>
        <p:cNvGrpSpPr/>
        <p:nvPr/>
      </p:nvGrpSpPr>
      <p:grpSpPr>
        <a:xfrm>
          <a:off x="0" y="0"/>
          <a:ext cx="0" cy="0"/>
          <a:chOff x="0" y="0"/>
          <a:chExt cx="0" cy="0"/>
        </a:xfrm>
      </p:grpSpPr>
      <p:sp>
        <p:nvSpPr>
          <p:cNvPr id="621" name="Google Shape;621;p113"/>
          <p:cNvSpPr txBox="1"/>
          <p:nvPr>
            <p:ph type="title"/>
          </p:nvPr>
        </p:nvSpPr>
        <p:spPr>
          <a:xfrm>
            <a:off x="345734" y="273844"/>
            <a:ext cx="8445000" cy="744000"/>
          </a:xfrm>
          <a:prstGeom prst="rect">
            <a:avLst/>
          </a:prstGeom>
          <a:noFill/>
          <a:ln>
            <a:noFill/>
          </a:ln>
        </p:spPr>
        <p:txBody>
          <a:bodyPr anchorCtr="0" anchor="ctr" bIns="34275" lIns="0" spcFirstLastPara="1" rIns="0" wrap="square" tIns="34275">
            <a:noAutofit/>
          </a:bodyPr>
          <a:lstStyle>
            <a:lvl1pPr lvl="0" rtl="0" algn="l">
              <a:lnSpc>
                <a:spcPct val="90000"/>
              </a:lnSpc>
              <a:spcBef>
                <a:spcPts val="0"/>
              </a:spcBef>
              <a:spcAft>
                <a:spcPts val="0"/>
              </a:spcAft>
              <a:buClr>
                <a:schemeClr val="dk1"/>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622" name="Google Shape;622;p113"/>
          <p:cNvSpPr txBox="1"/>
          <p:nvPr>
            <p:ph idx="1" type="body"/>
          </p:nvPr>
        </p:nvSpPr>
        <p:spPr>
          <a:xfrm>
            <a:off x="1561513" y="1189435"/>
            <a:ext cx="7229100" cy="3443100"/>
          </a:xfrm>
          <a:prstGeom prst="rect">
            <a:avLst/>
          </a:prstGeom>
          <a:noFill/>
          <a:ln>
            <a:noFill/>
          </a:ln>
        </p:spPr>
        <p:txBody>
          <a:bodyPr anchorCtr="0" anchor="t" bIns="34275" lIns="0" spcFirstLastPara="1" rIns="0" wrap="square" tIns="34275">
            <a:noAutofit/>
          </a:bodyPr>
          <a:lstStyle>
            <a:lvl1pPr indent="-228600" lvl="0" marL="457200" rtl="0" algn="l">
              <a:lnSpc>
                <a:spcPct val="100000"/>
              </a:lnSpc>
              <a:spcBef>
                <a:spcPts val="0"/>
              </a:spcBef>
              <a:spcAft>
                <a:spcPts val="0"/>
              </a:spcAft>
              <a:buClr>
                <a:schemeClr val="accent2"/>
              </a:buClr>
              <a:buSzPts val="1600"/>
              <a:buFont typeface="Noto Sans Symbols"/>
              <a:buNone/>
              <a:defRPr/>
            </a:lvl1pPr>
            <a:lvl2pPr indent="-292100" lvl="1" marL="914400" rtl="0" algn="l">
              <a:lnSpc>
                <a:spcPct val="90000"/>
              </a:lnSpc>
              <a:spcBef>
                <a:spcPts val="1400"/>
              </a:spcBef>
              <a:spcAft>
                <a:spcPts val="0"/>
              </a:spcAft>
              <a:buSzPts val="1000"/>
              <a:buChar char="▪"/>
              <a:defRPr/>
            </a:lvl2pPr>
            <a:lvl3pPr indent="-292100" lvl="2" marL="1371600" rtl="0" algn="l">
              <a:lnSpc>
                <a:spcPct val="90000"/>
              </a:lnSpc>
              <a:spcBef>
                <a:spcPts val="400"/>
              </a:spcBef>
              <a:spcAft>
                <a:spcPts val="0"/>
              </a:spcAft>
              <a:buSzPts val="1000"/>
              <a:buChar char="▪"/>
              <a:defRPr/>
            </a:lvl3pPr>
            <a:lvl4pPr indent="-292100" lvl="3" marL="1828800" rtl="0" algn="l">
              <a:lnSpc>
                <a:spcPct val="90000"/>
              </a:lnSpc>
              <a:spcBef>
                <a:spcPts val="400"/>
              </a:spcBef>
              <a:spcAft>
                <a:spcPts val="0"/>
              </a:spcAft>
              <a:buSzPts val="1000"/>
              <a:buChar char="▪"/>
              <a:defRPr/>
            </a:lvl4pPr>
            <a:lvl5pPr indent="-292100" lvl="4" marL="2286000" rtl="0" algn="l">
              <a:lnSpc>
                <a:spcPct val="90000"/>
              </a:lnSpc>
              <a:spcBef>
                <a:spcPts val="400"/>
              </a:spcBef>
              <a:spcAft>
                <a:spcPts val="0"/>
              </a:spcAft>
              <a:buSzPts val="10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623" name="Google Shape;623;p11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orporate Theme" showMasterSp="0">
  <p:cSld name="1_Corporate Theme">
    <p:bg>
      <p:bgPr>
        <a:solidFill>
          <a:schemeClr val="dk1"/>
        </a:solidFill>
      </p:bgPr>
    </p:bg>
    <p:spTree>
      <p:nvGrpSpPr>
        <p:cNvPr id="629" name="Shape 629"/>
        <p:cNvGrpSpPr/>
        <p:nvPr/>
      </p:nvGrpSpPr>
      <p:grpSpPr>
        <a:xfrm>
          <a:off x="0" y="0"/>
          <a:ext cx="0" cy="0"/>
          <a:chOff x="0" y="0"/>
          <a:chExt cx="0" cy="0"/>
        </a:xfrm>
      </p:grpSpPr>
      <p:pic>
        <p:nvPicPr>
          <p:cNvPr descr="A picture containing red, light&#10;&#10;Description automatically generated" id="630" name="Google Shape;630;p115"/>
          <p:cNvPicPr preferRelativeResize="0"/>
          <p:nvPr/>
        </p:nvPicPr>
        <p:blipFill rotWithShape="1">
          <a:blip r:embed="rId2">
            <a:alphaModFix/>
          </a:blip>
          <a:srcRect b="0" l="0" r="0" t="0"/>
          <a:stretch/>
        </p:blipFill>
        <p:spPr>
          <a:xfrm>
            <a:off x="0" y="1"/>
            <a:ext cx="9144000" cy="5143500"/>
          </a:xfrm>
          <a:prstGeom prst="rect">
            <a:avLst/>
          </a:prstGeom>
          <a:noFill/>
          <a:ln>
            <a:noFill/>
          </a:ln>
        </p:spPr>
      </p:pic>
      <p:pic>
        <p:nvPicPr>
          <p:cNvPr id="631" name="Google Shape;631;p115"/>
          <p:cNvPicPr preferRelativeResize="0"/>
          <p:nvPr/>
        </p:nvPicPr>
        <p:blipFill rotWithShape="1">
          <a:blip r:embed="rId3">
            <a:alphaModFix/>
          </a:blip>
          <a:srcRect b="0" l="0" r="0" t="0"/>
          <a:stretch/>
        </p:blipFill>
        <p:spPr>
          <a:xfrm>
            <a:off x="380403" y="2133691"/>
            <a:ext cx="4364184" cy="679630"/>
          </a:xfrm>
          <a:prstGeom prst="rect">
            <a:avLst/>
          </a:prstGeom>
          <a:noFill/>
          <a:ln>
            <a:noFill/>
          </a:ln>
        </p:spPr>
      </p:pic>
      <p:sp>
        <p:nvSpPr>
          <p:cNvPr id="632" name="Google Shape;632;p11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solidFill>
          <a:schemeClr val="accent2"/>
        </a:solidFill>
      </p:bgPr>
    </p:bg>
    <p:spTree>
      <p:nvGrpSpPr>
        <p:cNvPr id="633" name="Shape 633"/>
        <p:cNvGrpSpPr/>
        <p:nvPr/>
      </p:nvGrpSpPr>
      <p:grpSpPr>
        <a:xfrm>
          <a:off x="0" y="0"/>
          <a:ext cx="0" cy="0"/>
          <a:chOff x="0" y="0"/>
          <a:chExt cx="0" cy="0"/>
        </a:xfrm>
      </p:grpSpPr>
      <p:pic>
        <p:nvPicPr>
          <p:cNvPr descr="A picture containing person, black, holding, white&#10;&#10;Description automatically generated" id="634" name="Google Shape;634;p116"/>
          <p:cNvPicPr preferRelativeResize="0"/>
          <p:nvPr/>
        </p:nvPicPr>
        <p:blipFill rotWithShape="1">
          <a:blip r:embed="rId2">
            <a:alphaModFix/>
          </a:blip>
          <a:srcRect b="0" l="0" r="0" t="0"/>
          <a:stretch/>
        </p:blipFill>
        <p:spPr>
          <a:xfrm>
            <a:off x="0" y="1"/>
            <a:ext cx="9144000" cy="5143500"/>
          </a:xfrm>
          <a:prstGeom prst="rect">
            <a:avLst/>
          </a:prstGeom>
          <a:noFill/>
          <a:ln>
            <a:noFill/>
          </a:ln>
        </p:spPr>
      </p:pic>
      <p:sp>
        <p:nvSpPr>
          <p:cNvPr id="635" name="Google Shape;635;p116"/>
          <p:cNvSpPr txBox="1"/>
          <p:nvPr>
            <p:ph type="ctrTitle"/>
          </p:nvPr>
        </p:nvSpPr>
        <p:spPr>
          <a:xfrm>
            <a:off x="345735" y="841772"/>
            <a:ext cx="6858000" cy="1790700"/>
          </a:xfrm>
          <a:prstGeom prst="rect">
            <a:avLst/>
          </a:prstGeom>
          <a:noFill/>
          <a:ln>
            <a:noFill/>
          </a:ln>
        </p:spPr>
        <p:txBody>
          <a:bodyPr anchorCtr="0" anchor="b" bIns="45700" lIns="0" spcFirstLastPara="1" rIns="0" wrap="square" tIns="45700">
            <a:noAutofit/>
          </a:bodyPr>
          <a:lstStyle>
            <a:lvl1pPr lvl="0" rtl="0" algn="l">
              <a:lnSpc>
                <a:spcPct val="90000"/>
              </a:lnSpc>
              <a:spcBef>
                <a:spcPts val="0"/>
              </a:spcBef>
              <a:spcAft>
                <a:spcPts val="0"/>
              </a:spcAft>
              <a:buClr>
                <a:schemeClr val="lt1"/>
              </a:buClr>
              <a:buSzPts val="4500"/>
              <a:buFont typeface="Barlow"/>
              <a:buNone/>
              <a:defRPr sz="45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636" name="Google Shape;636;p116"/>
          <p:cNvSpPr txBox="1"/>
          <p:nvPr>
            <p:ph idx="1" type="subTitle"/>
          </p:nvPr>
        </p:nvSpPr>
        <p:spPr>
          <a:xfrm>
            <a:off x="345735" y="2701529"/>
            <a:ext cx="6858000" cy="1241700"/>
          </a:xfrm>
          <a:prstGeom prst="rect">
            <a:avLst/>
          </a:prstGeom>
          <a:noFill/>
          <a:ln>
            <a:noFill/>
          </a:ln>
        </p:spPr>
        <p:txBody>
          <a:bodyPr anchorCtr="0" anchor="t" bIns="45700" lIns="0" spcFirstLastPara="1" rIns="0" wrap="square" tIns="45700">
            <a:noAutofit/>
          </a:bodyPr>
          <a:lstStyle>
            <a:lvl1pPr lvl="0" rtl="0" algn="l">
              <a:lnSpc>
                <a:spcPct val="90000"/>
              </a:lnSpc>
              <a:spcBef>
                <a:spcPts val="750"/>
              </a:spcBef>
              <a:spcAft>
                <a:spcPts val="0"/>
              </a:spcAft>
              <a:buSzPts val="1350"/>
              <a:buNone/>
              <a:defRPr sz="1800">
                <a:solidFill>
                  <a:schemeClr val="lt1"/>
                </a:solidFill>
              </a:defRPr>
            </a:lvl1pPr>
            <a:lvl2pPr lvl="1" rtl="0" algn="ctr">
              <a:lnSpc>
                <a:spcPct val="90000"/>
              </a:lnSpc>
              <a:spcBef>
                <a:spcPts val="375"/>
              </a:spcBef>
              <a:spcAft>
                <a:spcPts val="0"/>
              </a:spcAft>
              <a:buSzPts val="1125"/>
              <a:buNone/>
              <a:defRPr sz="1500"/>
            </a:lvl2pPr>
            <a:lvl3pPr lvl="2" rtl="0" algn="ctr">
              <a:lnSpc>
                <a:spcPct val="90000"/>
              </a:lnSpc>
              <a:spcBef>
                <a:spcPts val="375"/>
              </a:spcBef>
              <a:spcAft>
                <a:spcPts val="0"/>
              </a:spcAft>
              <a:buSzPts val="1013"/>
              <a:buNone/>
              <a:defRPr sz="1350"/>
            </a:lvl3pPr>
            <a:lvl4pPr lvl="3" rtl="0" algn="ctr">
              <a:lnSpc>
                <a:spcPct val="90000"/>
              </a:lnSpc>
              <a:spcBef>
                <a:spcPts val="375"/>
              </a:spcBef>
              <a:spcAft>
                <a:spcPts val="0"/>
              </a:spcAft>
              <a:buSzPts val="900"/>
              <a:buNone/>
              <a:defRPr sz="1200"/>
            </a:lvl4pPr>
            <a:lvl5pPr lvl="4" rtl="0" algn="ctr">
              <a:lnSpc>
                <a:spcPct val="90000"/>
              </a:lnSpc>
              <a:spcBef>
                <a:spcPts val="375"/>
              </a:spcBef>
              <a:spcAft>
                <a:spcPts val="0"/>
              </a:spcAft>
              <a:buSzPts val="900"/>
              <a:buNone/>
              <a:defRPr sz="1200"/>
            </a:lvl5pPr>
            <a:lvl6pPr lvl="5" rtl="0" algn="ctr">
              <a:lnSpc>
                <a:spcPct val="90000"/>
              </a:lnSpc>
              <a:spcBef>
                <a:spcPts val="375"/>
              </a:spcBef>
              <a:spcAft>
                <a:spcPts val="0"/>
              </a:spcAft>
              <a:buClr>
                <a:schemeClr val="dk1"/>
              </a:buClr>
              <a:buSzPts val="1200"/>
              <a:buNone/>
              <a:defRPr sz="1200"/>
            </a:lvl6pPr>
            <a:lvl7pPr lvl="6" rtl="0" algn="ctr">
              <a:lnSpc>
                <a:spcPct val="90000"/>
              </a:lnSpc>
              <a:spcBef>
                <a:spcPts val="375"/>
              </a:spcBef>
              <a:spcAft>
                <a:spcPts val="0"/>
              </a:spcAft>
              <a:buClr>
                <a:schemeClr val="dk1"/>
              </a:buClr>
              <a:buSzPts val="1200"/>
              <a:buNone/>
              <a:defRPr sz="1200"/>
            </a:lvl7pPr>
            <a:lvl8pPr lvl="7" rtl="0" algn="ctr">
              <a:lnSpc>
                <a:spcPct val="90000"/>
              </a:lnSpc>
              <a:spcBef>
                <a:spcPts val="375"/>
              </a:spcBef>
              <a:spcAft>
                <a:spcPts val="0"/>
              </a:spcAft>
              <a:buClr>
                <a:schemeClr val="dk1"/>
              </a:buClr>
              <a:buSzPts val="1200"/>
              <a:buNone/>
              <a:defRPr sz="1200"/>
            </a:lvl8pPr>
            <a:lvl9pPr lvl="8" rtl="0" algn="ctr">
              <a:lnSpc>
                <a:spcPct val="90000"/>
              </a:lnSpc>
              <a:spcBef>
                <a:spcPts val="375"/>
              </a:spcBef>
              <a:spcAft>
                <a:spcPts val="0"/>
              </a:spcAft>
              <a:buClr>
                <a:schemeClr val="dk1"/>
              </a:buClr>
              <a:buSzPts val="1200"/>
              <a:buNone/>
              <a:defRPr sz="1200"/>
            </a:lvl9pPr>
          </a:lstStyle>
          <a:p/>
        </p:txBody>
      </p:sp>
      <p:pic>
        <p:nvPicPr>
          <p:cNvPr id="637" name="Google Shape;637;p116"/>
          <p:cNvPicPr preferRelativeResize="0"/>
          <p:nvPr/>
        </p:nvPicPr>
        <p:blipFill rotWithShape="1">
          <a:blip r:embed="rId3">
            <a:alphaModFix/>
          </a:blip>
          <a:srcRect b="0" l="0" r="0" t="0"/>
          <a:stretch/>
        </p:blipFill>
        <p:spPr>
          <a:xfrm>
            <a:off x="345736" y="4761295"/>
            <a:ext cx="1019018" cy="158725"/>
          </a:xfrm>
          <a:prstGeom prst="rect">
            <a:avLst/>
          </a:prstGeom>
          <a:noFill/>
          <a:ln>
            <a:noFill/>
          </a:ln>
        </p:spPr>
      </p:pic>
      <p:sp>
        <p:nvSpPr>
          <p:cNvPr id="638" name="Google Shape;638;p11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Dark" showMasterSp="0">
  <p:cSld name="Blank Dark">
    <p:bg>
      <p:bgPr>
        <a:solidFill>
          <a:schemeClr val="dk1"/>
        </a:solidFill>
      </p:bgPr>
    </p:bg>
    <p:spTree>
      <p:nvGrpSpPr>
        <p:cNvPr id="639" name="Shape 639"/>
        <p:cNvGrpSpPr/>
        <p:nvPr/>
      </p:nvGrpSpPr>
      <p:grpSpPr>
        <a:xfrm>
          <a:off x="0" y="0"/>
          <a:ext cx="0" cy="0"/>
          <a:chOff x="0" y="0"/>
          <a:chExt cx="0" cy="0"/>
        </a:xfrm>
      </p:grpSpPr>
      <p:pic>
        <p:nvPicPr>
          <p:cNvPr id="640" name="Google Shape;640;p117"/>
          <p:cNvPicPr preferRelativeResize="0"/>
          <p:nvPr/>
        </p:nvPicPr>
        <p:blipFill rotWithShape="1">
          <a:blip r:embed="rId2">
            <a:alphaModFix/>
          </a:blip>
          <a:srcRect b="0" l="0" r="0" t="0"/>
          <a:stretch/>
        </p:blipFill>
        <p:spPr>
          <a:xfrm>
            <a:off x="345736" y="4761295"/>
            <a:ext cx="1019018" cy="158725"/>
          </a:xfrm>
          <a:prstGeom prst="rect">
            <a:avLst/>
          </a:prstGeom>
          <a:noFill/>
          <a:ln>
            <a:noFill/>
          </a:ln>
        </p:spPr>
      </p:pic>
      <p:sp>
        <p:nvSpPr>
          <p:cNvPr id="641" name="Google Shape;641;p11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Dark" showMasterSp="0">
  <p:cSld name="Title Dark">
    <p:bg>
      <p:bgPr>
        <a:solidFill>
          <a:schemeClr val="accent1"/>
        </a:solidFill>
      </p:bgPr>
    </p:bg>
    <p:spTree>
      <p:nvGrpSpPr>
        <p:cNvPr id="642" name="Shape 642"/>
        <p:cNvGrpSpPr/>
        <p:nvPr/>
      </p:nvGrpSpPr>
      <p:grpSpPr>
        <a:xfrm>
          <a:off x="0" y="0"/>
          <a:ext cx="0" cy="0"/>
          <a:chOff x="0" y="0"/>
          <a:chExt cx="0" cy="0"/>
        </a:xfrm>
      </p:grpSpPr>
      <p:sp>
        <p:nvSpPr>
          <p:cNvPr id="643" name="Google Shape;643;p118"/>
          <p:cNvSpPr txBox="1"/>
          <p:nvPr>
            <p:ph type="title"/>
          </p:nvPr>
        </p:nvSpPr>
        <p:spPr>
          <a:xfrm>
            <a:off x="345737" y="273845"/>
            <a:ext cx="8445000" cy="744000"/>
          </a:xfrm>
          <a:prstGeom prst="rect">
            <a:avLst/>
          </a:prstGeom>
          <a:noFill/>
          <a:ln>
            <a:noFill/>
          </a:ln>
        </p:spPr>
        <p:txBody>
          <a:bodyPr anchorCtr="0" anchor="ctr" bIns="45700" lIns="0" spcFirstLastPara="1" rIns="0" wrap="square" tIns="45700">
            <a:noAutofit/>
          </a:bodyPr>
          <a:lstStyle>
            <a:lvl1pPr lvl="0" rtl="0" algn="l">
              <a:lnSpc>
                <a:spcPct val="90000"/>
              </a:lnSpc>
              <a:spcBef>
                <a:spcPts val="0"/>
              </a:spcBef>
              <a:spcAft>
                <a:spcPts val="0"/>
              </a:spcAft>
              <a:buClr>
                <a:schemeClr val="lt1"/>
              </a:buClr>
              <a:buSzPts val="3600"/>
              <a:buFont typeface="Barlow"/>
              <a:buNone/>
              <a:defRPr>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pic>
        <p:nvPicPr>
          <p:cNvPr id="644" name="Google Shape;644;p118"/>
          <p:cNvPicPr preferRelativeResize="0"/>
          <p:nvPr/>
        </p:nvPicPr>
        <p:blipFill rotWithShape="1">
          <a:blip r:embed="rId2">
            <a:alphaModFix/>
          </a:blip>
          <a:srcRect b="0" l="0" r="0" t="0"/>
          <a:stretch/>
        </p:blipFill>
        <p:spPr>
          <a:xfrm>
            <a:off x="345736" y="4761295"/>
            <a:ext cx="1019018" cy="158725"/>
          </a:xfrm>
          <a:prstGeom prst="rect">
            <a:avLst/>
          </a:prstGeom>
          <a:noFill/>
          <a:ln>
            <a:noFill/>
          </a:ln>
        </p:spPr>
      </p:pic>
      <p:sp>
        <p:nvSpPr>
          <p:cNvPr id="645" name="Google Shape;645;p11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line 01" showMasterSp="0" type="titleOnly">
  <p:cSld name="TITLE_ONLY">
    <p:bg>
      <p:bgPr>
        <a:solidFill>
          <a:schemeClr val="accent2"/>
        </a:solidFill>
      </p:bgPr>
    </p:bg>
    <p:spTree>
      <p:nvGrpSpPr>
        <p:cNvPr id="646" name="Shape 646"/>
        <p:cNvGrpSpPr/>
        <p:nvPr/>
      </p:nvGrpSpPr>
      <p:grpSpPr>
        <a:xfrm>
          <a:off x="0" y="0"/>
          <a:ext cx="0" cy="0"/>
          <a:chOff x="0" y="0"/>
          <a:chExt cx="0" cy="0"/>
        </a:xfrm>
      </p:grpSpPr>
      <p:pic>
        <p:nvPicPr>
          <p:cNvPr descr="A picture containing person, black, holding, white&#10;&#10;Description automatically generated" id="647" name="Google Shape;647;p119"/>
          <p:cNvPicPr preferRelativeResize="0"/>
          <p:nvPr/>
        </p:nvPicPr>
        <p:blipFill rotWithShape="1">
          <a:blip r:embed="rId2">
            <a:alphaModFix/>
          </a:blip>
          <a:srcRect b="0" l="0" r="0" t="0"/>
          <a:stretch/>
        </p:blipFill>
        <p:spPr>
          <a:xfrm>
            <a:off x="0" y="1"/>
            <a:ext cx="9144000" cy="5143500"/>
          </a:xfrm>
          <a:prstGeom prst="rect">
            <a:avLst/>
          </a:prstGeom>
          <a:noFill/>
          <a:ln>
            <a:noFill/>
          </a:ln>
        </p:spPr>
      </p:pic>
      <p:sp>
        <p:nvSpPr>
          <p:cNvPr id="648" name="Google Shape;648;p119"/>
          <p:cNvSpPr txBox="1"/>
          <p:nvPr>
            <p:ph type="title"/>
          </p:nvPr>
        </p:nvSpPr>
        <p:spPr>
          <a:xfrm>
            <a:off x="345737" y="2074667"/>
            <a:ext cx="8169600" cy="994200"/>
          </a:xfrm>
          <a:prstGeom prst="rect">
            <a:avLst/>
          </a:prstGeom>
          <a:noFill/>
          <a:ln>
            <a:noFill/>
          </a:ln>
        </p:spPr>
        <p:txBody>
          <a:bodyPr anchorCtr="0" anchor="ctr" bIns="45700" lIns="0" spcFirstLastPara="1" rIns="0" wrap="square" tIns="45700">
            <a:noAutofit/>
          </a:bodyPr>
          <a:lstStyle>
            <a:lvl1pPr lvl="0" rtl="0" algn="l">
              <a:lnSpc>
                <a:spcPct val="90000"/>
              </a:lnSpc>
              <a:spcBef>
                <a:spcPts val="0"/>
              </a:spcBef>
              <a:spcAft>
                <a:spcPts val="0"/>
              </a:spcAft>
              <a:buClr>
                <a:schemeClr val="lt1"/>
              </a:buClr>
              <a:buSzPts val="3600"/>
              <a:buFont typeface="Barlow"/>
              <a:buNone/>
              <a:defRPr>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pic>
        <p:nvPicPr>
          <p:cNvPr id="649" name="Google Shape;649;p119"/>
          <p:cNvPicPr preferRelativeResize="0"/>
          <p:nvPr/>
        </p:nvPicPr>
        <p:blipFill rotWithShape="1">
          <a:blip r:embed="rId3">
            <a:alphaModFix/>
          </a:blip>
          <a:srcRect b="0" l="0" r="0" t="0"/>
          <a:stretch/>
        </p:blipFill>
        <p:spPr>
          <a:xfrm>
            <a:off x="345736" y="4761295"/>
            <a:ext cx="1019018" cy="158725"/>
          </a:xfrm>
          <a:prstGeom prst="rect">
            <a:avLst/>
          </a:prstGeom>
          <a:noFill/>
          <a:ln>
            <a:noFill/>
          </a:ln>
        </p:spPr>
      </p:pic>
      <p:sp>
        <p:nvSpPr>
          <p:cNvPr id="650" name="Google Shape;650;p11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line 02" showMasterSp="0">
  <p:cSld name="Headline 02">
    <p:bg>
      <p:bgPr>
        <a:solidFill>
          <a:schemeClr val="accent2"/>
        </a:solidFill>
      </p:bgPr>
    </p:bg>
    <p:spTree>
      <p:nvGrpSpPr>
        <p:cNvPr id="651" name="Shape 651"/>
        <p:cNvGrpSpPr/>
        <p:nvPr/>
      </p:nvGrpSpPr>
      <p:grpSpPr>
        <a:xfrm>
          <a:off x="0" y="0"/>
          <a:ext cx="0" cy="0"/>
          <a:chOff x="0" y="0"/>
          <a:chExt cx="0" cy="0"/>
        </a:xfrm>
      </p:grpSpPr>
      <p:pic>
        <p:nvPicPr>
          <p:cNvPr descr="A picture containing light, black, large, white&#10;&#10;Description automatically generated" id="652" name="Google Shape;652;p120"/>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653" name="Google Shape;653;p120"/>
          <p:cNvSpPr txBox="1"/>
          <p:nvPr>
            <p:ph type="title"/>
          </p:nvPr>
        </p:nvSpPr>
        <p:spPr>
          <a:xfrm>
            <a:off x="345737" y="2074667"/>
            <a:ext cx="8169600" cy="994200"/>
          </a:xfrm>
          <a:prstGeom prst="rect">
            <a:avLst/>
          </a:prstGeom>
          <a:noFill/>
          <a:ln>
            <a:noFill/>
          </a:ln>
        </p:spPr>
        <p:txBody>
          <a:bodyPr anchorCtr="0" anchor="ctr" bIns="45700" lIns="0" spcFirstLastPara="1" rIns="0" wrap="square" tIns="45700">
            <a:noAutofit/>
          </a:bodyPr>
          <a:lstStyle>
            <a:lvl1pPr lvl="0" rtl="0" algn="l">
              <a:lnSpc>
                <a:spcPct val="90000"/>
              </a:lnSpc>
              <a:spcBef>
                <a:spcPts val="0"/>
              </a:spcBef>
              <a:spcAft>
                <a:spcPts val="0"/>
              </a:spcAft>
              <a:buClr>
                <a:schemeClr val="lt1"/>
              </a:buClr>
              <a:buSzPts val="3600"/>
              <a:buFont typeface="Barlow"/>
              <a:buNone/>
              <a:defRPr>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pic>
        <p:nvPicPr>
          <p:cNvPr id="654" name="Google Shape;654;p120"/>
          <p:cNvPicPr preferRelativeResize="0"/>
          <p:nvPr/>
        </p:nvPicPr>
        <p:blipFill rotWithShape="1">
          <a:blip r:embed="rId3">
            <a:alphaModFix/>
          </a:blip>
          <a:srcRect b="0" l="0" r="0" t="0"/>
          <a:stretch/>
        </p:blipFill>
        <p:spPr>
          <a:xfrm>
            <a:off x="345736" y="4761295"/>
            <a:ext cx="1019018" cy="158725"/>
          </a:xfrm>
          <a:prstGeom prst="rect">
            <a:avLst/>
          </a:prstGeom>
          <a:noFill/>
          <a:ln>
            <a:noFill/>
          </a:ln>
        </p:spPr>
      </p:pic>
      <p:sp>
        <p:nvSpPr>
          <p:cNvPr id="655" name="Google Shape;655;p12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Dark" showMasterSp="0" type="obj">
  <p:cSld name="OBJECT">
    <p:bg>
      <p:bgPr>
        <a:solidFill>
          <a:schemeClr val="accent1"/>
        </a:solidFill>
      </p:bgPr>
    </p:bg>
    <p:spTree>
      <p:nvGrpSpPr>
        <p:cNvPr id="656" name="Shape 656"/>
        <p:cNvGrpSpPr/>
        <p:nvPr/>
      </p:nvGrpSpPr>
      <p:grpSpPr>
        <a:xfrm>
          <a:off x="0" y="0"/>
          <a:ext cx="0" cy="0"/>
          <a:chOff x="0" y="0"/>
          <a:chExt cx="0" cy="0"/>
        </a:xfrm>
      </p:grpSpPr>
      <p:sp>
        <p:nvSpPr>
          <p:cNvPr id="657" name="Google Shape;657;p121"/>
          <p:cNvSpPr txBox="1"/>
          <p:nvPr>
            <p:ph type="title"/>
          </p:nvPr>
        </p:nvSpPr>
        <p:spPr>
          <a:xfrm>
            <a:off x="345737" y="273845"/>
            <a:ext cx="8445000" cy="744000"/>
          </a:xfrm>
          <a:prstGeom prst="rect">
            <a:avLst/>
          </a:prstGeom>
          <a:noFill/>
          <a:ln>
            <a:noFill/>
          </a:ln>
        </p:spPr>
        <p:txBody>
          <a:bodyPr anchorCtr="0" anchor="ctr" bIns="45700" lIns="0" spcFirstLastPara="1" rIns="0" wrap="square" tIns="45700">
            <a:noAutofit/>
          </a:bodyPr>
          <a:lstStyle>
            <a:lvl1pPr lvl="0" rtl="0" algn="l">
              <a:lnSpc>
                <a:spcPct val="90000"/>
              </a:lnSpc>
              <a:spcBef>
                <a:spcPts val="0"/>
              </a:spcBef>
              <a:spcAft>
                <a:spcPts val="0"/>
              </a:spcAft>
              <a:buClr>
                <a:schemeClr val="lt1"/>
              </a:buClr>
              <a:buSzPts val="3600"/>
              <a:buFont typeface="Barlow"/>
              <a:buNone/>
              <a:defRPr>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658" name="Google Shape;658;p121"/>
          <p:cNvSpPr txBox="1"/>
          <p:nvPr>
            <p:ph idx="1" type="body"/>
          </p:nvPr>
        </p:nvSpPr>
        <p:spPr>
          <a:xfrm>
            <a:off x="345737" y="1189436"/>
            <a:ext cx="8445000" cy="3443400"/>
          </a:xfrm>
          <a:prstGeom prst="rect">
            <a:avLst/>
          </a:prstGeom>
          <a:noFill/>
          <a:ln>
            <a:noFill/>
          </a:ln>
        </p:spPr>
        <p:txBody>
          <a:bodyPr anchorCtr="0" anchor="t" bIns="45700" lIns="0" spcFirstLastPara="1" rIns="0" wrap="square" tIns="45700">
            <a:noAutofit/>
          </a:bodyPr>
          <a:lstStyle>
            <a:lvl1pPr indent="-328612" lvl="0" marL="457200" rtl="0" algn="l">
              <a:lnSpc>
                <a:spcPct val="90000"/>
              </a:lnSpc>
              <a:spcBef>
                <a:spcPts val="750"/>
              </a:spcBef>
              <a:spcAft>
                <a:spcPts val="0"/>
              </a:spcAft>
              <a:buSzPts val="1575"/>
              <a:buChar char="▪"/>
              <a:defRPr>
                <a:solidFill>
                  <a:schemeClr val="lt1"/>
                </a:solidFill>
              </a:defRPr>
            </a:lvl1pPr>
            <a:lvl2pPr indent="-314325" lvl="1" marL="914400" rtl="0" algn="l">
              <a:lnSpc>
                <a:spcPct val="90000"/>
              </a:lnSpc>
              <a:spcBef>
                <a:spcPts val="375"/>
              </a:spcBef>
              <a:spcAft>
                <a:spcPts val="0"/>
              </a:spcAft>
              <a:buSzPts val="1350"/>
              <a:buChar char="▪"/>
              <a:defRPr>
                <a:solidFill>
                  <a:schemeClr val="lt1"/>
                </a:solidFill>
              </a:defRPr>
            </a:lvl2pPr>
            <a:lvl3pPr indent="-300037" lvl="2" marL="1371600" rtl="0" algn="l">
              <a:lnSpc>
                <a:spcPct val="90000"/>
              </a:lnSpc>
              <a:spcBef>
                <a:spcPts val="375"/>
              </a:spcBef>
              <a:spcAft>
                <a:spcPts val="0"/>
              </a:spcAft>
              <a:buSzPts val="1125"/>
              <a:buChar char="▪"/>
              <a:defRPr>
                <a:solidFill>
                  <a:schemeClr val="lt1"/>
                </a:solidFill>
              </a:defRPr>
            </a:lvl3pPr>
            <a:lvl4pPr indent="-292893" lvl="3" marL="1828800" rtl="0" algn="l">
              <a:lnSpc>
                <a:spcPct val="90000"/>
              </a:lnSpc>
              <a:spcBef>
                <a:spcPts val="375"/>
              </a:spcBef>
              <a:spcAft>
                <a:spcPts val="0"/>
              </a:spcAft>
              <a:buSzPts val="1013"/>
              <a:buChar char="▪"/>
              <a:defRPr>
                <a:solidFill>
                  <a:schemeClr val="lt1"/>
                </a:solidFill>
              </a:defRPr>
            </a:lvl4pPr>
            <a:lvl5pPr indent="-292893" lvl="4" marL="2286000" rtl="0" algn="l">
              <a:lnSpc>
                <a:spcPct val="90000"/>
              </a:lnSpc>
              <a:spcBef>
                <a:spcPts val="375"/>
              </a:spcBef>
              <a:spcAft>
                <a:spcPts val="0"/>
              </a:spcAft>
              <a:buSzPts val="1013"/>
              <a:buChar char="▪"/>
              <a:defRPr>
                <a:solidFill>
                  <a:schemeClr val="lt1"/>
                </a:solidFill>
              </a:defRPr>
            </a:lvl5pPr>
            <a:lvl6pPr indent="-298450" lvl="5" marL="2743200" rtl="0" algn="l">
              <a:lnSpc>
                <a:spcPct val="90000"/>
              </a:lnSpc>
              <a:spcBef>
                <a:spcPts val="375"/>
              </a:spcBef>
              <a:spcAft>
                <a:spcPts val="0"/>
              </a:spcAft>
              <a:buSzPts val="1100"/>
              <a:buChar char="▪"/>
              <a:defRPr>
                <a:solidFill>
                  <a:schemeClr val="lt1"/>
                </a:solidFill>
              </a:defRPr>
            </a:lvl6pPr>
            <a:lvl7pPr indent="-298450" lvl="6" marL="3200400" rtl="0" algn="l">
              <a:lnSpc>
                <a:spcPct val="90000"/>
              </a:lnSpc>
              <a:spcBef>
                <a:spcPts val="375"/>
              </a:spcBef>
              <a:spcAft>
                <a:spcPts val="0"/>
              </a:spcAft>
              <a:buSzPts val="1100"/>
              <a:buChar char="▪"/>
              <a:defRPr>
                <a:solidFill>
                  <a:schemeClr val="lt1"/>
                </a:solidFill>
              </a:defRPr>
            </a:lvl7pPr>
            <a:lvl8pPr indent="-298450" lvl="7" marL="3657600" rtl="0" algn="l">
              <a:lnSpc>
                <a:spcPct val="90000"/>
              </a:lnSpc>
              <a:spcBef>
                <a:spcPts val="375"/>
              </a:spcBef>
              <a:spcAft>
                <a:spcPts val="0"/>
              </a:spcAft>
              <a:buSzPts val="1100"/>
              <a:buChar char="▪"/>
              <a:defRPr>
                <a:solidFill>
                  <a:schemeClr val="lt1"/>
                </a:solidFill>
              </a:defRPr>
            </a:lvl8pPr>
            <a:lvl9pPr indent="-298450" lvl="8" marL="4114800" rtl="0" algn="l">
              <a:lnSpc>
                <a:spcPct val="90000"/>
              </a:lnSpc>
              <a:spcBef>
                <a:spcPts val="375"/>
              </a:spcBef>
              <a:spcAft>
                <a:spcPts val="0"/>
              </a:spcAft>
              <a:buSzPts val="1100"/>
              <a:buChar char="▪"/>
              <a:defRPr>
                <a:solidFill>
                  <a:schemeClr val="lt1"/>
                </a:solidFill>
              </a:defRPr>
            </a:lvl9pPr>
          </a:lstStyle>
          <a:p/>
        </p:txBody>
      </p:sp>
      <p:pic>
        <p:nvPicPr>
          <p:cNvPr id="659" name="Google Shape;659;p121"/>
          <p:cNvPicPr preferRelativeResize="0"/>
          <p:nvPr/>
        </p:nvPicPr>
        <p:blipFill rotWithShape="1">
          <a:blip r:embed="rId2">
            <a:alphaModFix/>
          </a:blip>
          <a:srcRect b="0" l="0" r="0" t="0"/>
          <a:stretch/>
        </p:blipFill>
        <p:spPr>
          <a:xfrm>
            <a:off x="345736" y="4761293"/>
            <a:ext cx="1019018" cy="158726"/>
          </a:xfrm>
          <a:prstGeom prst="rect">
            <a:avLst/>
          </a:prstGeom>
          <a:noFill/>
          <a:ln>
            <a:noFill/>
          </a:ln>
        </p:spPr>
      </p:pic>
      <p:sp>
        <p:nvSpPr>
          <p:cNvPr id="660" name="Google Shape;660;p12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661" name="Shape 661"/>
        <p:cNvGrpSpPr/>
        <p:nvPr/>
      </p:nvGrpSpPr>
      <p:grpSpPr>
        <a:xfrm>
          <a:off x="0" y="0"/>
          <a:ext cx="0" cy="0"/>
          <a:chOff x="0" y="0"/>
          <a:chExt cx="0" cy="0"/>
        </a:xfrm>
      </p:grpSpPr>
      <p:sp>
        <p:nvSpPr>
          <p:cNvPr id="662" name="Google Shape;662;p122"/>
          <p:cNvSpPr txBox="1"/>
          <p:nvPr>
            <p:ph type="title"/>
          </p:nvPr>
        </p:nvSpPr>
        <p:spPr>
          <a:xfrm>
            <a:off x="345737" y="273845"/>
            <a:ext cx="8445000" cy="744000"/>
          </a:xfrm>
          <a:prstGeom prst="rect">
            <a:avLst/>
          </a:prstGeom>
          <a:noFill/>
          <a:ln>
            <a:noFill/>
          </a:ln>
        </p:spPr>
        <p:txBody>
          <a:bodyPr anchorCtr="0" anchor="ctr" bIns="45700" lIns="0" spcFirstLastPara="1" rIns="0" wrap="square" tIns="45700">
            <a:noAutofit/>
          </a:bodyPr>
          <a:lstStyle>
            <a:lvl1pPr lvl="0" rtl="0" algn="l">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663" name="Google Shape;663;p122"/>
          <p:cNvSpPr txBox="1"/>
          <p:nvPr>
            <p:ph idx="1" type="body"/>
          </p:nvPr>
        </p:nvSpPr>
        <p:spPr>
          <a:xfrm>
            <a:off x="345737" y="1189436"/>
            <a:ext cx="8445000" cy="3443400"/>
          </a:xfrm>
          <a:prstGeom prst="rect">
            <a:avLst/>
          </a:prstGeom>
          <a:noFill/>
          <a:ln>
            <a:noFill/>
          </a:ln>
        </p:spPr>
        <p:txBody>
          <a:bodyPr anchorCtr="0" anchor="t" bIns="45700" lIns="0" spcFirstLastPara="1" rIns="0" wrap="square" tIns="45700">
            <a:noAutofit/>
          </a:bodyPr>
          <a:lstStyle>
            <a:lvl1pPr indent="-314325" lvl="0" marL="457200" rtl="0" algn="l">
              <a:lnSpc>
                <a:spcPct val="90000"/>
              </a:lnSpc>
              <a:spcBef>
                <a:spcPts val="750"/>
              </a:spcBef>
              <a:spcAft>
                <a:spcPts val="0"/>
              </a:spcAft>
              <a:buSzPts val="1350"/>
              <a:buChar char="▪"/>
              <a:defRPr/>
            </a:lvl1pPr>
            <a:lvl2pPr indent="-314325" lvl="1" marL="914400" rtl="0" algn="l">
              <a:lnSpc>
                <a:spcPct val="90000"/>
              </a:lnSpc>
              <a:spcBef>
                <a:spcPts val="375"/>
              </a:spcBef>
              <a:spcAft>
                <a:spcPts val="0"/>
              </a:spcAft>
              <a:buSzPts val="1350"/>
              <a:buChar char="▪"/>
              <a:defRPr/>
            </a:lvl2pPr>
            <a:lvl3pPr indent="-314325" lvl="2" marL="1371600" rtl="0" algn="l">
              <a:lnSpc>
                <a:spcPct val="90000"/>
              </a:lnSpc>
              <a:spcBef>
                <a:spcPts val="375"/>
              </a:spcBef>
              <a:spcAft>
                <a:spcPts val="0"/>
              </a:spcAft>
              <a:buSzPts val="1350"/>
              <a:buChar char="▪"/>
              <a:defRPr/>
            </a:lvl3pPr>
            <a:lvl4pPr indent="-314325" lvl="3" marL="1828800" rtl="0" algn="l">
              <a:lnSpc>
                <a:spcPct val="90000"/>
              </a:lnSpc>
              <a:spcBef>
                <a:spcPts val="375"/>
              </a:spcBef>
              <a:spcAft>
                <a:spcPts val="0"/>
              </a:spcAft>
              <a:buSzPts val="1350"/>
              <a:buChar char="▪"/>
              <a:defRPr/>
            </a:lvl4pPr>
            <a:lvl5pPr indent="-314325" lvl="4" marL="2286000" rtl="0" algn="l">
              <a:lnSpc>
                <a:spcPct val="90000"/>
              </a:lnSpc>
              <a:spcBef>
                <a:spcPts val="375"/>
              </a:spcBef>
              <a:spcAft>
                <a:spcPts val="0"/>
              </a:spcAft>
              <a:buSzPts val="1350"/>
              <a:buChar char="▪"/>
              <a:defRPr/>
            </a:lvl5pPr>
            <a:lvl6pPr indent="-298450" lvl="5" marL="2743200" rtl="0" algn="l">
              <a:lnSpc>
                <a:spcPct val="90000"/>
              </a:lnSpc>
              <a:spcBef>
                <a:spcPts val="375"/>
              </a:spcBef>
              <a:spcAft>
                <a:spcPts val="0"/>
              </a:spcAft>
              <a:buSzPts val="1100"/>
              <a:buChar char="▪"/>
              <a:defRPr/>
            </a:lvl6pPr>
            <a:lvl7pPr indent="-298450" lvl="6" marL="3200400" rtl="0" algn="l">
              <a:lnSpc>
                <a:spcPct val="90000"/>
              </a:lnSpc>
              <a:spcBef>
                <a:spcPts val="375"/>
              </a:spcBef>
              <a:spcAft>
                <a:spcPts val="0"/>
              </a:spcAft>
              <a:buSzPts val="1100"/>
              <a:buChar char="▪"/>
              <a:defRPr/>
            </a:lvl7pPr>
            <a:lvl8pPr indent="-298450" lvl="7" marL="3657600" rtl="0" algn="l">
              <a:lnSpc>
                <a:spcPct val="90000"/>
              </a:lnSpc>
              <a:spcBef>
                <a:spcPts val="375"/>
              </a:spcBef>
              <a:spcAft>
                <a:spcPts val="0"/>
              </a:spcAft>
              <a:buSzPts val="1100"/>
              <a:buChar char="▪"/>
              <a:defRPr/>
            </a:lvl8pPr>
            <a:lvl9pPr indent="-298450" lvl="8" marL="4114800" rtl="0" algn="l">
              <a:lnSpc>
                <a:spcPct val="90000"/>
              </a:lnSpc>
              <a:spcBef>
                <a:spcPts val="375"/>
              </a:spcBef>
              <a:spcAft>
                <a:spcPts val="0"/>
              </a:spcAft>
              <a:buSzPts val="1100"/>
              <a:buChar char="▪"/>
              <a:defRPr/>
            </a:lvl9pPr>
          </a:lstStyle>
          <a:p/>
        </p:txBody>
      </p:sp>
      <p:sp>
        <p:nvSpPr>
          <p:cNvPr id="664" name="Google Shape;664;p12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ubtitle and Content">
  <p:cSld name="Title, Subtitle and Content">
    <p:spTree>
      <p:nvGrpSpPr>
        <p:cNvPr id="665" name="Shape 665"/>
        <p:cNvGrpSpPr/>
        <p:nvPr/>
      </p:nvGrpSpPr>
      <p:grpSpPr>
        <a:xfrm>
          <a:off x="0" y="0"/>
          <a:ext cx="0" cy="0"/>
          <a:chOff x="0" y="0"/>
          <a:chExt cx="0" cy="0"/>
        </a:xfrm>
      </p:grpSpPr>
      <p:sp>
        <p:nvSpPr>
          <p:cNvPr id="666" name="Google Shape;666;p123"/>
          <p:cNvSpPr txBox="1"/>
          <p:nvPr>
            <p:ph type="title"/>
          </p:nvPr>
        </p:nvSpPr>
        <p:spPr>
          <a:xfrm>
            <a:off x="345737" y="273845"/>
            <a:ext cx="8445000" cy="744000"/>
          </a:xfrm>
          <a:prstGeom prst="rect">
            <a:avLst/>
          </a:prstGeom>
          <a:noFill/>
          <a:ln>
            <a:noFill/>
          </a:ln>
        </p:spPr>
        <p:txBody>
          <a:bodyPr anchorCtr="0" anchor="ctr" bIns="45700" lIns="0" spcFirstLastPara="1" rIns="0" wrap="square" tIns="45700">
            <a:noAutofit/>
          </a:bodyPr>
          <a:lstStyle>
            <a:lvl1pPr lvl="0" rtl="0" algn="l">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667" name="Google Shape;667;p123"/>
          <p:cNvSpPr txBox="1"/>
          <p:nvPr>
            <p:ph idx="1" type="body"/>
          </p:nvPr>
        </p:nvSpPr>
        <p:spPr>
          <a:xfrm>
            <a:off x="345725" y="1325875"/>
            <a:ext cx="8534700" cy="3339000"/>
          </a:xfrm>
          <a:prstGeom prst="rect">
            <a:avLst/>
          </a:prstGeom>
          <a:noFill/>
          <a:ln>
            <a:noFill/>
          </a:ln>
        </p:spPr>
        <p:txBody>
          <a:bodyPr anchorCtr="0" anchor="t" bIns="45700" lIns="0" spcFirstLastPara="1" rIns="0" wrap="square" tIns="45700">
            <a:noAutofit/>
          </a:bodyPr>
          <a:lstStyle>
            <a:lvl1pPr indent="-361950" lvl="0" marL="457200" rtl="0" algn="l">
              <a:lnSpc>
                <a:spcPct val="90000"/>
              </a:lnSpc>
              <a:spcBef>
                <a:spcPts val="750"/>
              </a:spcBef>
              <a:spcAft>
                <a:spcPts val="0"/>
              </a:spcAft>
              <a:buSzPts val="2100"/>
              <a:buChar char="▪"/>
              <a:defRPr/>
            </a:lvl1pPr>
            <a:lvl2pPr indent="-342900" lvl="1" marL="914400" rtl="0" algn="l">
              <a:lnSpc>
                <a:spcPct val="90000"/>
              </a:lnSpc>
              <a:spcBef>
                <a:spcPts val="375"/>
              </a:spcBef>
              <a:spcAft>
                <a:spcPts val="0"/>
              </a:spcAft>
              <a:buSzPts val="1800"/>
              <a:buChar char="▪"/>
              <a:defRPr/>
            </a:lvl2pPr>
            <a:lvl3pPr indent="-323850" lvl="2" marL="1371600" rtl="0" algn="l">
              <a:lnSpc>
                <a:spcPct val="90000"/>
              </a:lnSpc>
              <a:spcBef>
                <a:spcPts val="375"/>
              </a:spcBef>
              <a:spcAft>
                <a:spcPts val="0"/>
              </a:spcAft>
              <a:buSzPts val="1500"/>
              <a:buChar char="▪"/>
              <a:defRPr/>
            </a:lvl3pPr>
            <a:lvl4pPr indent="-311150" lvl="3" marL="1828800" rtl="0" algn="l">
              <a:lnSpc>
                <a:spcPct val="90000"/>
              </a:lnSpc>
              <a:spcBef>
                <a:spcPts val="375"/>
              </a:spcBef>
              <a:spcAft>
                <a:spcPts val="0"/>
              </a:spcAft>
              <a:buSzPts val="1300"/>
              <a:buChar char="▪"/>
              <a:defRPr/>
            </a:lvl4pPr>
            <a:lvl5pPr indent="-298450" lvl="4" marL="2286000" rtl="0" algn="l">
              <a:lnSpc>
                <a:spcPct val="90000"/>
              </a:lnSpc>
              <a:spcBef>
                <a:spcPts val="375"/>
              </a:spcBef>
              <a:spcAft>
                <a:spcPts val="0"/>
              </a:spcAft>
              <a:buSzPts val="1100"/>
              <a:buChar char="▪"/>
              <a:defRPr/>
            </a:lvl5pPr>
            <a:lvl6pPr indent="-298450" lvl="5" marL="2743200" rtl="0" algn="l">
              <a:lnSpc>
                <a:spcPct val="90000"/>
              </a:lnSpc>
              <a:spcBef>
                <a:spcPts val="375"/>
              </a:spcBef>
              <a:spcAft>
                <a:spcPts val="0"/>
              </a:spcAft>
              <a:buSzPts val="1100"/>
              <a:buChar char="▪"/>
              <a:defRPr/>
            </a:lvl6pPr>
            <a:lvl7pPr indent="-298450" lvl="6" marL="3200400" rtl="0" algn="l">
              <a:lnSpc>
                <a:spcPct val="90000"/>
              </a:lnSpc>
              <a:spcBef>
                <a:spcPts val="375"/>
              </a:spcBef>
              <a:spcAft>
                <a:spcPts val="0"/>
              </a:spcAft>
              <a:buSzPts val="1100"/>
              <a:buChar char="▪"/>
              <a:defRPr/>
            </a:lvl7pPr>
            <a:lvl8pPr indent="-298450" lvl="7" marL="3657600" rtl="0" algn="l">
              <a:lnSpc>
                <a:spcPct val="90000"/>
              </a:lnSpc>
              <a:spcBef>
                <a:spcPts val="375"/>
              </a:spcBef>
              <a:spcAft>
                <a:spcPts val="0"/>
              </a:spcAft>
              <a:buSzPts val="1100"/>
              <a:buChar char="▪"/>
              <a:defRPr/>
            </a:lvl8pPr>
            <a:lvl9pPr indent="-298450" lvl="8" marL="4114800" rtl="0" algn="l">
              <a:lnSpc>
                <a:spcPct val="90000"/>
              </a:lnSpc>
              <a:spcBef>
                <a:spcPts val="375"/>
              </a:spcBef>
              <a:spcAft>
                <a:spcPts val="0"/>
              </a:spcAft>
              <a:buSzPts val="1100"/>
              <a:buChar char="▪"/>
              <a:defRPr/>
            </a:lvl9pPr>
          </a:lstStyle>
          <a:p/>
        </p:txBody>
      </p:sp>
      <p:sp>
        <p:nvSpPr>
          <p:cNvPr id="668" name="Google Shape;668;p123"/>
          <p:cNvSpPr txBox="1"/>
          <p:nvPr>
            <p:ph idx="2" type="subTitle"/>
          </p:nvPr>
        </p:nvSpPr>
        <p:spPr>
          <a:xfrm>
            <a:off x="345725" y="925925"/>
            <a:ext cx="8445000" cy="307200"/>
          </a:xfrm>
          <a:prstGeom prst="rect">
            <a:avLst/>
          </a:prstGeom>
        </p:spPr>
        <p:txBody>
          <a:bodyPr anchorCtr="0" anchor="ctr" bIns="45700" lIns="0" spcFirstLastPara="1" rIns="0" wrap="square" tIns="45700">
            <a:noAutofit/>
          </a:bodyPr>
          <a:lstStyle>
            <a:lvl1pPr lvl="0" rtl="0">
              <a:lnSpc>
                <a:spcPct val="100000"/>
              </a:lnSpc>
              <a:spcBef>
                <a:spcPts val="0"/>
              </a:spcBef>
              <a:spcAft>
                <a:spcPts val="0"/>
              </a:spcAft>
              <a:buNone/>
              <a:defRPr>
                <a:solidFill>
                  <a:schemeClr val="accent5"/>
                </a:solidFill>
              </a:defRPr>
            </a:lvl1pPr>
            <a:lvl2pPr lvl="1" rtl="0">
              <a:lnSpc>
                <a:spcPct val="100000"/>
              </a:lnSpc>
              <a:spcBef>
                <a:spcPts val="0"/>
              </a:spcBef>
              <a:spcAft>
                <a:spcPts val="0"/>
              </a:spcAft>
              <a:buNone/>
              <a:defRPr>
                <a:solidFill>
                  <a:schemeClr val="accent5"/>
                </a:solidFill>
              </a:defRPr>
            </a:lvl2pPr>
            <a:lvl3pPr lvl="2" rtl="0">
              <a:lnSpc>
                <a:spcPct val="100000"/>
              </a:lnSpc>
              <a:spcBef>
                <a:spcPts val="0"/>
              </a:spcBef>
              <a:spcAft>
                <a:spcPts val="0"/>
              </a:spcAft>
              <a:buNone/>
              <a:defRPr>
                <a:solidFill>
                  <a:schemeClr val="accent5"/>
                </a:solidFill>
              </a:defRPr>
            </a:lvl3pPr>
            <a:lvl4pPr lvl="3" rtl="0">
              <a:lnSpc>
                <a:spcPct val="100000"/>
              </a:lnSpc>
              <a:spcBef>
                <a:spcPts val="0"/>
              </a:spcBef>
              <a:spcAft>
                <a:spcPts val="0"/>
              </a:spcAft>
              <a:buNone/>
              <a:defRPr>
                <a:solidFill>
                  <a:schemeClr val="accent5"/>
                </a:solidFill>
              </a:defRPr>
            </a:lvl4pPr>
            <a:lvl5pPr lvl="4" rtl="0">
              <a:lnSpc>
                <a:spcPct val="100000"/>
              </a:lnSpc>
              <a:spcBef>
                <a:spcPts val="0"/>
              </a:spcBef>
              <a:spcAft>
                <a:spcPts val="0"/>
              </a:spcAft>
              <a:buNone/>
              <a:defRPr>
                <a:solidFill>
                  <a:schemeClr val="accent5"/>
                </a:solidFill>
              </a:defRPr>
            </a:lvl5pPr>
            <a:lvl6pPr lvl="5" rtl="0">
              <a:lnSpc>
                <a:spcPct val="100000"/>
              </a:lnSpc>
              <a:spcBef>
                <a:spcPts val="0"/>
              </a:spcBef>
              <a:spcAft>
                <a:spcPts val="0"/>
              </a:spcAft>
              <a:buNone/>
              <a:defRPr>
                <a:solidFill>
                  <a:schemeClr val="accent5"/>
                </a:solidFill>
              </a:defRPr>
            </a:lvl6pPr>
            <a:lvl7pPr lvl="6" rtl="0">
              <a:lnSpc>
                <a:spcPct val="100000"/>
              </a:lnSpc>
              <a:spcBef>
                <a:spcPts val="0"/>
              </a:spcBef>
              <a:spcAft>
                <a:spcPts val="0"/>
              </a:spcAft>
              <a:buNone/>
              <a:defRPr>
                <a:solidFill>
                  <a:schemeClr val="accent5"/>
                </a:solidFill>
              </a:defRPr>
            </a:lvl7pPr>
            <a:lvl8pPr lvl="7" rtl="0">
              <a:lnSpc>
                <a:spcPct val="100000"/>
              </a:lnSpc>
              <a:spcBef>
                <a:spcPts val="0"/>
              </a:spcBef>
              <a:spcAft>
                <a:spcPts val="0"/>
              </a:spcAft>
              <a:buNone/>
              <a:defRPr>
                <a:solidFill>
                  <a:schemeClr val="accent5"/>
                </a:solidFill>
              </a:defRPr>
            </a:lvl8pPr>
            <a:lvl9pPr lvl="8" rtl="0">
              <a:lnSpc>
                <a:spcPct val="100000"/>
              </a:lnSpc>
              <a:spcBef>
                <a:spcPts val="0"/>
              </a:spcBef>
              <a:spcAft>
                <a:spcPts val="0"/>
              </a:spcAft>
              <a:buNone/>
              <a:defRPr>
                <a:solidFill>
                  <a:schemeClr val="accent5"/>
                </a:solidFill>
              </a:defRPr>
            </a:lvl9pPr>
          </a:lstStyle>
          <a:p/>
        </p:txBody>
      </p:sp>
      <p:sp>
        <p:nvSpPr>
          <p:cNvPr id="669" name="Google Shape;669;p12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
  <p:cSld name="Two Column">
    <p:spTree>
      <p:nvGrpSpPr>
        <p:cNvPr id="670" name="Shape 670"/>
        <p:cNvGrpSpPr/>
        <p:nvPr/>
      </p:nvGrpSpPr>
      <p:grpSpPr>
        <a:xfrm>
          <a:off x="0" y="0"/>
          <a:ext cx="0" cy="0"/>
          <a:chOff x="0" y="0"/>
          <a:chExt cx="0" cy="0"/>
        </a:xfrm>
      </p:grpSpPr>
      <p:sp>
        <p:nvSpPr>
          <p:cNvPr id="671" name="Google Shape;671;p124"/>
          <p:cNvSpPr txBox="1"/>
          <p:nvPr>
            <p:ph type="title"/>
          </p:nvPr>
        </p:nvSpPr>
        <p:spPr>
          <a:xfrm>
            <a:off x="345737" y="273845"/>
            <a:ext cx="8445000" cy="744000"/>
          </a:xfrm>
          <a:prstGeom prst="rect">
            <a:avLst/>
          </a:prstGeom>
          <a:noFill/>
          <a:ln>
            <a:noFill/>
          </a:ln>
        </p:spPr>
        <p:txBody>
          <a:bodyPr anchorCtr="0" anchor="ctr" bIns="45700" lIns="0" spcFirstLastPara="1" rIns="0" wrap="square" tIns="45700">
            <a:noAutofit/>
          </a:bodyPr>
          <a:lstStyle>
            <a:lvl1pPr lvl="0" rtl="0" algn="l">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cxnSp>
        <p:nvCxnSpPr>
          <p:cNvPr id="672" name="Google Shape;672;p124"/>
          <p:cNvCxnSpPr/>
          <p:nvPr/>
        </p:nvCxnSpPr>
        <p:spPr>
          <a:xfrm>
            <a:off x="4476584" y="1189435"/>
            <a:ext cx="0" cy="3442800"/>
          </a:xfrm>
          <a:prstGeom prst="straightConnector1">
            <a:avLst/>
          </a:prstGeom>
          <a:noFill/>
          <a:ln cap="flat" cmpd="sng" w="12700">
            <a:solidFill>
              <a:schemeClr val="accent5"/>
            </a:solidFill>
            <a:prstDash val="solid"/>
            <a:miter lim="800000"/>
            <a:headEnd len="sm" w="sm" type="none"/>
            <a:tailEnd len="sm" w="sm" type="none"/>
          </a:ln>
        </p:spPr>
      </p:cxnSp>
      <p:sp>
        <p:nvSpPr>
          <p:cNvPr id="673" name="Google Shape;673;p124"/>
          <p:cNvSpPr txBox="1"/>
          <p:nvPr>
            <p:ph idx="1" type="body"/>
          </p:nvPr>
        </p:nvSpPr>
        <p:spPr>
          <a:xfrm>
            <a:off x="345734" y="1710301"/>
            <a:ext cx="4049700" cy="2922600"/>
          </a:xfrm>
          <a:prstGeom prst="rect">
            <a:avLst/>
          </a:prstGeom>
          <a:noFill/>
          <a:ln>
            <a:noFill/>
          </a:ln>
        </p:spPr>
        <p:txBody>
          <a:bodyPr anchorCtr="0" anchor="t" bIns="34275" lIns="0" spcFirstLastPara="1" rIns="0" wrap="square" tIns="34275">
            <a:noAutofit/>
          </a:bodyPr>
          <a:lstStyle>
            <a:lvl1pPr indent="-342900" lvl="0" marL="457200" rtl="0" algn="l">
              <a:lnSpc>
                <a:spcPct val="90000"/>
              </a:lnSpc>
              <a:spcBef>
                <a:spcPts val="0"/>
              </a:spcBef>
              <a:spcAft>
                <a:spcPts val="0"/>
              </a:spcAft>
              <a:buSzPts val="1800"/>
              <a:buFont typeface="Barlow"/>
              <a:buChar char="▪"/>
              <a:defRPr sz="1800"/>
            </a:lvl1pPr>
            <a:lvl2pPr indent="-323850" lvl="1" marL="914400" rtl="0" algn="l">
              <a:lnSpc>
                <a:spcPct val="90000"/>
              </a:lnSpc>
              <a:spcBef>
                <a:spcPts val="400"/>
              </a:spcBef>
              <a:spcAft>
                <a:spcPts val="0"/>
              </a:spcAft>
              <a:buSzPts val="1500"/>
              <a:buChar char="▪"/>
              <a:defRPr sz="1500"/>
            </a:lvl2pPr>
            <a:lvl3pPr indent="-317500" lvl="2" marL="1371600" rtl="0" algn="l">
              <a:lnSpc>
                <a:spcPct val="90000"/>
              </a:lnSpc>
              <a:spcBef>
                <a:spcPts val="400"/>
              </a:spcBef>
              <a:spcAft>
                <a:spcPts val="0"/>
              </a:spcAft>
              <a:buSzPts val="1400"/>
              <a:buChar char="▪"/>
              <a:defRPr sz="1400"/>
            </a:lvl3pPr>
            <a:lvl4pPr indent="-304800" lvl="3" marL="1828800" rtl="0" algn="l">
              <a:lnSpc>
                <a:spcPct val="90000"/>
              </a:lnSpc>
              <a:spcBef>
                <a:spcPts val="400"/>
              </a:spcBef>
              <a:spcAft>
                <a:spcPts val="0"/>
              </a:spcAft>
              <a:buSzPts val="1200"/>
              <a:buChar char="▪"/>
              <a:defRPr sz="1200"/>
            </a:lvl4pPr>
            <a:lvl5pPr indent="-304800" lvl="4" marL="2286000" rtl="0" algn="l">
              <a:lnSpc>
                <a:spcPct val="90000"/>
              </a:lnSpc>
              <a:spcBef>
                <a:spcPts val="400"/>
              </a:spcBef>
              <a:spcAft>
                <a:spcPts val="0"/>
              </a:spcAft>
              <a:buSzPts val="1200"/>
              <a:buChar char="▪"/>
              <a:defRPr sz="1200"/>
            </a:lvl5pPr>
            <a:lvl6pPr indent="-304800" lvl="5" marL="2743200" rtl="0" algn="l">
              <a:lnSpc>
                <a:spcPct val="90000"/>
              </a:lnSpc>
              <a:spcBef>
                <a:spcPts val="400"/>
              </a:spcBef>
              <a:spcAft>
                <a:spcPts val="0"/>
              </a:spcAft>
              <a:buSzPts val="1200"/>
              <a:buChar char="▪"/>
              <a:defRPr sz="1200"/>
            </a:lvl6pPr>
            <a:lvl7pPr indent="-304800" lvl="6" marL="3200400" rtl="0" algn="l">
              <a:lnSpc>
                <a:spcPct val="90000"/>
              </a:lnSpc>
              <a:spcBef>
                <a:spcPts val="400"/>
              </a:spcBef>
              <a:spcAft>
                <a:spcPts val="0"/>
              </a:spcAft>
              <a:buSzPts val="1200"/>
              <a:buChar char="▪"/>
              <a:defRPr sz="1200"/>
            </a:lvl7pPr>
            <a:lvl8pPr indent="-304800" lvl="7" marL="3657600" rtl="0" algn="l">
              <a:lnSpc>
                <a:spcPct val="90000"/>
              </a:lnSpc>
              <a:spcBef>
                <a:spcPts val="400"/>
              </a:spcBef>
              <a:spcAft>
                <a:spcPts val="0"/>
              </a:spcAft>
              <a:buSzPts val="1200"/>
              <a:buChar char="▪"/>
              <a:defRPr sz="1200"/>
            </a:lvl8pPr>
            <a:lvl9pPr indent="-304800" lvl="8" marL="4114800" rtl="0" algn="l">
              <a:lnSpc>
                <a:spcPct val="90000"/>
              </a:lnSpc>
              <a:spcBef>
                <a:spcPts val="400"/>
              </a:spcBef>
              <a:spcAft>
                <a:spcPts val="0"/>
              </a:spcAft>
              <a:buSzPts val="1200"/>
              <a:buChar char="▪"/>
              <a:defRPr sz="1200"/>
            </a:lvl9pPr>
          </a:lstStyle>
          <a:p/>
        </p:txBody>
      </p:sp>
      <p:sp>
        <p:nvSpPr>
          <p:cNvPr id="674" name="Google Shape;674;p124"/>
          <p:cNvSpPr txBox="1"/>
          <p:nvPr>
            <p:ph idx="2" type="subTitle"/>
          </p:nvPr>
        </p:nvSpPr>
        <p:spPr>
          <a:xfrm>
            <a:off x="345731" y="1260750"/>
            <a:ext cx="4024500" cy="306000"/>
          </a:xfrm>
          <a:prstGeom prst="rect">
            <a:avLst/>
          </a:prstGeom>
        </p:spPr>
        <p:txBody>
          <a:bodyPr anchorCtr="0" anchor="ctr" bIns="45700" lIns="0" spcFirstLastPara="1" rIns="0" wrap="square" tIns="45700">
            <a:noAutofit/>
          </a:bodyPr>
          <a:lstStyle>
            <a:lvl1pPr lvl="0" rtl="0">
              <a:lnSpc>
                <a:spcPct val="100000"/>
              </a:lnSpc>
              <a:spcBef>
                <a:spcPts val="0"/>
              </a:spcBef>
              <a:spcAft>
                <a:spcPts val="0"/>
              </a:spcAft>
              <a:buNone/>
              <a:defRPr>
                <a:solidFill>
                  <a:schemeClr val="accent5"/>
                </a:solidFill>
              </a:defRPr>
            </a:lvl1pPr>
            <a:lvl2pPr lvl="1" rtl="0">
              <a:lnSpc>
                <a:spcPct val="100000"/>
              </a:lnSpc>
              <a:spcBef>
                <a:spcPts val="0"/>
              </a:spcBef>
              <a:spcAft>
                <a:spcPts val="0"/>
              </a:spcAft>
              <a:buNone/>
              <a:defRPr>
                <a:solidFill>
                  <a:schemeClr val="accent5"/>
                </a:solidFill>
              </a:defRPr>
            </a:lvl2pPr>
            <a:lvl3pPr lvl="2" rtl="0">
              <a:lnSpc>
                <a:spcPct val="100000"/>
              </a:lnSpc>
              <a:spcBef>
                <a:spcPts val="0"/>
              </a:spcBef>
              <a:spcAft>
                <a:spcPts val="0"/>
              </a:spcAft>
              <a:buNone/>
              <a:defRPr>
                <a:solidFill>
                  <a:schemeClr val="accent5"/>
                </a:solidFill>
              </a:defRPr>
            </a:lvl3pPr>
            <a:lvl4pPr lvl="3" rtl="0">
              <a:lnSpc>
                <a:spcPct val="100000"/>
              </a:lnSpc>
              <a:spcBef>
                <a:spcPts val="0"/>
              </a:spcBef>
              <a:spcAft>
                <a:spcPts val="0"/>
              </a:spcAft>
              <a:buNone/>
              <a:defRPr>
                <a:solidFill>
                  <a:schemeClr val="accent5"/>
                </a:solidFill>
              </a:defRPr>
            </a:lvl4pPr>
            <a:lvl5pPr lvl="4" rtl="0">
              <a:lnSpc>
                <a:spcPct val="100000"/>
              </a:lnSpc>
              <a:spcBef>
                <a:spcPts val="0"/>
              </a:spcBef>
              <a:spcAft>
                <a:spcPts val="0"/>
              </a:spcAft>
              <a:buNone/>
              <a:defRPr>
                <a:solidFill>
                  <a:schemeClr val="accent5"/>
                </a:solidFill>
              </a:defRPr>
            </a:lvl5pPr>
            <a:lvl6pPr lvl="5" rtl="0">
              <a:lnSpc>
                <a:spcPct val="100000"/>
              </a:lnSpc>
              <a:spcBef>
                <a:spcPts val="0"/>
              </a:spcBef>
              <a:spcAft>
                <a:spcPts val="0"/>
              </a:spcAft>
              <a:buNone/>
              <a:defRPr>
                <a:solidFill>
                  <a:schemeClr val="accent5"/>
                </a:solidFill>
              </a:defRPr>
            </a:lvl6pPr>
            <a:lvl7pPr lvl="6" rtl="0">
              <a:lnSpc>
                <a:spcPct val="100000"/>
              </a:lnSpc>
              <a:spcBef>
                <a:spcPts val="0"/>
              </a:spcBef>
              <a:spcAft>
                <a:spcPts val="0"/>
              </a:spcAft>
              <a:buNone/>
              <a:defRPr>
                <a:solidFill>
                  <a:schemeClr val="accent5"/>
                </a:solidFill>
              </a:defRPr>
            </a:lvl7pPr>
            <a:lvl8pPr lvl="7" rtl="0">
              <a:lnSpc>
                <a:spcPct val="100000"/>
              </a:lnSpc>
              <a:spcBef>
                <a:spcPts val="0"/>
              </a:spcBef>
              <a:spcAft>
                <a:spcPts val="0"/>
              </a:spcAft>
              <a:buNone/>
              <a:defRPr>
                <a:solidFill>
                  <a:schemeClr val="accent5"/>
                </a:solidFill>
              </a:defRPr>
            </a:lvl8pPr>
            <a:lvl9pPr lvl="8" rtl="0">
              <a:lnSpc>
                <a:spcPct val="100000"/>
              </a:lnSpc>
              <a:spcBef>
                <a:spcPts val="0"/>
              </a:spcBef>
              <a:spcAft>
                <a:spcPts val="0"/>
              </a:spcAft>
              <a:buNone/>
              <a:defRPr>
                <a:solidFill>
                  <a:schemeClr val="accent5"/>
                </a:solidFill>
              </a:defRPr>
            </a:lvl9pPr>
          </a:lstStyle>
          <a:p/>
        </p:txBody>
      </p:sp>
      <p:sp>
        <p:nvSpPr>
          <p:cNvPr id="675" name="Google Shape;675;p124"/>
          <p:cNvSpPr txBox="1"/>
          <p:nvPr>
            <p:ph idx="3" type="body"/>
          </p:nvPr>
        </p:nvSpPr>
        <p:spPr>
          <a:xfrm>
            <a:off x="4740941" y="1710301"/>
            <a:ext cx="4049700" cy="2922600"/>
          </a:xfrm>
          <a:prstGeom prst="rect">
            <a:avLst/>
          </a:prstGeom>
          <a:noFill/>
          <a:ln>
            <a:noFill/>
          </a:ln>
        </p:spPr>
        <p:txBody>
          <a:bodyPr anchorCtr="0" anchor="t" bIns="34275" lIns="0" spcFirstLastPara="1" rIns="0" wrap="square" tIns="34275">
            <a:noAutofit/>
          </a:bodyPr>
          <a:lstStyle>
            <a:lvl1pPr indent="-342900" lvl="0" marL="457200" rtl="0" algn="l">
              <a:lnSpc>
                <a:spcPct val="90000"/>
              </a:lnSpc>
              <a:spcBef>
                <a:spcPts val="0"/>
              </a:spcBef>
              <a:spcAft>
                <a:spcPts val="0"/>
              </a:spcAft>
              <a:buSzPts val="1800"/>
              <a:buFont typeface="Barlow"/>
              <a:buChar char="▪"/>
              <a:defRPr sz="1800"/>
            </a:lvl1pPr>
            <a:lvl2pPr indent="-317500" lvl="1" marL="914400" rtl="0" algn="l">
              <a:lnSpc>
                <a:spcPct val="90000"/>
              </a:lnSpc>
              <a:spcBef>
                <a:spcPts val="400"/>
              </a:spcBef>
              <a:spcAft>
                <a:spcPts val="0"/>
              </a:spcAft>
              <a:buSzPts val="1400"/>
              <a:buChar char="▪"/>
              <a:defRPr sz="1500"/>
            </a:lvl2pPr>
            <a:lvl3pPr indent="-317500" lvl="2" marL="1371600" rtl="0" algn="l">
              <a:lnSpc>
                <a:spcPct val="90000"/>
              </a:lnSpc>
              <a:spcBef>
                <a:spcPts val="400"/>
              </a:spcBef>
              <a:spcAft>
                <a:spcPts val="0"/>
              </a:spcAft>
              <a:buSzPts val="1400"/>
              <a:buChar char="▪"/>
              <a:defRPr sz="1400"/>
            </a:lvl3pPr>
            <a:lvl4pPr indent="-304800" lvl="3" marL="1828800" rtl="0" algn="l">
              <a:lnSpc>
                <a:spcPct val="90000"/>
              </a:lnSpc>
              <a:spcBef>
                <a:spcPts val="400"/>
              </a:spcBef>
              <a:spcAft>
                <a:spcPts val="0"/>
              </a:spcAft>
              <a:buSzPts val="1200"/>
              <a:buChar char="▪"/>
              <a:defRPr sz="1200"/>
            </a:lvl4pPr>
            <a:lvl5pPr indent="-304800" lvl="4" marL="2286000" rtl="0" algn="l">
              <a:lnSpc>
                <a:spcPct val="90000"/>
              </a:lnSpc>
              <a:spcBef>
                <a:spcPts val="400"/>
              </a:spcBef>
              <a:spcAft>
                <a:spcPts val="0"/>
              </a:spcAft>
              <a:buSzPts val="1200"/>
              <a:buChar char="▪"/>
              <a:defRPr sz="1200"/>
            </a:lvl5pPr>
            <a:lvl6pPr indent="-304800" lvl="5" marL="2743200" rtl="0" algn="l">
              <a:lnSpc>
                <a:spcPct val="90000"/>
              </a:lnSpc>
              <a:spcBef>
                <a:spcPts val="400"/>
              </a:spcBef>
              <a:spcAft>
                <a:spcPts val="0"/>
              </a:spcAft>
              <a:buSzPts val="1200"/>
              <a:buChar char="▪"/>
              <a:defRPr sz="1200"/>
            </a:lvl6pPr>
            <a:lvl7pPr indent="-304800" lvl="6" marL="3200400" rtl="0" algn="l">
              <a:lnSpc>
                <a:spcPct val="90000"/>
              </a:lnSpc>
              <a:spcBef>
                <a:spcPts val="400"/>
              </a:spcBef>
              <a:spcAft>
                <a:spcPts val="0"/>
              </a:spcAft>
              <a:buSzPts val="1200"/>
              <a:buChar char="▪"/>
              <a:defRPr sz="1200"/>
            </a:lvl7pPr>
            <a:lvl8pPr indent="-304800" lvl="7" marL="3657600" rtl="0" algn="l">
              <a:lnSpc>
                <a:spcPct val="90000"/>
              </a:lnSpc>
              <a:spcBef>
                <a:spcPts val="400"/>
              </a:spcBef>
              <a:spcAft>
                <a:spcPts val="0"/>
              </a:spcAft>
              <a:buSzPts val="1200"/>
              <a:buChar char="▪"/>
              <a:defRPr sz="1200"/>
            </a:lvl8pPr>
            <a:lvl9pPr indent="-304800" lvl="8" marL="4114800" rtl="0" algn="l">
              <a:lnSpc>
                <a:spcPct val="90000"/>
              </a:lnSpc>
              <a:spcBef>
                <a:spcPts val="400"/>
              </a:spcBef>
              <a:spcAft>
                <a:spcPts val="0"/>
              </a:spcAft>
              <a:buSzPts val="1200"/>
              <a:buChar char="▪"/>
              <a:defRPr sz="1200"/>
            </a:lvl9pPr>
          </a:lstStyle>
          <a:p/>
        </p:txBody>
      </p:sp>
      <p:sp>
        <p:nvSpPr>
          <p:cNvPr id="676" name="Google Shape;676;p124"/>
          <p:cNvSpPr txBox="1"/>
          <p:nvPr>
            <p:ph idx="4" type="subTitle"/>
          </p:nvPr>
        </p:nvSpPr>
        <p:spPr>
          <a:xfrm>
            <a:off x="4740938" y="1260750"/>
            <a:ext cx="4024500" cy="306000"/>
          </a:xfrm>
          <a:prstGeom prst="rect">
            <a:avLst/>
          </a:prstGeom>
        </p:spPr>
        <p:txBody>
          <a:bodyPr anchorCtr="0" anchor="ctr" bIns="45700" lIns="0" spcFirstLastPara="1" rIns="0" wrap="square" tIns="45700">
            <a:noAutofit/>
          </a:bodyPr>
          <a:lstStyle>
            <a:lvl1pPr lvl="0" rtl="0">
              <a:lnSpc>
                <a:spcPct val="100000"/>
              </a:lnSpc>
              <a:spcBef>
                <a:spcPts val="0"/>
              </a:spcBef>
              <a:spcAft>
                <a:spcPts val="0"/>
              </a:spcAft>
              <a:buNone/>
              <a:defRPr>
                <a:solidFill>
                  <a:schemeClr val="accent5"/>
                </a:solidFill>
              </a:defRPr>
            </a:lvl1pPr>
            <a:lvl2pPr lvl="1" rtl="0">
              <a:lnSpc>
                <a:spcPct val="100000"/>
              </a:lnSpc>
              <a:spcBef>
                <a:spcPts val="0"/>
              </a:spcBef>
              <a:spcAft>
                <a:spcPts val="0"/>
              </a:spcAft>
              <a:buNone/>
              <a:defRPr>
                <a:solidFill>
                  <a:schemeClr val="accent5"/>
                </a:solidFill>
              </a:defRPr>
            </a:lvl2pPr>
            <a:lvl3pPr lvl="2" rtl="0">
              <a:lnSpc>
                <a:spcPct val="100000"/>
              </a:lnSpc>
              <a:spcBef>
                <a:spcPts val="0"/>
              </a:spcBef>
              <a:spcAft>
                <a:spcPts val="0"/>
              </a:spcAft>
              <a:buNone/>
              <a:defRPr>
                <a:solidFill>
                  <a:schemeClr val="accent5"/>
                </a:solidFill>
              </a:defRPr>
            </a:lvl3pPr>
            <a:lvl4pPr lvl="3" rtl="0">
              <a:lnSpc>
                <a:spcPct val="100000"/>
              </a:lnSpc>
              <a:spcBef>
                <a:spcPts val="0"/>
              </a:spcBef>
              <a:spcAft>
                <a:spcPts val="0"/>
              </a:spcAft>
              <a:buNone/>
              <a:defRPr>
                <a:solidFill>
                  <a:schemeClr val="accent5"/>
                </a:solidFill>
              </a:defRPr>
            </a:lvl4pPr>
            <a:lvl5pPr lvl="4" rtl="0">
              <a:lnSpc>
                <a:spcPct val="100000"/>
              </a:lnSpc>
              <a:spcBef>
                <a:spcPts val="0"/>
              </a:spcBef>
              <a:spcAft>
                <a:spcPts val="0"/>
              </a:spcAft>
              <a:buNone/>
              <a:defRPr>
                <a:solidFill>
                  <a:schemeClr val="accent5"/>
                </a:solidFill>
              </a:defRPr>
            </a:lvl5pPr>
            <a:lvl6pPr lvl="5" rtl="0">
              <a:lnSpc>
                <a:spcPct val="100000"/>
              </a:lnSpc>
              <a:spcBef>
                <a:spcPts val="0"/>
              </a:spcBef>
              <a:spcAft>
                <a:spcPts val="0"/>
              </a:spcAft>
              <a:buNone/>
              <a:defRPr>
                <a:solidFill>
                  <a:schemeClr val="accent5"/>
                </a:solidFill>
              </a:defRPr>
            </a:lvl6pPr>
            <a:lvl7pPr lvl="6" rtl="0">
              <a:lnSpc>
                <a:spcPct val="100000"/>
              </a:lnSpc>
              <a:spcBef>
                <a:spcPts val="0"/>
              </a:spcBef>
              <a:spcAft>
                <a:spcPts val="0"/>
              </a:spcAft>
              <a:buNone/>
              <a:defRPr>
                <a:solidFill>
                  <a:schemeClr val="accent5"/>
                </a:solidFill>
              </a:defRPr>
            </a:lvl7pPr>
            <a:lvl8pPr lvl="7" rtl="0">
              <a:lnSpc>
                <a:spcPct val="100000"/>
              </a:lnSpc>
              <a:spcBef>
                <a:spcPts val="0"/>
              </a:spcBef>
              <a:spcAft>
                <a:spcPts val="0"/>
              </a:spcAft>
              <a:buNone/>
              <a:defRPr>
                <a:solidFill>
                  <a:schemeClr val="accent5"/>
                </a:solidFill>
              </a:defRPr>
            </a:lvl8pPr>
            <a:lvl9pPr lvl="8" rtl="0">
              <a:lnSpc>
                <a:spcPct val="100000"/>
              </a:lnSpc>
              <a:spcBef>
                <a:spcPts val="0"/>
              </a:spcBef>
              <a:spcAft>
                <a:spcPts val="0"/>
              </a:spcAft>
              <a:buNone/>
              <a:defRPr>
                <a:solidFill>
                  <a:schemeClr val="accent5"/>
                </a:solidFill>
              </a:defRPr>
            </a:lvl9pPr>
          </a:lstStyle>
          <a:p/>
        </p:txBody>
      </p:sp>
      <p:sp>
        <p:nvSpPr>
          <p:cNvPr id="677" name="Google Shape;677;p12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ubtitle and Content">
  <p:cSld name="1_Title, Subtitle and Content">
    <p:spTree>
      <p:nvGrpSpPr>
        <p:cNvPr id="50" name="Shape 50"/>
        <p:cNvGrpSpPr/>
        <p:nvPr/>
      </p:nvGrpSpPr>
      <p:grpSpPr>
        <a:xfrm>
          <a:off x="0" y="0"/>
          <a:ext cx="0" cy="0"/>
          <a:chOff x="0" y="0"/>
          <a:chExt cx="0" cy="0"/>
        </a:xfrm>
      </p:grpSpPr>
      <p:sp>
        <p:nvSpPr>
          <p:cNvPr id="51" name="Google Shape;51;p13"/>
          <p:cNvSpPr txBox="1"/>
          <p:nvPr>
            <p:ph type="title"/>
          </p:nvPr>
        </p:nvSpPr>
        <p:spPr>
          <a:xfrm>
            <a:off x="342900" y="171450"/>
            <a:ext cx="8435100" cy="685800"/>
          </a:xfrm>
          <a:prstGeom prst="rect">
            <a:avLst/>
          </a:prstGeom>
          <a:noFill/>
          <a:ln>
            <a:noFill/>
          </a:ln>
        </p:spPr>
        <p:txBody>
          <a:bodyPr anchorCtr="0" anchor="b" bIns="0" lIns="0" spcFirstLastPara="1" rIns="0" wrap="square" tIns="0">
            <a:noAutofit/>
          </a:bodyPr>
          <a:lstStyle>
            <a:lvl1pPr lvl="0" rtl="0" algn="l">
              <a:lnSpc>
                <a:spcPct val="90000"/>
              </a:lnSpc>
              <a:spcBef>
                <a:spcPts val="0"/>
              </a:spcBef>
              <a:spcAft>
                <a:spcPts val="0"/>
              </a:spcAft>
              <a:buClr>
                <a:schemeClr val="dk1"/>
              </a:buClr>
              <a:buSzPts val="3000"/>
              <a:buFont typeface="Barlow"/>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52" name="Google Shape;52;p13"/>
          <p:cNvSpPr txBox="1"/>
          <p:nvPr>
            <p:ph idx="1" type="body"/>
          </p:nvPr>
        </p:nvSpPr>
        <p:spPr>
          <a:xfrm>
            <a:off x="345734" y="1602398"/>
            <a:ext cx="8445000" cy="3030300"/>
          </a:xfrm>
          <a:prstGeom prst="rect">
            <a:avLst/>
          </a:prstGeom>
          <a:noFill/>
          <a:ln>
            <a:noFill/>
          </a:ln>
        </p:spPr>
        <p:txBody>
          <a:bodyPr anchorCtr="0" anchor="t" bIns="34275" lIns="0" spcFirstLastPara="1" rIns="0" wrap="square" tIns="34275">
            <a:noAutofit/>
          </a:bodyPr>
          <a:lstStyle>
            <a:lvl1pPr indent="-330200" lvl="0" marL="457200" rtl="0" algn="l">
              <a:lnSpc>
                <a:spcPct val="90000"/>
              </a:lnSpc>
              <a:spcBef>
                <a:spcPts val="800"/>
              </a:spcBef>
              <a:spcAft>
                <a:spcPts val="0"/>
              </a:spcAft>
              <a:buSzPts val="1600"/>
              <a:buChar char="▪"/>
              <a:defRPr/>
            </a:lvl1pPr>
            <a:lvl2pPr indent="-292100" lvl="1" marL="914400" rtl="0" algn="l">
              <a:lnSpc>
                <a:spcPct val="90000"/>
              </a:lnSpc>
              <a:spcBef>
                <a:spcPts val="400"/>
              </a:spcBef>
              <a:spcAft>
                <a:spcPts val="0"/>
              </a:spcAft>
              <a:buSzPts val="1000"/>
              <a:buChar char="▪"/>
              <a:defRPr/>
            </a:lvl2pPr>
            <a:lvl3pPr indent="-292100" lvl="2" marL="1371600" rtl="0" algn="l">
              <a:lnSpc>
                <a:spcPct val="90000"/>
              </a:lnSpc>
              <a:spcBef>
                <a:spcPts val="400"/>
              </a:spcBef>
              <a:spcAft>
                <a:spcPts val="0"/>
              </a:spcAft>
              <a:buSzPts val="1000"/>
              <a:buChar char="▪"/>
              <a:defRPr/>
            </a:lvl3pPr>
            <a:lvl4pPr indent="-292100" lvl="3" marL="1828800" rtl="0" algn="l">
              <a:lnSpc>
                <a:spcPct val="90000"/>
              </a:lnSpc>
              <a:spcBef>
                <a:spcPts val="400"/>
              </a:spcBef>
              <a:spcAft>
                <a:spcPts val="0"/>
              </a:spcAft>
              <a:buSzPts val="1000"/>
              <a:buChar char="▪"/>
              <a:defRPr/>
            </a:lvl4pPr>
            <a:lvl5pPr indent="-292100" lvl="4" marL="2286000" rtl="0" algn="l">
              <a:lnSpc>
                <a:spcPct val="90000"/>
              </a:lnSpc>
              <a:spcBef>
                <a:spcPts val="400"/>
              </a:spcBef>
              <a:spcAft>
                <a:spcPts val="0"/>
              </a:spcAft>
              <a:buSzPts val="10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53" name="Google Shape;53;p13"/>
          <p:cNvSpPr txBox="1"/>
          <p:nvPr>
            <p:ph idx="2" type="body"/>
          </p:nvPr>
        </p:nvSpPr>
        <p:spPr>
          <a:xfrm>
            <a:off x="345281" y="857249"/>
            <a:ext cx="8435100" cy="480000"/>
          </a:xfrm>
          <a:prstGeom prst="rect">
            <a:avLst/>
          </a:prstGeom>
          <a:noFill/>
          <a:ln>
            <a:noFill/>
          </a:ln>
        </p:spPr>
        <p:txBody>
          <a:bodyPr anchorCtr="0" anchor="t" bIns="34275" lIns="0" spcFirstLastPara="1" rIns="0" wrap="square" tIns="34275">
            <a:noAutofit/>
          </a:bodyPr>
          <a:lstStyle>
            <a:lvl1pPr indent="-228600" lvl="0" marL="457200" rtl="0" algn="l">
              <a:lnSpc>
                <a:spcPct val="90000"/>
              </a:lnSpc>
              <a:spcBef>
                <a:spcPts val="0"/>
              </a:spcBef>
              <a:spcAft>
                <a:spcPts val="0"/>
              </a:spcAft>
              <a:buSzPts val="1100"/>
              <a:buNone/>
              <a:defRPr sz="1500">
                <a:solidFill>
                  <a:schemeClr val="dk2"/>
                </a:solidFill>
                <a:latin typeface="Barlow"/>
                <a:ea typeface="Barlow"/>
                <a:cs typeface="Barlow"/>
                <a:sym typeface="Barlow"/>
              </a:defRPr>
            </a:lvl1pPr>
            <a:lvl2pPr indent="-298450" lvl="1" marL="914400" rtl="0" algn="l">
              <a:lnSpc>
                <a:spcPct val="90000"/>
              </a:lnSpc>
              <a:spcBef>
                <a:spcPts val="400"/>
              </a:spcBef>
              <a:spcAft>
                <a:spcPts val="0"/>
              </a:spcAft>
              <a:buSzPts val="1100"/>
              <a:buChar char="▪"/>
              <a:defRPr sz="1500">
                <a:solidFill>
                  <a:schemeClr val="dk2"/>
                </a:solidFill>
                <a:latin typeface="Barlow"/>
                <a:ea typeface="Barlow"/>
                <a:cs typeface="Barlow"/>
                <a:sym typeface="Barlow"/>
              </a:defRPr>
            </a:lvl2pPr>
            <a:lvl3pPr indent="-298450" lvl="2" marL="1371600" rtl="0" algn="l">
              <a:lnSpc>
                <a:spcPct val="90000"/>
              </a:lnSpc>
              <a:spcBef>
                <a:spcPts val="400"/>
              </a:spcBef>
              <a:spcAft>
                <a:spcPts val="0"/>
              </a:spcAft>
              <a:buSzPts val="1100"/>
              <a:buChar char="▪"/>
              <a:defRPr sz="1500">
                <a:solidFill>
                  <a:schemeClr val="dk2"/>
                </a:solidFill>
                <a:latin typeface="Barlow"/>
                <a:ea typeface="Barlow"/>
                <a:cs typeface="Barlow"/>
                <a:sym typeface="Barlow"/>
              </a:defRPr>
            </a:lvl3pPr>
            <a:lvl4pPr indent="-298450" lvl="3" marL="1828800" rtl="0" algn="l">
              <a:lnSpc>
                <a:spcPct val="90000"/>
              </a:lnSpc>
              <a:spcBef>
                <a:spcPts val="400"/>
              </a:spcBef>
              <a:spcAft>
                <a:spcPts val="0"/>
              </a:spcAft>
              <a:buSzPts val="1100"/>
              <a:buChar char="▪"/>
              <a:defRPr sz="1500">
                <a:solidFill>
                  <a:schemeClr val="dk2"/>
                </a:solidFill>
                <a:latin typeface="Barlow"/>
                <a:ea typeface="Barlow"/>
                <a:cs typeface="Barlow"/>
                <a:sym typeface="Barlow"/>
              </a:defRPr>
            </a:lvl4pPr>
            <a:lvl5pPr indent="-298450" lvl="4" marL="2286000" rtl="0" algn="l">
              <a:lnSpc>
                <a:spcPct val="90000"/>
              </a:lnSpc>
              <a:spcBef>
                <a:spcPts val="400"/>
              </a:spcBef>
              <a:spcAft>
                <a:spcPts val="0"/>
              </a:spcAft>
              <a:buSzPts val="1100"/>
              <a:buChar char="▪"/>
              <a:defRPr sz="1500">
                <a:solidFill>
                  <a:schemeClr val="dk2"/>
                </a:solidFill>
                <a:latin typeface="Barlow"/>
                <a:ea typeface="Barlow"/>
                <a:cs typeface="Barlow"/>
                <a:sym typeface="Barlow"/>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54" name="Google Shape;54;p1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sz="1300"/>
            </a:lvl1pPr>
            <a:lvl2pPr lvl="1">
              <a:buNone/>
              <a:defRPr sz="1300"/>
            </a:lvl2pPr>
            <a:lvl3pPr lvl="2">
              <a:buNone/>
              <a:defRPr sz="1300"/>
            </a:lvl3pPr>
            <a:lvl4pPr lvl="3">
              <a:buNone/>
              <a:defRPr sz="1300"/>
            </a:lvl4pPr>
            <a:lvl5pPr lvl="4">
              <a:buNone/>
              <a:defRPr sz="1300"/>
            </a:lvl5pPr>
            <a:lvl6pPr lvl="5">
              <a:buNone/>
              <a:defRPr sz="1300"/>
            </a:lvl6pPr>
            <a:lvl7pPr lvl="6">
              <a:buNone/>
              <a:defRPr sz="1300"/>
            </a:lvl7pPr>
            <a:lvl8pPr lvl="7">
              <a:buNone/>
              <a:defRPr sz="1300"/>
            </a:lvl8pPr>
            <a:lvl9pPr lvl="8">
              <a:buNone/>
              <a:defRPr sz="1300"/>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
  <p:cSld name="Three Column">
    <p:spTree>
      <p:nvGrpSpPr>
        <p:cNvPr id="678" name="Shape 678"/>
        <p:cNvGrpSpPr/>
        <p:nvPr/>
      </p:nvGrpSpPr>
      <p:grpSpPr>
        <a:xfrm>
          <a:off x="0" y="0"/>
          <a:ext cx="0" cy="0"/>
          <a:chOff x="0" y="0"/>
          <a:chExt cx="0" cy="0"/>
        </a:xfrm>
      </p:grpSpPr>
      <p:sp>
        <p:nvSpPr>
          <p:cNvPr id="679" name="Google Shape;679;p125"/>
          <p:cNvSpPr txBox="1"/>
          <p:nvPr>
            <p:ph type="title"/>
          </p:nvPr>
        </p:nvSpPr>
        <p:spPr>
          <a:xfrm>
            <a:off x="345737" y="273845"/>
            <a:ext cx="8445000" cy="744000"/>
          </a:xfrm>
          <a:prstGeom prst="rect">
            <a:avLst/>
          </a:prstGeom>
          <a:noFill/>
          <a:ln>
            <a:noFill/>
          </a:ln>
        </p:spPr>
        <p:txBody>
          <a:bodyPr anchorCtr="0" anchor="ctr" bIns="45700" lIns="0" spcFirstLastPara="1" rIns="0" wrap="square" tIns="45700">
            <a:noAutofit/>
          </a:bodyPr>
          <a:lstStyle>
            <a:lvl1pPr lvl="0" rtl="0" algn="l">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cxnSp>
        <p:nvCxnSpPr>
          <p:cNvPr id="680" name="Google Shape;680;p125"/>
          <p:cNvCxnSpPr/>
          <p:nvPr/>
        </p:nvCxnSpPr>
        <p:spPr>
          <a:xfrm>
            <a:off x="5939624" y="1189435"/>
            <a:ext cx="0" cy="3442800"/>
          </a:xfrm>
          <a:prstGeom prst="straightConnector1">
            <a:avLst/>
          </a:prstGeom>
          <a:noFill/>
          <a:ln cap="flat" cmpd="sng" w="12700">
            <a:solidFill>
              <a:schemeClr val="accent5"/>
            </a:solidFill>
            <a:prstDash val="solid"/>
            <a:miter lim="800000"/>
            <a:headEnd len="sm" w="sm" type="none"/>
            <a:tailEnd len="sm" w="sm" type="none"/>
          </a:ln>
        </p:spPr>
      </p:cxnSp>
      <p:cxnSp>
        <p:nvCxnSpPr>
          <p:cNvPr id="681" name="Google Shape;681;p125"/>
          <p:cNvCxnSpPr/>
          <p:nvPr/>
        </p:nvCxnSpPr>
        <p:spPr>
          <a:xfrm>
            <a:off x="3023483" y="1189435"/>
            <a:ext cx="0" cy="3442800"/>
          </a:xfrm>
          <a:prstGeom prst="straightConnector1">
            <a:avLst/>
          </a:prstGeom>
          <a:noFill/>
          <a:ln cap="flat" cmpd="sng" w="12700">
            <a:solidFill>
              <a:schemeClr val="accent5"/>
            </a:solidFill>
            <a:prstDash val="solid"/>
            <a:miter lim="800000"/>
            <a:headEnd len="sm" w="sm" type="none"/>
            <a:tailEnd len="sm" w="sm" type="none"/>
          </a:ln>
        </p:spPr>
      </p:cxnSp>
      <p:sp>
        <p:nvSpPr>
          <p:cNvPr id="682" name="Google Shape;682;p125"/>
          <p:cNvSpPr txBox="1"/>
          <p:nvPr>
            <p:ph idx="1" type="body"/>
          </p:nvPr>
        </p:nvSpPr>
        <p:spPr>
          <a:xfrm>
            <a:off x="345734" y="1711517"/>
            <a:ext cx="2605800" cy="2920800"/>
          </a:xfrm>
          <a:prstGeom prst="rect">
            <a:avLst/>
          </a:prstGeom>
          <a:noFill/>
          <a:ln>
            <a:noFill/>
          </a:ln>
        </p:spPr>
        <p:txBody>
          <a:bodyPr anchorCtr="0" anchor="t" bIns="34275" lIns="0" spcFirstLastPara="1" rIns="0" wrap="square" tIns="34275">
            <a:noAutofit/>
          </a:bodyPr>
          <a:lstStyle>
            <a:lvl1pPr indent="-342900" lvl="0" marL="457200" rtl="0" algn="l">
              <a:lnSpc>
                <a:spcPct val="90000"/>
              </a:lnSpc>
              <a:spcBef>
                <a:spcPts val="0"/>
              </a:spcBef>
              <a:spcAft>
                <a:spcPts val="0"/>
              </a:spcAft>
              <a:buSzPts val="1800"/>
              <a:buChar char="▪"/>
              <a:defRPr sz="1800"/>
            </a:lvl1pPr>
            <a:lvl2pPr indent="-323850" lvl="1" marL="914400" rtl="0" algn="l">
              <a:lnSpc>
                <a:spcPct val="90000"/>
              </a:lnSpc>
              <a:spcBef>
                <a:spcPts val="400"/>
              </a:spcBef>
              <a:spcAft>
                <a:spcPts val="0"/>
              </a:spcAft>
              <a:buSzPts val="1500"/>
              <a:buChar char="▪"/>
              <a:defRPr sz="1500"/>
            </a:lvl2pPr>
            <a:lvl3pPr indent="-317500" lvl="2" marL="1371600" rtl="0" algn="l">
              <a:lnSpc>
                <a:spcPct val="90000"/>
              </a:lnSpc>
              <a:spcBef>
                <a:spcPts val="400"/>
              </a:spcBef>
              <a:spcAft>
                <a:spcPts val="0"/>
              </a:spcAft>
              <a:buSzPts val="1400"/>
              <a:buChar char="▪"/>
              <a:defRPr sz="1400"/>
            </a:lvl3pPr>
            <a:lvl4pPr indent="-304800" lvl="3" marL="1828800" rtl="0" algn="l">
              <a:lnSpc>
                <a:spcPct val="90000"/>
              </a:lnSpc>
              <a:spcBef>
                <a:spcPts val="400"/>
              </a:spcBef>
              <a:spcAft>
                <a:spcPts val="0"/>
              </a:spcAft>
              <a:buSzPts val="1200"/>
              <a:buChar char="▪"/>
              <a:defRPr sz="1200"/>
            </a:lvl4pPr>
            <a:lvl5pPr indent="-304800" lvl="4" marL="2286000" rtl="0" algn="l">
              <a:lnSpc>
                <a:spcPct val="90000"/>
              </a:lnSpc>
              <a:spcBef>
                <a:spcPts val="400"/>
              </a:spcBef>
              <a:spcAft>
                <a:spcPts val="0"/>
              </a:spcAft>
              <a:buSzPts val="1200"/>
              <a:buChar char="▪"/>
              <a:defRPr sz="1200"/>
            </a:lvl5pPr>
            <a:lvl6pPr indent="-304800" lvl="5" marL="2743200" rtl="0" algn="l">
              <a:lnSpc>
                <a:spcPct val="90000"/>
              </a:lnSpc>
              <a:spcBef>
                <a:spcPts val="400"/>
              </a:spcBef>
              <a:spcAft>
                <a:spcPts val="0"/>
              </a:spcAft>
              <a:buSzPts val="1200"/>
              <a:buChar char="▪"/>
              <a:defRPr sz="1200"/>
            </a:lvl6pPr>
            <a:lvl7pPr indent="-266700" lvl="6" marL="3200400" rtl="0" algn="l">
              <a:lnSpc>
                <a:spcPct val="90000"/>
              </a:lnSpc>
              <a:spcBef>
                <a:spcPts val="400"/>
              </a:spcBef>
              <a:spcAft>
                <a:spcPts val="0"/>
              </a:spcAft>
              <a:buSzPts val="600"/>
              <a:buChar char="▪"/>
              <a:defRPr sz="600"/>
            </a:lvl7pPr>
            <a:lvl8pPr indent="-266700" lvl="7" marL="3657600" rtl="0" algn="l">
              <a:lnSpc>
                <a:spcPct val="90000"/>
              </a:lnSpc>
              <a:spcBef>
                <a:spcPts val="400"/>
              </a:spcBef>
              <a:spcAft>
                <a:spcPts val="0"/>
              </a:spcAft>
              <a:buSzPts val="600"/>
              <a:buChar char="▪"/>
              <a:defRPr sz="600"/>
            </a:lvl8pPr>
            <a:lvl9pPr indent="-266700" lvl="8" marL="4114800" rtl="0" algn="l">
              <a:lnSpc>
                <a:spcPct val="90000"/>
              </a:lnSpc>
              <a:spcBef>
                <a:spcPts val="400"/>
              </a:spcBef>
              <a:spcAft>
                <a:spcPts val="0"/>
              </a:spcAft>
              <a:buSzPts val="600"/>
              <a:buChar char="▪"/>
              <a:defRPr sz="600"/>
            </a:lvl9pPr>
          </a:lstStyle>
          <a:p/>
        </p:txBody>
      </p:sp>
      <p:sp>
        <p:nvSpPr>
          <p:cNvPr id="683" name="Google Shape;683;p125"/>
          <p:cNvSpPr txBox="1"/>
          <p:nvPr>
            <p:ph idx="2" type="subTitle"/>
          </p:nvPr>
        </p:nvSpPr>
        <p:spPr>
          <a:xfrm>
            <a:off x="345731" y="1092917"/>
            <a:ext cx="2605800" cy="668100"/>
          </a:xfrm>
          <a:prstGeom prst="rect">
            <a:avLst/>
          </a:prstGeom>
        </p:spPr>
        <p:txBody>
          <a:bodyPr anchorCtr="0" anchor="ctr" bIns="0" lIns="0" spcFirstLastPara="1" rIns="68575" wrap="square" tIns="0">
            <a:noAutofit/>
          </a:bodyPr>
          <a:lstStyle>
            <a:lvl1pPr lvl="0" rtl="0">
              <a:lnSpc>
                <a:spcPct val="90000"/>
              </a:lnSpc>
              <a:spcBef>
                <a:spcPts val="0"/>
              </a:spcBef>
              <a:spcAft>
                <a:spcPts val="0"/>
              </a:spcAft>
              <a:buNone/>
              <a:defRPr>
                <a:solidFill>
                  <a:schemeClr val="accent5"/>
                </a:solidFill>
              </a:defRPr>
            </a:lvl1pPr>
            <a:lvl2pPr lvl="1" rtl="0">
              <a:lnSpc>
                <a:spcPct val="90000"/>
              </a:lnSpc>
              <a:spcBef>
                <a:spcPts val="0"/>
              </a:spcBef>
              <a:spcAft>
                <a:spcPts val="0"/>
              </a:spcAft>
              <a:buNone/>
              <a:defRPr>
                <a:solidFill>
                  <a:schemeClr val="accent5"/>
                </a:solidFill>
              </a:defRPr>
            </a:lvl2pPr>
            <a:lvl3pPr lvl="2" rtl="0">
              <a:lnSpc>
                <a:spcPct val="90000"/>
              </a:lnSpc>
              <a:spcBef>
                <a:spcPts val="0"/>
              </a:spcBef>
              <a:spcAft>
                <a:spcPts val="0"/>
              </a:spcAft>
              <a:buNone/>
              <a:defRPr>
                <a:solidFill>
                  <a:schemeClr val="accent5"/>
                </a:solidFill>
              </a:defRPr>
            </a:lvl3pPr>
            <a:lvl4pPr lvl="3" rtl="0">
              <a:lnSpc>
                <a:spcPct val="90000"/>
              </a:lnSpc>
              <a:spcBef>
                <a:spcPts val="0"/>
              </a:spcBef>
              <a:spcAft>
                <a:spcPts val="0"/>
              </a:spcAft>
              <a:buNone/>
              <a:defRPr>
                <a:solidFill>
                  <a:schemeClr val="accent5"/>
                </a:solidFill>
              </a:defRPr>
            </a:lvl4pPr>
            <a:lvl5pPr lvl="4" rtl="0">
              <a:lnSpc>
                <a:spcPct val="90000"/>
              </a:lnSpc>
              <a:spcBef>
                <a:spcPts val="0"/>
              </a:spcBef>
              <a:spcAft>
                <a:spcPts val="0"/>
              </a:spcAft>
              <a:buNone/>
              <a:defRPr>
                <a:solidFill>
                  <a:schemeClr val="accent5"/>
                </a:solidFill>
              </a:defRPr>
            </a:lvl5pPr>
            <a:lvl6pPr lvl="5" rtl="0">
              <a:lnSpc>
                <a:spcPct val="90000"/>
              </a:lnSpc>
              <a:spcBef>
                <a:spcPts val="0"/>
              </a:spcBef>
              <a:spcAft>
                <a:spcPts val="0"/>
              </a:spcAft>
              <a:buNone/>
              <a:defRPr>
                <a:solidFill>
                  <a:schemeClr val="accent5"/>
                </a:solidFill>
              </a:defRPr>
            </a:lvl6pPr>
            <a:lvl7pPr lvl="6" rtl="0">
              <a:lnSpc>
                <a:spcPct val="90000"/>
              </a:lnSpc>
              <a:spcBef>
                <a:spcPts val="0"/>
              </a:spcBef>
              <a:spcAft>
                <a:spcPts val="0"/>
              </a:spcAft>
              <a:buNone/>
              <a:defRPr>
                <a:solidFill>
                  <a:schemeClr val="accent5"/>
                </a:solidFill>
              </a:defRPr>
            </a:lvl7pPr>
            <a:lvl8pPr lvl="7" rtl="0">
              <a:lnSpc>
                <a:spcPct val="90000"/>
              </a:lnSpc>
              <a:spcBef>
                <a:spcPts val="0"/>
              </a:spcBef>
              <a:spcAft>
                <a:spcPts val="0"/>
              </a:spcAft>
              <a:buNone/>
              <a:defRPr>
                <a:solidFill>
                  <a:schemeClr val="accent5"/>
                </a:solidFill>
              </a:defRPr>
            </a:lvl8pPr>
            <a:lvl9pPr lvl="8" rtl="0">
              <a:lnSpc>
                <a:spcPct val="90000"/>
              </a:lnSpc>
              <a:spcBef>
                <a:spcPts val="0"/>
              </a:spcBef>
              <a:spcAft>
                <a:spcPts val="0"/>
              </a:spcAft>
              <a:buNone/>
              <a:defRPr>
                <a:solidFill>
                  <a:schemeClr val="accent5"/>
                </a:solidFill>
              </a:defRPr>
            </a:lvl9pPr>
          </a:lstStyle>
          <a:p/>
        </p:txBody>
      </p:sp>
      <p:sp>
        <p:nvSpPr>
          <p:cNvPr id="684" name="Google Shape;684;p125"/>
          <p:cNvSpPr txBox="1"/>
          <p:nvPr>
            <p:ph idx="3" type="body"/>
          </p:nvPr>
        </p:nvSpPr>
        <p:spPr>
          <a:xfrm>
            <a:off x="3178531" y="1711517"/>
            <a:ext cx="2605800" cy="2920800"/>
          </a:xfrm>
          <a:prstGeom prst="rect">
            <a:avLst/>
          </a:prstGeom>
          <a:noFill/>
          <a:ln>
            <a:noFill/>
          </a:ln>
        </p:spPr>
        <p:txBody>
          <a:bodyPr anchorCtr="0" anchor="t" bIns="34275" lIns="0" spcFirstLastPara="1" rIns="0" wrap="square" tIns="34275">
            <a:noAutofit/>
          </a:bodyPr>
          <a:lstStyle>
            <a:lvl1pPr indent="-342900" lvl="0" marL="457200" rtl="0" algn="l">
              <a:lnSpc>
                <a:spcPct val="90000"/>
              </a:lnSpc>
              <a:spcBef>
                <a:spcPts val="0"/>
              </a:spcBef>
              <a:spcAft>
                <a:spcPts val="0"/>
              </a:spcAft>
              <a:buSzPts val="1800"/>
              <a:buChar char="▪"/>
              <a:defRPr sz="1800"/>
            </a:lvl1pPr>
            <a:lvl2pPr indent="-323850" lvl="1" marL="914400" rtl="0" algn="l">
              <a:lnSpc>
                <a:spcPct val="90000"/>
              </a:lnSpc>
              <a:spcBef>
                <a:spcPts val="400"/>
              </a:spcBef>
              <a:spcAft>
                <a:spcPts val="0"/>
              </a:spcAft>
              <a:buSzPts val="1500"/>
              <a:buChar char="▪"/>
              <a:defRPr sz="1500"/>
            </a:lvl2pPr>
            <a:lvl3pPr indent="-317500" lvl="2" marL="1371600" rtl="0" algn="l">
              <a:lnSpc>
                <a:spcPct val="90000"/>
              </a:lnSpc>
              <a:spcBef>
                <a:spcPts val="400"/>
              </a:spcBef>
              <a:spcAft>
                <a:spcPts val="0"/>
              </a:spcAft>
              <a:buSzPts val="1400"/>
              <a:buChar char="▪"/>
              <a:defRPr sz="1400"/>
            </a:lvl3pPr>
            <a:lvl4pPr indent="-304800" lvl="3" marL="1828800" rtl="0" algn="l">
              <a:lnSpc>
                <a:spcPct val="90000"/>
              </a:lnSpc>
              <a:spcBef>
                <a:spcPts val="400"/>
              </a:spcBef>
              <a:spcAft>
                <a:spcPts val="0"/>
              </a:spcAft>
              <a:buSzPts val="1200"/>
              <a:buChar char="▪"/>
              <a:defRPr sz="1200"/>
            </a:lvl4pPr>
            <a:lvl5pPr indent="-304800" lvl="4" marL="2286000" rtl="0" algn="l">
              <a:lnSpc>
                <a:spcPct val="90000"/>
              </a:lnSpc>
              <a:spcBef>
                <a:spcPts val="400"/>
              </a:spcBef>
              <a:spcAft>
                <a:spcPts val="0"/>
              </a:spcAft>
              <a:buSzPts val="1200"/>
              <a:buChar char="▪"/>
              <a:defRPr sz="1200"/>
            </a:lvl5pPr>
            <a:lvl6pPr indent="-304800" lvl="5" marL="2743200" rtl="0" algn="l">
              <a:lnSpc>
                <a:spcPct val="90000"/>
              </a:lnSpc>
              <a:spcBef>
                <a:spcPts val="400"/>
              </a:spcBef>
              <a:spcAft>
                <a:spcPts val="0"/>
              </a:spcAft>
              <a:buSzPts val="1200"/>
              <a:buChar char="▪"/>
              <a:defRPr sz="1200"/>
            </a:lvl6pPr>
            <a:lvl7pPr indent="-266700" lvl="6" marL="3200400" rtl="0" algn="l">
              <a:lnSpc>
                <a:spcPct val="90000"/>
              </a:lnSpc>
              <a:spcBef>
                <a:spcPts val="400"/>
              </a:spcBef>
              <a:spcAft>
                <a:spcPts val="0"/>
              </a:spcAft>
              <a:buSzPts val="600"/>
              <a:buChar char="▪"/>
              <a:defRPr sz="600"/>
            </a:lvl7pPr>
            <a:lvl8pPr indent="-266700" lvl="7" marL="3657600" rtl="0" algn="l">
              <a:lnSpc>
                <a:spcPct val="90000"/>
              </a:lnSpc>
              <a:spcBef>
                <a:spcPts val="400"/>
              </a:spcBef>
              <a:spcAft>
                <a:spcPts val="0"/>
              </a:spcAft>
              <a:buSzPts val="600"/>
              <a:buChar char="▪"/>
              <a:defRPr sz="600"/>
            </a:lvl8pPr>
            <a:lvl9pPr indent="-266700" lvl="8" marL="4114800" rtl="0" algn="l">
              <a:lnSpc>
                <a:spcPct val="90000"/>
              </a:lnSpc>
              <a:spcBef>
                <a:spcPts val="400"/>
              </a:spcBef>
              <a:spcAft>
                <a:spcPts val="0"/>
              </a:spcAft>
              <a:buSzPts val="600"/>
              <a:buChar char="▪"/>
              <a:defRPr sz="600"/>
            </a:lvl9pPr>
          </a:lstStyle>
          <a:p/>
        </p:txBody>
      </p:sp>
      <p:sp>
        <p:nvSpPr>
          <p:cNvPr id="685" name="Google Shape;685;p125"/>
          <p:cNvSpPr txBox="1"/>
          <p:nvPr>
            <p:ph idx="4" type="subTitle"/>
          </p:nvPr>
        </p:nvSpPr>
        <p:spPr>
          <a:xfrm>
            <a:off x="3178528" y="1092917"/>
            <a:ext cx="2605800" cy="668100"/>
          </a:xfrm>
          <a:prstGeom prst="rect">
            <a:avLst/>
          </a:prstGeom>
        </p:spPr>
        <p:txBody>
          <a:bodyPr anchorCtr="0" anchor="ctr" bIns="0" lIns="0" spcFirstLastPara="1" rIns="68575" wrap="square" tIns="0">
            <a:noAutofit/>
          </a:bodyPr>
          <a:lstStyle>
            <a:lvl1pPr lvl="0" rtl="0">
              <a:lnSpc>
                <a:spcPct val="90000"/>
              </a:lnSpc>
              <a:spcBef>
                <a:spcPts val="0"/>
              </a:spcBef>
              <a:spcAft>
                <a:spcPts val="0"/>
              </a:spcAft>
              <a:buNone/>
              <a:defRPr>
                <a:solidFill>
                  <a:schemeClr val="accent5"/>
                </a:solidFill>
              </a:defRPr>
            </a:lvl1pPr>
            <a:lvl2pPr lvl="1" rtl="0">
              <a:lnSpc>
                <a:spcPct val="90000"/>
              </a:lnSpc>
              <a:spcBef>
                <a:spcPts val="0"/>
              </a:spcBef>
              <a:spcAft>
                <a:spcPts val="0"/>
              </a:spcAft>
              <a:buNone/>
              <a:defRPr>
                <a:solidFill>
                  <a:schemeClr val="accent5"/>
                </a:solidFill>
              </a:defRPr>
            </a:lvl2pPr>
            <a:lvl3pPr lvl="2" rtl="0">
              <a:lnSpc>
                <a:spcPct val="90000"/>
              </a:lnSpc>
              <a:spcBef>
                <a:spcPts val="0"/>
              </a:spcBef>
              <a:spcAft>
                <a:spcPts val="0"/>
              </a:spcAft>
              <a:buNone/>
              <a:defRPr>
                <a:solidFill>
                  <a:schemeClr val="accent5"/>
                </a:solidFill>
              </a:defRPr>
            </a:lvl3pPr>
            <a:lvl4pPr lvl="3" rtl="0">
              <a:lnSpc>
                <a:spcPct val="90000"/>
              </a:lnSpc>
              <a:spcBef>
                <a:spcPts val="0"/>
              </a:spcBef>
              <a:spcAft>
                <a:spcPts val="0"/>
              </a:spcAft>
              <a:buNone/>
              <a:defRPr>
                <a:solidFill>
                  <a:schemeClr val="accent5"/>
                </a:solidFill>
              </a:defRPr>
            </a:lvl4pPr>
            <a:lvl5pPr lvl="4" rtl="0">
              <a:lnSpc>
                <a:spcPct val="90000"/>
              </a:lnSpc>
              <a:spcBef>
                <a:spcPts val="0"/>
              </a:spcBef>
              <a:spcAft>
                <a:spcPts val="0"/>
              </a:spcAft>
              <a:buNone/>
              <a:defRPr>
                <a:solidFill>
                  <a:schemeClr val="accent5"/>
                </a:solidFill>
              </a:defRPr>
            </a:lvl5pPr>
            <a:lvl6pPr lvl="5" rtl="0">
              <a:lnSpc>
                <a:spcPct val="90000"/>
              </a:lnSpc>
              <a:spcBef>
                <a:spcPts val="0"/>
              </a:spcBef>
              <a:spcAft>
                <a:spcPts val="0"/>
              </a:spcAft>
              <a:buNone/>
              <a:defRPr>
                <a:solidFill>
                  <a:schemeClr val="accent5"/>
                </a:solidFill>
              </a:defRPr>
            </a:lvl6pPr>
            <a:lvl7pPr lvl="6" rtl="0">
              <a:lnSpc>
                <a:spcPct val="90000"/>
              </a:lnSpc>
              <a:spcBef>
                <a:spcPts val="0"/>
              </a:spcBef>
              <a:spcAft>
                <a:spcPts val="0"/>
              </a:spcAft>
              <a:buNone/>
              <a:defRPr>
                <a:solidFill>
                  <a:schemeClr val="accent5"/>
                </a:solidFill>
              </a:defRPr>
            </a:lvl7pPr>
            <a:lvl8pPr lvl="7" rtl="0">
              <a:lnSpc>
                <a:spcPct val="90000"/>
              </a:lnSpc>
              <a:spcBef>
                <a:spcPts val="0"/>
              </a:spcBef>
              <a:spcAft>
                <a:spcPts val="0"/>
              </a:spcAft>
              <a:buNone/>
              <a:defRPr>
                <a:solidFill>
                  <a:schemeClr val="accent5"/>
                </a:solidFill>
              </a:defRPr>
            </a:lvl8pPr>
            <a:lvl9pPr lvl="8" rtl="0">
              <a:lnSpc>
                <a:spcPct val="90000"/>
              </a:lnSpc>
              <a:spcBef>
                <a:spcPts val="0"/>
              </a:spcBef>
              <a:spcAft>
                <a:spcPts val="0"/>
              </a:spcAft>
              <a:buNone/>
              <a:defRPr>
                <a:solidFill>
                  <a:schemeClr val="accent5"/>
                </a:solidFill>
              </a:defRPr>
            </a:lvl9pPr>
          </a:lstStyle>
          <a:p/>
        </p:txBody>
      </p:sp>
      <p:sp>
        <p:nvSpPr>
          <p:cNvPr id="686" name="Google Shape;686;p125"/>
          <p:cNvSpPr txBox="1"/>
          <p:nvPr>
            <p:ph idx="5" type="body"/>
          </p:nvPr>
        </p:nvSpPr>
        <p:spPr>
          <a:xfrm>
            <a:off x="6094756" y="1711517"/>
            <a:ext cx="2605800" cy="2920800"/>
          </a:xfrm>
          <a:prstGeom prst="rect">
            <a:avLst/>
          </a:prstGeom>
          <a:noFill/>
          <a:ln>
            <a:noFill/>
          </a:ln>
        </p:spPr>
        <p:txBody>
          <a:bodyPr anchorCtr="0" anchor="t" bIns="34275" lIns="0" spcFirstLastPara="1" rIns="0" wrap="square" tIns="34275">
            <a:noAutofit/>
          </a:bodyPr>
          <a:lstStyle>
            <a:lvl1pPr indent="-342900" lvl="0" marL="457200" rtl="0" algn="l">
              <a:lnSpc>
                <a:spcPct val="90000"/>
              </a:lnSpc>
              <a:spcBef>
                <a:spcPts val="0"/>
              </a:spcBef>
              <a:spcAft>
                <a:spcPts val="0"/>
              </a:spcAft>
              <a:buSzPts val="1800"/>
              <a:buChar char="▪"/>
              <a:defRPr sz="1800"/>
            </a:lvl1pPr>
            <a:lvl2pPr indent="-323850" lvl="1" marL="914400" rtl="0" algn="l">
              <a:lnSpc>
                <a:spcPct val="90000"/>
              </a:lnSpc>
              <a:spcBef>
                <a:spcPts val="400"/>
              </a:spcBef>
              <a:spcAft>
                <a:spcPts val="0"/>
              </a:spcAft>
              <a:buSzPts val="1500"/>
              <a:buChar char="▪"/>
              <a:defRPr sz="1500"/>
            </a:lvl2pPr>
            <a:lvl3pPr indent="-317500" lvl="2" marL="1371600" rtl="0" algn="l">
              <a:lnSpc>
                <a:spcPct val="90000"/>
              </a:lnSpc>
              <a:spcBef>
                <a:spcPts val="400"/>
              </a:spcBef>
              <a:spcAft>
                <a:spcPts val="0"/>
              </a:spcAft>
              <a:buSzPts val="1400"/>
              <a:buChar char="▪"/>
              <a:defRPr sz="1400"/>
            </a:lvl3pPr>
            <a:lvl4pPr indent="-304800" lvl="3" marL="1828800" rtl="0" algn="l">
              <a:lnSpc>
                <a:spcPct val="90000"/>
              </a:lnSpc>
              <a:spcBef>
                <a:spcPts val="400"/>
              </a:spcBef>
              <a:spcAft>
                <a:spcPts val="0"/>
              </a:spcAft>
              <a:buSzPts val="1200"/>
              <a:buChar char="▪"/>
              <a:defRPr sz="1200"/>
            </a:lvl4pPr>
            <a:lvl5pPr indent="-304800" lvl="4" marL="2286000" rtl="0" algn="l">
              <a:lnSpc>
                <a:spcPct val="90000"/>
              </a:lnSpc>
              <a:spcBef>
                <a:spcPts val="400"/>
              </a:spcBef>
              <a:spcAft>
                <a:spcPts val="0"/>
              </a:spcAft>
              <a:buSzPts val="1200"/>
              <a:buChar char="▪"/>
              <a:defRPr sz="1200"/>
            </a:lvl5pPr>
            <a:lvl6pPr indent="-304800" lvl="5" marL="2743200" rtl="0" algn="l">
              <a:lnSpc>
                <a:spcPct val="90000"/>
              </a:lnSpc>
              <a:spcBef>
                <a:spcPts val="400"/>
              </a:spcBef>
              <a:spcAft>
                <a:spcPts val="0"/>
              </a:spcAft>
              <a:buSzPts val="1200"/>
              <a:buChar char="▪"/>
              <a:defRPr sz="1200"/>
            </a:lvl6pPr>
            <a:lvl7pPr indent="-266700" lvl="6" marL="3200400" rtl="0" algn="l">
              <a:lnSpc>
                <a:spcPct val="90000"/>
              </a:lnSpc>
              <a:spcBef>
                <a:spcPts val="400"/>
              </a:spcBef>
              <a:spcAft>
                <a:spcPts val="0"/>
              </a:spcAft>
              <a:buSzPts val="600"/>
              <a:buChar char="▪"/>
              <a:defRPr sz="600"/>
            </a:lvl7pPr>
            <a:lvl8pPr indent="-266700" lvl="7" marL="3657600" rtl="0" algn="l">
              <a:lnSpc>
                <a:spcPct val="90000"/>
              </a:lnSpc>
              <a:spcBef>
                <a:spcPts val="400"/>
              </a:spcBef>
              <a:spcAft>
                <a:spcPts val="0"/>
              </a:spcAft>
              <a:buSzPts val="600"/>
              <a:buChar char="▪"/>
              <a:defRPr sz="600"/>
            </a:lvl8pPr>
            <a:lvl9pPr indent="-266700" lvl="8" marL="4114800" rtl="0" algn="l">
              <a:lnSpc>
                <a:spcPct val="90000"/>
              </a:lnSpc>
              <a:spcBef>
                <a:spcPts val="400"/>
              </a:spcBef>
              <a:spcAft>
                <a:spcPts val="0"/>
              </a:spcAft>
              <a:buSzPts val="600"/>
              <a:buChar char="▪"/>
              <a:defRPr sz="600"/>
            </a:lvl9pPr>
          </a:lstStyle>
          <a:p/>
        </p:txBody>
      </p:sp>
      <p:sp>
        <p:nvSpPr>
          <p:cNvPr id="687" name="Google Shape;687;p125"/>
          <p:cNvSpPr txBox="1"/>
          <p:nvPr>
            <p:ph idx="6" type="subTitle"/>
          </p:nvPr>
        </p:nvSpPr>
        <p:spPr>
          <a:xfrm>
            <a:off x="6094753" y="1092917"/>
            <a:ext cx="2605800" cy="668100"/>
          </a:xfrm>
          <a:prstGeom prst="rect">
            <a:avLst/>
          </a:prstGeom>
        </p:spPr>
        <p:txBody>
          <a:bodyPr anchorCtr="0" anchor="ctr" bIns="0" lIns="0" spcFirstLastPara="1" rIns="68575" wrap="square" tIns="0">
            <a:noAutofit/>
          </a:bodyPr>
          <a:lstStyle>
            <a:lvl1pPr lvl="0" rtl="0">
              <a:lnSpc>
                <a:spcPct val="90000"/>
              </a:lnSpc>
              <a:spcBef>
                <a:spcPts val="0"/>
              </a:spcBef>
              <a:spcAft>
                <a:spcPts val="0"/>
              </a:spcAft>
              <a:buNone/>
              <a:defRPr>
                <a:solidFill>
                  <a:schemeClr val="accent5"/>
                </a:solidFill>
              </a:defRPr>
            </a:lvl1pPr>
            <a:lvl2pPr lvl="1" rtl="0">
              <a:lnSpc>
                <a:spcPct val="90000"/>
              </a:lnSpc>
              <a:spcBef>
                <a:spcPts val="0"/>
              </a:spcBef>
              <a:spcAft>
                <a:spcPts val="0"/>
              </a:spcAft>
              <a:buNone/>
              <a:defRPr>
                <a:solidFill>
                  <a:schemeClr val="accent5"/>
                </a:solidFill>
              </a:defRPr>
            </a:lvl2pPr>
            <a:lvl3pPr lvl="2" rtl="0">
              <a:lnSpc>
                <a:spcPct val="90000"/>
              </a:lnSpc>
              <a:spcBef>
                <a:spcPts val="0"/>
              </a:spcBef>
              <a:spcAft>
                <a:spcPts val="0"/>
              </a:spcAft>
              <a:buNone/>
              <a:defRPr>
                <a:solidFill>
                  <a:schemeClr val="accent5"/>
                </a:solidFill>
              </a:defRPr>
            </a:lvl3pPr>
            <a:lvl4pPr lvl="3" rtl="0">
              <a:lnSpc>
                <a:spcPct val="90000"/>
              </a:lnSpc>
              <a:spcBef>
                <a:spcPts val="0"/>
              </a:spcBef>
              <a:spcAft>
                <a:spcPts val="0"/>
              </a:spcAft>
              <a:buNone/>
              <a:defRPr>
                <a:solidFill>
                  <a:schemeClr val="accent5"/>
                </a:solidFill>
              </a:defRPr>
            </a:lvl4pPr>
            <a:lvl5pPr lvl="4" rtl="0">
              <a:lnSpc>
                <a:spcPct val="90000"/>
              </a:lnSpc>
              <a:spcBef>
                <a:spcPts val="0"/>
              </a:spcBef>
              <a:spcAft>
                <a:spcPts val="0"/>
              </a:spcAft>
              <a:buNone/>
              <a:defRPr>
                <a:solidFill>
                  <a:schemeClr val="accent5"/>
                </a:solidFill>
              </a:defRPr>
            </a:lvl5pPr>
            <a:lvl6pPr lvl="5" rtl="0">
              <a:lnSpc>
                <a:spcPct val="90000"/>
              </a:lnSpc>
              <a:spcBef>
                <a:spcPts val="0"/>
              </a:spcBef>
              <a:spcAft>
                <a:spcPts val="0"/>
              </a:spcAft>
              <a:buNone/>
              <a:defRPr>
                <a:solidFill>
                  <a:schemeClr val="accent5"/>
                </a:solidFill>
              </a:defRPr>
            </a:lvl6pPr>
            <a:lvl7pPr lvl="6" rtl="0">
              <a:lnSpc>
                <a:spcPct val="90000"/>
              </a:lnSpc>
              <a:spcBef>
                <a:spcPts val="0"/>
              </a:spcBef>
              <a:spcAft>
                <a:spcPts val="0"/>
              </a:spcAft>
              <a:buNone/>
              <a:defRPr>
                <a:solidFill>
                  <a:schemeClr val="accent5"/>
                </a:solidFill>
              </a:defRPr>
            </a:lvl7pPr>
            <a:lvl8pPr lvl="7" rtl="0">
              <a:lnSpc>
                <a:spcPct val="90000"/>
              </a:lnSpc>
              <a:spcBef>
                <a:spcPts val="0"/>
              </a:spcBef>
              <a:spcAft>
                <a:spcPts val="0"/>
              </a:spcAft>
              <a:buNone/>
              <a:defRPr>
                <a:solidFill>
                  <a:schemeClr val="accent5"/>
                </a:solidFill>
              </a:defRPr>
            </a:lvl8pPr>
            <a:lvl9pPr lvl="8" rtl="0">
              <a:lnSpc>
                <a:spcPct val="90000"/>
              </a:lnSpc>
              <a:spcBef>
                <a:spcPts val="0"/>
              </a:spcBef>
              <a:spcAft>
                <a:spcPts val="0"/>
              </a:spcAft>
              <a:buNone/>
              <a:defRPr>
                <a:solidFill>
                  <a:schemeClr val="accent5"/>
                </a:solidFill>
              </a:defRPr>
            </a:lvl9pPr>
          </a:lstStyle>
          <a:p/>
        </p:txBody>
      </p:sp>
      <p:sp>
        <p:nvSpPr>
          <p:cNvPr id="688" name="Google Shape;688;p12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 Box">
  <p:cSld name="Two Column Box">
    <p:spTree>
      <p:nvGrpSpPr>
        <p:cNvPr id="689" name="Shape 689"/>
        <p:cNvGrpSpPr/>
        <p:nvPr/>
      </p:nvGrpSpPr>
      <p:grpSpPr>
        <a:xfrm>
          <a:off x="0" y="0"/>
          <a:ext cx="0" cy="0"/>
          <a:chOff x="0" y="0"/>
          <a:chExt cx="0" cy="0"/>
        </a:xfrm>
      </p:grpSpPr>
      <p:sp>
        <p:nvSpPr>
          <p:cNvPr id="690" name="Google Shape;690;p126"/>
          <p:cNvSpPr/>
          <p:nvPr/>
        </p:nvSpPr>
        <p:spPr>
          <a:xfrm>
            <a:off x="345737" y="1458269"/>
            <a:ext cx="4054200" cy="2568600"/>
          </a:xfrm>
          <a:prstGeom prst="snip1Rect">
            <a:avLst>
              <a:gd fmla="val 16667" name="adj"/>
            </a:avLst>
          </a:prstGeom>
          <a:solidFill>
            <a:schemeClr val="accent5"/>
          </a:solidFill>
          <a:ln>
            <a:noFill/>
          </a:ln>
        </p:spPr>
        <p:txBody>
          <a:bodyPr anchorCtr="0" anchor="t" bIns="45700" lIns="68575" spcFirstLastPara="1" rIns="68575" wrap="square" tIns="45700">
            <a:noAutofit/>
          </a:bodyPr>
          <a:lstStyle/>
          <a:p>
            <a:pPr indent="0" lvl="0" marL="36192" marR="0" rtl="0" algn="l">
              <a:lnSpc>
                <a:spcPct val="90000"/>
              </a:lnSpc>
              <a:spcBef>
                <a:spcPts val="0"/>
              </a:spcBef>
              <a:spcAft>
                <a:spcPts val="0"/>
              </a:spcAft>
              <a:buClr>
                <a:schemeClr val="lt1"/>
              </a:buClr>
              <a:buSzPts val="1400"/>
              <a:buFont typeface="Arial"/>
              <a:buNone/>
            </a:pPr>
            <a:r>
              <a:t/>
            </a:r>
            <a:endParaRPr sz="1050">
              <a:solidFill>
                <a:schemeClr val="lt1"/>
              </a:solidFill>
              <a:latin typeface="Arial"/>
              <a:ea typeface="Arial"/>
              <a:cs typeface="Arial"/>
              <a:sym typeface="Arial"/>
            </a:endParaRPr>
          </a:p>
        </p:txBody>
      </p:sp>
      <p:sp>
        <p:nvSpPr>
          <p:cNvPr id="691" name="Google Shape;691;p126"/>
          <p:cNvSpPr/>
          <p:nvPr/>
        </p:nvSpPr>
        <p:spPr>
          <a:xfrm>
            <a:off x="4736369" y="1458269"/>
            <a:ext cx="4054200" cy="2568600"/>
          </a:xfrm>
          <a:prstGeom prst="snip1Rect">
            <a:avLst>
              <a:gd fmla="val 16667" name="adj"/>
            </a:avLst>
          </a:prstGeom>
          <a:solidFill>
            <a:schemeClr val="dk2"/>
          </a:solidFill>
          <a:ln>
            <a:noFill/>
          </a:ln>
        </p:spPr>
        <p:txBody>
          <a:bodyPr anchorCtr="0" anchor="t" bIns="34275" lIns="68575" spcFirstLastPara="1" rIns="68575" wrap="square" tIns="34275">
            <a:noAutofit/>
          </a:bodyPr>
          <a:lstStyle/>
          <a:p>
            <a:pPr indent="0" lvl="0" marL="36192" marR="0" rtl="0" algn="l">
              <a:lnSpc>
                <a:spcPct val="90000"/>
              </a:lnSpc>
              <a:spcBef>
                <a:spcPts val="0"/>
              </a:spcBef>
              <a:spcAft>
                <a:spcPts val="0"/>
              </a:spcAft>
              <a:buClr>
                <a:schemeClr val="lt1"/>
              </a:buClr>
              <a:buSzPts val="1400"/>
              <a:buFont typeface="Arial"/>
              <a:buNone/>
            </a:pPr>
            <a:r>
              <a:t/>
            </a:r>
            <a:endParaRPr sz="1050">
              <a:solidFill>
                <a:schemeClr val="lt1"/>
              </a:solidFill>
              <a:latin typeface="Arial"/>
              <a:ea typeface="Arial"/>
              <a:cs typeface="Arial"/>
              <a:sym typeface="Arial"/>
            </a:endParaRPr>
          </a:p>
        </p:txBody>
      </p:sp>
      <p:sp>
        <p:nvSpPr>
          <p:cNvPr id="692" name="Google Shape;692;p126"/>
          <p:cNvSpPr txBox="1"/>
          <p:nvPr>
            <p:ph type="title"/>
          </p:nvPr>
        </p:nvSpPr>
        <p:spPr>
          <a:xfrm>
            <a:off x="345737" y="273845"/>
            <a:ext cx="8445000" cy="744000"/>
          </a:xfrm>
          <a:prstGeom prst="rect">
            <a:avLst/>
          </a:prstGeom>
          <a:noFill/>
          <a:ln>
            <a:noFill/>
          </a:ln>
        </p:spPr>
        <p:txBody>
          <a:bodyPr anchorCtr="0" anchor="ctr" bIns="45700" lIns="0" spcFirstLastPara="1" rIns="0" wrap="square" tIns="45700">
            <a:noAutofit/>
          </a:bodyPr>
          <a:lstStyle>
            <a:lvl1pPr lvl="0" rtl="0" algn="l">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693" name="Google Shape;693;p126"/>
          <p:cNvSpPr txBox="1"/>
          <p:nvPr>
            <p:ph idx="1" type="body"/>
          </p:nvPr>
        </p:nvSpPr>
        <p:spPr>
          <a:xfrm>
            <a:off x="464431" y="1577210"/>
            <a:ext cx="3815400" cy="2339700"/>
          </a:xfrm>
          <a:prstGeom prst="rect">
            <a:avLst/>
          </a:prstGeom>
          <a:noFill/>
          <a:ln>
            <a:noFill/>
          </a:ln>
        </p:spPr>
        <p:txBody>
          <a:bodyPr anchorCtr="0" anchor="t" bIns="34275" lIns="0" spcFirstLastPara="1" rIns="0" wrap="square" tIns="34275">
            <a:noAutofit/>
          </a:bodyPr>
          <a:lstStyle>
            <a:lvl1pPr indent="-317500" lvl="0" marL="457200" rtl="0" algn="l">
              <a:lnSpc>
                <a:spcPct val="90000"/>
              </a:lnSpc>
              <a:spcBef>
                <a:spcPts val="800"/>
              </a:spcBef>
              <a:spcAft>
                <a:spcPts val="0"/>
              </a:spcAft>
              <a:buClr>
                <a:schemeClr val="lt1"/>
              </a:buClr>
              <a:buSzPts val="1400"/>
              <a:buFont typeface="Barlow"/>
              <a:buChar char="▪"/>
              <a:defRPr sz="1400">
                <a:solidFill>
                  <a:schemeClr val="lt1"/>
                </a:solidFill>
              </a:defRPr>
            </a:lvl1pPr>
            <a:lvl2pPr indent="-304800" lvl="1" marL="914400" rtl="0" algn="l">
              <a:lnSpc>
                <a:spcPct val="90000"/>
              </a:lnSpc>
              <a:spcBef>
                <a:spcPts val="400"/>
              </a:spcBef>
              <a:spcAft>
                <a:spcPts val="0"/>
              </a:spcAft>
              <a:buClr>
                <a:schemeClr val="lt1"/>
              </a:buClr>
              <a:buSzPts val="1200"/>
              <a:buFont typeface="Barlow"/>
              <a:buChar char="▪"/>
              <a:defRPr sz="1200">
                <a:solidFill>
                  <a:schemeClr val="lt1"/>
                </a:solidFill>
              </a:defRPr>
            </a:lvl2pPr>
            <a:lvl3pPr indent="-298450" lvl="2" marL="1371600" rtl="0" algn="l">
              <a:lnSpc>
                <a:spcPct val="90000"/>
              </a:lnSpc>
              <a:spcBef>
                <a:spcPts val="400"/>
              </a:spcBef>
              <a:spcAft>
                <a:spcPts val="0"/>
              </a:spcAft>
              <a:buClr>
                <a:schemeClr val="lt1"/>
              </a:buClr>
              <a:buSzPts val="1100"/>
              <a:buFont typeface="Barlow"/>
              <a:buChar char="▪"/>
              <a:defRPr sz="1100">
                <a:solidFill>
                  <a:schemeClr val="lt1"/>
                </a:solidFill>
              </a:defRPr>
            </a:lvl3pPr>
            <a:lvl4pPr indent="-285750" lvl="3" marL="1828800" rtl="0" algn="l">
              <a:lnSpc>
                <a:spcPct val="90000"/>
              </a:lnSpc>
              <a:spcBef>
                <a:spcPts val="400"/>
              </a:spcBef>
              <a:spcAft>
                <a:spcPts val="0"/>
              </a:spcAft>
              <a:buClr>
                <a:schemeClr val="lt1"/>
              </a:buClr>
              <a:buSzPts val="900"/>
              <a:buChar char="▪"/>
              <a:defRPr sz="900">
                <a:solidFill>
                  <a:schemeClr val="lt1"/>
                </a:solidFill>
              </a:defRPr>
            </a:lvl4pPr>
            <a:lvl5pPr indent="-285750" lvl="4" marL="2286000" rtl="0" algn="l">
              <a:lnSpc>
                <a:spcPct val="90000"/>
              </a:lnSpc>
              <a:spcBef>
                <a:spcPts val="400"/>
              </a:spcBef>
              <a:spcAft>
                <a:spcPts val="0"/>
              </a:spcAft>
              <a:buClr>
                <a:schemeClr val="lt1"/>
              </a:buClr>
              <a:buSzPts val="900"/>
              <a:buChar char="▪"/>
              <a:defRPr sz="900">
                <a:solidFill>
                  <a:schemeClr val="lt1"/>
                </a:solidFill>
              </a:defRPr>
            </a:lvl5pPr>
            <a:lvl6pPr indent="-285750" lvl="5" marL="2743200" rtl="0" algn="l">
              <a:lnSpc>
                <a:spcPct val="90000"/>
              </a:lnSpc>
              <a:spcBef>
                <a:spcPts val="400"/>
              </a:spcBef>
              <a:spcAft>
                <a:spcPts val="0"/>
              </a:spcAft>
              <a:buClr>
                <a:schemeClr val="lt1"/>
              </a:buClr>
              <a:buSzPts val="900"/>
              <a:buChar char="▪"/>
              <a:defRPr sz="900">
                <a:solidFill>
                  <a:schemeClr val="lt1"/>
                </a:solidFill>
              </a:defRPr>
            </a:lvl6pPr>
            <a:lvl7pPr indent="-285750" lvl="6" marL="3200400" rtl="0" algn="l">
              <a:lnSpc>
                <a:spcPct val="90000"/>
              </a:lnSpc>
              <a:spcBef>
                <a:spcPts val="400"/>
              </a:spcBef>
              <a:spcAft>
                <a:spcPts val="0"/>
              </a:spcAft>
              <a:buClr>
                <a:schemeClr val="lt1"/>
              </a:buClr>
              <a:buSzPts val="900"/>
              <a:buChar char="▪"/>
              <a:defRPr sz="900">
                <a:solidFill>
                  <a:schemeClr val="lt1"/>
                </a:solidFill>
              </a:defRPr>
            </a:lvl7pPr>
            <a:lvl8pPr indent="-285750" lvl="7" marL="3657600" rtl="0" algn="l">
              <a:lnSpc>
                <a:spcPct val="90000"/>
              </a:lnSpc>
              <a:spcBef>
                <a:spcPts val="400"/>
              </a:spcBef>
              <a:spcAft>
                <a:spcPts val="0"/>
              </a:spcAft>
              <a:buClr>
                <a:schemeClr val="lt1"/>
              </a:buClr>
              <a:buSzPts val="900"/>
              <a:buChar char="▪"/>
              <a:defRPr sz="900">
                <a:solidFill>
                  <a:schemeClr val="lt1"/>
                </a:solidFill>
              </a:defRPr>
            </a:lvl8pPr>
            <a:lvl9pPr indent="-285750" lvl="8" marL="4114800" rtl="0" algn="l">
              <a:lnSpc>
                <a:spcPct val="90000"/>
              </a:lnSpc>
              <a:spcBef>
                <a:spcPts val="400"/>
              </a:spcBef>
              <a:spcAft>
                <a:spcPts val="0"/>
              </a:spcAft>
              <a:buClr>
                <a:schemeClr val="lt1"/>
              </a:buClr>
              <a:buSzPts val="900"/>
              <a:buChar char="▪"/>
              <a:defRPr sz="900">
                <a:solidFill>
                  <a:schemeClr val="lt1"/>
                </a:solidFill>
              </a:defRPr>
            </a:lvl9pPr>
          </a:lstStyle>
          <a:p/>
        </p:txBody>
      </p:sp>
      <p:sp>
        <p:nvSpPr>
          <p:cNvPr id="694" name="Google Shape;694;p126"/>
          <p:cNvSpPr txBox="1"/>
          <p:nvPr>
            <p:ph idx="2" type="body"/>
          </p:nvPr>
        </p:nvSpPr>
        <p:spPr>
          <a:xfrm>
            <a:off x="4859539" y="1578426"/>
            <a:ext cx="3815400" cy="2338800"/>
          </a:xfrm>
          <a:prstGeom prst="rect">
            <a:avLst/>
          </a:prstGeom>
          <a:noFill/>
          <a:ln>
            <a:noFill/>
          </a:ln>
        </p:spPr>
        <p:txBody>
          <a:bodyPr anchorCtr="0" anchor="t" bIns="34275" lIns="0" spcFirstLastPara="1" rIns="0" wrap="square" tIns="34275">
            <a:noAutofit/>
          </a:bodyPr>
          <a:lstStyle>
            <a:lvl1pPr indent="-317500" lvl="0" marL="457200" rtl="0" algn="l">
              <a:lnSpc>
                <a:spcPct val="90000"/>
              </a:lnSpc>
              <a:spcBef>
                <a:spcPts val="800"/>
              </a:spcBef>
              <a:spcAft>
                <a:spcPts val="0"/>
              </a:spcAft>
              <a:buClr>
                <a:schemeClr val="lt1"/>
              </a:buClr>
              <a:buSzPts val="1400"/>
              <a:buFont typeface="Barlow"/>
              <a:buChar char="▪"/>
              <a:defRPr sz="1400">
                <a:solidFill>
                  <a:schemeClr val="lt1"/>
                </a:solidFill>
              </a:defRPr>
            </a:lvl1pPr>
            <a:lvl2pPr indent="-304800" lvl="1" marL="914400" rtl="0" algn="l">
              <a:lnSpc>
                <a:spcPct val="90000"/>
              </a:lnSpc>
              <a:spcBef>
                <a:spcPts val="400"/>
              </a:spcBef>
              <a:spcAft>
                <a:spcPts val="0"/>
              </a:spcAft>
              <a:buClr>
                <a:schemeClr val="lt1"/>
              </a:buClr>
              <a:buSzPts val="1200"/>
              <a:buFont typeface="Barlow"/>
              <a:buChar char="▪"/>
              <a:defRPr sz="1200">
                <a:solidFill>
                  <a:schemeClr val="lt1"/>
                </a:solidFill>
              </a:defRPr>
            </a:lvl2pPr>
            <a:lvl3pPr indent="-298450" lvl="2" marL="1371600" rtl="0" algn="l">
              <a:lnSpc>
                <a:spcPct val="90000"/>
              </a:lnSpc>
              <a:spcBef>
                <a:spcPts val="400"/>
              </a:spcBef>
              <a:spcAft>
                <a:spcPts val="0"/>
              </a:spcAft>
              <a:buClr>
                <a:schemeClr val="lt1"/>
              </a:buClr>
              <a:buSzPts val="1100"/>
              <a:buFont typeface="Barlow"/>
              <a:buChar char="▪"/>
              <a:defRPr sz="1100">
                <a:solidFill>
                  <a:schemeClr val="lt1"/>
                </a:solidFill>
              </a:defRPr>
            </a:lvl3pPr>
            <a:lvl4pPr indent="-285750" lvl="3" marL="1828800" rtl="0" algn="l">
              <a:lnSpc>
                <a:spcPct val="90000"/>
              </a:lnSpc>
              <a:spcBef>
                <a:spcPts val="400"/>
              </a:spcBef>
              <a:spcAft>
                <a:spcPts val="0"/>
              </a:spcAft>
              <a:buClr>
                <a:schemeClr val="lt1"/>
              </a:buClr>
              <a:buSzPts val="900"/>
              <a:buChar char="▪"/>
              <a:defRPr sz="900">
                <a:solidFill>
                  <a:schemeClr val="lt1"/>
                </a:solidFill>
              </a:defRPr>
            </a:lvl4pPr>
            <a:lvl5pPr indent="-285750" lvl="4" marL="2286000" rtl="0" algn="l">
              <a:lnSpc>
                <a:spcPct val="90000"/>
              </a:lnSpc>
              <a:spcBef>
                <a:spcPts val="400"/>
              </a:spcBef>
              <a:spcAft>
                <a:spcPts val="0"/>
              </a:spcAft>
              <a:buClr>
                <a:schemeClr val="lt1"/>
              </a:buClr>
              <a:buSzPts val="900"/>
              <a:buChar char="▪"/>
              <a:defRPr sz="900">
                <a:solidFill>
                  <a:schemeClr val="lt1"/>
                </a:solidFill>
              </a:defRPr>
            </a:lvl5pPr>
            <a:lvl6pPr indent="-285750" lvl="5" marL="2743200" rtl="0" algn="l">
              <a:lnSpc>
                <a:spcPct val="90000"/>
              </a:lnSpc>
              <a:spcBef>
                <a:spcPts val="400"/>
              </a:spcBef>
              <a:spcAft>
                <a:spcPts val="0"/>
              </a:spcAft>
              <a:buClr>
                <a:schemeClr val="lt1"/>
              </a:buClr>
              <a:buSzPts val="900"/>
              <a:buChar char="▪"/>
              <a:defRPr sz="900">
                <a:solidFill>
                  <a:schemeClr val="lt1"/>
                </a:solidFill>
              </a:defRPr>
            </a:lvl6pPr>
            <a:lvl7pPr indent="-285750" lvl="6" marL="3200400" rtl="0" algn="l">
              <a:lnSpc>
                <a:spcPct val="90000"/>
              </a:lnSpc>
              <a:spcBef>
                <a:spcPts val="400"/>
              </a:spcBef>
              <a:spcAft>
                <a:spcPts val="0"/>
              </a:spcAft>
              <a:buClr>
                <a:schemeClr val="lt1"/>
              </a:buClr>
              <a:buSzPts val="900"/>
              <a:buChar char="▪"/>
              <a:defRPr sz="900">
                <a:solidFill>
                  <a:schemeClr val="lt1"/>
                </a:solidFill>
              </a:defRPr>
            </a:lvl7pPr>
            <a:lvl8pPr indent="-285750" lvl="7" marL="3657600" rtl="0" algn="l">
              <a:lnSpc>
                <a:spcPct val="90000"/>
              </a:lnSpc>
              <a:spcBef>
                <a:spcPts val="400"/>
              </a:spcBef>
              <a:spcAft>
                <a:spcPts val="0"/>
              </a:spcAft>
              <a:buClr>
                <a:schemeClr val="lt1"/>
              </a:buClr>
              <a:buSzPts val="900"/>
              <a:buChar char="▪"/>
              <a:defRPr sz="900">
                <a:solidFill>
                  <a:schemeClr val="lt1"/>
                </a:solidFill>
              </a:defRPr>
            </a:lvl8pPr>
            <a:lvl9pPr indent="-285750" lvl="8" marL="4114800" rtl="0" algn="l">
              <a:lnSpc>
                <a:spcPct val="90000"/>
              </a:lnSpc>
              <a:spcBef>
                <a:spcPts val="400"/>
              </a:spcBef>
              <a:spcAft>
                <a:spcPts val="0"/>
              </a:spcAft>
              <a:buClr>
                <a:schemeClr val="lt1"/>
              </a:buClr>
              <a:buSzPts val="900"/>
              <a:buChar char="▪"/>
              <a:defRPr sz="900">
                <a:solidFill>
                  <a:schemeClr val="lt1"/>
                </a:solidFill>
              </a:defRPr>
            </a:lvl9pPr>
          </a:lstStyle>
          <a:p/>
        </p:txBody>
      </p:sp>
      <p:sp>
        <p:nvSpPr>
          <p:cNvPr id="695" name="Google Shape;695;p126"/>
          <p:cNvSpPr txBox="1"/>
          <p:nvPr>
            <p:ph idx="3" type="subTitle"/>
          </p:nvPr>
        </p:nvSpPr>
        <p:spPr>
          <a:xfrm>
            <a:off x="345731" y="952726"/>
            <a:ext cx="4054200" cy="473100"/>
          </a:xfrm>
          <a:prstGeom prst="rect">
            <a:avLst/>
          </a:prstGeom>
        </p:spPr>
        <p:txBody>
          <a:bodyPr anchorCtr="0" anchor="b" bIns="0" lIns="0" spcFirstLastPara="1" rIns="68575" wrap="square" tIns="0">
            <a:noAutofit/>
          </a:bodyPr>
          <a:lstStyle>
            <a:lvl1pPr lvl="0" rtl="0">
              <a:lnSpc>
                <a:spcPct val="90000"/>
              </a:lnSpc>
              <a:spcBef>
                <a:spcPts val="0"/>
              </a:spcBef>
              <a:spcAft>
                <a:spcPts val="0"/>
              </a:spcAft>
              <a:buNone/>
              <a:defRPr>
                <a:solidFill>
                  <a:schemeClr val="accent5"/>
                </a:solidFill>
              </a:defRPr>
            </a:lvl1pPr>
            <a:lvl2pPr lvl="1" rtl="0">
              <a:lnSpc>
                <a:spcPct val="90000"/>
              </a:lnSpc>
              <a:spcBef>
                <a:spcPts val="0"/>
              </a:spcBef>
              <a:spcAft>
                <a:spcPts val="0"/>
              </a:spcAft>
              <a:buNone/>
              <a:defRPr>
                <a:solidFill>
                  <a:schemeClr val="accent5"/>
                </a:solidFill>
              </a:defRPr>
            </a:lvl2pPr>
            <a:lvl3pPr lvl="2" rtl="0">
              <a:lnSpc>
                <a:spcPct val="90000"/>
              </a:lnSpc>
              <a:spcBef>
                <a:spcPts val="0"/>
              </a:spcBef>
              <a:spcAft>
                <a:spcPts val="0"/>
              </a:spcAft>
              <a:buNone/>
              <a:defRPr>
                <a:solidFill>
                  <a:schemeClr val="accent5"/>
                </a:solidFill>
              </a:defRPr>
            </a:lvl3pPr>
            <a:lvl4pPr lvl="3" rtl="0">
              <a:lnSpc>
                <a:spcPct val="90000"/>
              </a:lnSpc>
              <a:spcBef>
                <a:spcPts val="0"/>
              </a:spcBef>
              <a:spcAft>
                <a:spcPts val="0"/>
              </a:spcAft>
              <a:buNone/>
              <a:defRPr>
                <a:solidFill>
                  <a:schemeClr val="accent5"/>
                </a:solidFill>
              </a:defRPr>
            </a:lvl4pPr>
            <a:lvl5pPr lvl="4" rtl="0">
              <a:lnSpc>
                <a:spcPct val="90000"/>
              </a:lnSpc>
              <a:spcBef>
                <a:spcPts val="0"/>
              </a:spcBef>
              <a:spcAft>
                <a:spcPts val="0"/>
              </a:spcAft>
              <a:buNone/>
              <a:defRPr>
                <a:solidFill>
                  <a:schemeClr val="accent5"/>
                </a:solidFill>
              </a:defRPr>
            </a:lvl5pPr>
            <a:lvl6pPr lvl="5" rtl="0">
              <a:lnSpc>
                <a:spcPct val="90000"/>
              </a:lnSpc>
              <a:spcBef>
                <a:spcPts val="0"/>
              </a:spcBef>
              <a:spcAft>
                <a:spcPts val="0"/>
              </a:spcAft>
              <a:buNone/>
              <a:defRPr>
                <a:solidFill>
                  <a:schemeClr val="accent5"/>
                </a:solidFill>
              </a:defRPr>
            </a:lvl6pPr>
            <a:lvl7pPr lvl="6" rtl="0">
              <a:lnSpc>
                <a:spcPct val="90000"/>
              </a:lnSpc>
              <a:spcBef>
                <a:spcPts val="0"/>
              </a:spcBef>
              <a:spcAft>
                <a:spcPts val="0"/>
              </a:spcAft>
              <a:buNone/>
              <a:defRPr>
                <a:solidFill>
                  <a:schemeClr val="accent5"/>
                </a:solidFill>
              </a:defRPr>
            </a:lvl7pPr>
            <a:lvl8pPr lvl="7" rtl="0">
              <a:lnSpc>
                <a:spcPct val="90000"/>
              </a:lnSpc>
              <a:spcBef>
                <a:spcPts val="0"/>
              </a:spcBef>
              <a:spcAft>
                <a:spcPts val="0"/>
              </a:spcAft>
              <a:buNone/>
              <a:defRPr>
                <a:solidFill>
                  <a:schemeClr val="accent5"/>
                </a:solidFill>
              </a:defRPr>
            </a:lvl8pPr>
            <a:lvl9pPr lvl="8" rtl="0">
              <a:lnSpc>
                <a:spcPct val="90000"/>
              </a:lnSpc>
              <a:spcBef>
                <a:spcPts val="0"/>
              </a:spcBef>
              <a:spcAft>
                <a:spcPts val="0"/>
              </a:spcAft>
              <a:buNone/>
              <a:defRPr>
                <a:solidFill>
                  <a:schemeClr val="accent5"/>
                </a:solidFill>
              </a:defRPr>
            </a:lvl9pPr>
          </a:lstStyle>
          <a:p/>
        </p:txBody>
      </p:sp>
      <p:sp>
        <p:nvSpPr>
          <p:cNvPr id="696" name="Google Shape;696;p126"/>
          <p:cNvSpPr txBox="1"/>
          <p:nvPr>
            <p:ph idx="4" type="subTitle"/>
          </p:nvPr>
        </p:nvSpPr>
        <p:spPr>
          <a:xfrm>
            <a:off x="4736365" y="952726"/>
            <a:ext cx="4054200" cy="473100"/>
          </a:xfrm>
          <a:prstGeom prst="rect">
            <a:avLst/>
          </a:prstGeom>
        </p:spPr>
        <p:txBody>
          <a:bodyPr anchorCtr="0" anchor="b" bIns="0" lIns="0" spcFirstLastPara="1" rIns="68575" wrap="square" tIns="0">
            <a:noAutofit/>
          </a:bodyPr>
          <a:lstStyle>
            <a:lvl1pPr lvl="0" rtl="0">
              <a:lnSpc>
                <a:spcPct val="90000"/>
              </a:lnSpc>
              <a:spcBef>
                <a:spcPts val="0"/>
              </a:spcBef>
              <a:spcAft>
                <a:spcPts val="0"/>
              </a:spcAft>
              <a:buNone/>
              <a:defRPr>
                <a:solidFill>
                  <a:schemeClr val="accent5"/>
                </a:solidFill>
              </a:defRPr>
            </a:lvl1pPr>
            <a:lvl2pPr lvl="1" rtl="0">
              <a:lnSpc>
                <a:spcPct val="90000"/>
              </a:lnSpc>
              <a:spcBef>
                <a:spcPts val="0"/>
              </a:spcBef>
              <a:spcAft>
                <a:spcPts val="0"/>
              </a:spcAft>
              <a:buNone/>
              <a:defRPr>
                <a:solidFill>
                  <a:schemeClr val="accent5"/>
                </a:solidFill>
              </a:defRPr>
            </a:lvl2pPr>
            <a:lvl3pPr lvl="2" rtl="0">
              <a:lnSpc>
                <a:spcPct val="90000"/>
              </a:lnSpc>
              <a:spcBef>
                <a:spcPts val="0"/>
              </a:spcBef>
              <a:spcAft>
                <a:spcPts val="0"/>
              </a:spcAft>
              <a:buNone/>
              <a:defRPr>
                <a:solidFill>
                  <a:schemeClr val="accent5"/>
                </a:solidFill>
              </a:defRPr>
            </a:lvl3pPr>
            <a:lvl4pPr lvl="3" rtl="0">
              <a:lnSpc>
                <a:spcPct val="90000"/>
              </a:lnSpc>
              <a:spcBef>
                <a:spcPts val="0"/>
              </a:spcBef>
              <a:spcAft>
                <a:spcPts val="0"/>
              </a:spcAft>
              <a:buNone/>
              <a:defRPr>
                <a:solidFill>
                  <a:schemeClr val="accent5"/>
                </a:solidFill>
              </a:defRPr>
            </a:lvl4pPr>
            <a:lvl5pPr lvl="4" rtl="0">
              <a:lnSpc>
                <a:spcPct val="90000"/>
              </a:lnSpc>
              <a:spcBef>
                <a:spcPts val="0"/>
              </a:spcBef>
              <a:spcAft>
                <a:spcPts val="0"/>
              </a:spcAft>
              <a:buNone/>
              <a:defRPr>
                <a:solidFill>
                  <a:schemeClr val="accent5"/>
                </a:solidFill>
              </a:defRPr>
            </a:lvl5pPr>
            <a:lvl6pPr lvl="5" rtl="0">
              <a:lnSpc>
                <a:spcPct val="90000"/>
              </a:lnSpc>
              <a:spcBef>
                <a:spcPts val="0"/>
              </a:spcBef>
              <a:spcAft>
                <a:spcPts val="0"/>
              </a:spcAft>
              <a:buNone/>
              <a:defRPr>
                <a:solidFill>
                  <a:schemeClr val="accent5"/>
                </a:solidFill>
              </a:defRPr>
            </a:lvl6pPr>
            <a:lvl7pPr lvl="6" rtl="0">
              <a:lnSpc>
                <a:spcPct val="90000"/>
              </a:lnSpc>
              <a:spcBef>
                <a:spcPts val="0"/>
              </a:spcBef>
              <a:spcAft>
                <a:spcPts val="0"/>
              </a:spcAft>
              <a:buNone/>
              <a:defRPr>
                <a:solidFill>
                  <a:schemeClr val="accent5"/>
                </a:solidFill>
              </a:defRPr>
            </a:lvl7pPr>
            <a:lvl8pPr lvl="7" rtl="0">
              <a:lnSpc>
                <a:spcPct val="90000"/>
              </a:lnSpc>
              <a:spcBef>
                <a:spcPts val="0"/>
              </a:spcBef>
              <a:spcAft>
                <a:spcPts val="0"/>
              </a:spcAft>
              <a:buNone/>
              <a:defRPr>
                <a:solidFill>
                  <a:schemeClr val="accent5"/>
                </a:solidFill>
              </a:defRPr>
            </a:lvl8pPr>
            <a:lvl9pPr lvl="8" rtl="0">
              <a:lnSpc>
                <a:spcPct val="90000"/>
              </a:lnSpc>
              <a:spcBef>
                <a:spcPts val="0"/>
              </a:spcBef>
              <a:spcAft>
                <a:spcPts val="0"/>
              </a:spcAft>
              <a:buNone/>
              <a:defRPr>
                <a:solidFill>
                  <a:schemeClr val="accent5"/>
                </a:solidFill>
              </a:defRPr>
            </a:lvl9pPr>
          </a:lstStyle>
          <a:p/>
        </p:txBody>
      </p:sp>
      <p:sp>
        <p:nvSpPr>
          <p:cNvPr id="697" name="Google Shape;697;p12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ox">
  <p:cSld name="Three Box">
    <p:spTree>
      <p:nvGrpSpPr>
        <p:cNvPr id="698" name="Shape 698"/>
        <p:cNvGrpSpPr/>
        <p:nvPr/>
      </p:nvGrpSpPr>
      <p:grpSpPr>
        <a:xfrm>
          <a:off x="0" y="0"/>
          <a:ext cx="0" cy="0"/>
          <a:chOff x="0" y="0"/>
          <a:chExt cx="0" cy="0"/>
        </a:xfrm>
      </p:grpSpPr>
      <p:sp>
        <p:nvSpPr>
          <p:cNvPr id="699" name="Google Shape;699;p127"/>
          <p:cNvSpPr/>
          <p:nvPr/>
        </p:nvSpPr>
        <p:spPr>
          <a:xfrm>
            <a:off x="345734" y="1458269"/>
            <a:ext cx="2541000" cy="2568600"/>
          </a:xfrm>
          <a:prstGeom prst="snip1Rect">
            <a:avLst>
              <a:gd fmla="val 16667" name="adj"/>
            </a:avLst>
          </a:prstGeom>
          <a:solidFill>
            <a:schemeClr val="accent5"/>
          </a:solidFill>
          <a:ln>
            <a:noFill/>
          </a:ln>
        </p:spPr>
        <p:txBody>
          <a:bodyPr anchorCtr="0" anchor="t" bIns="45700" lIns="68575" spcFirstLastPara="1" rIns="68575" wrap="square" tIns="45700">
            <a:noAutofit/>
          </a:bodyPr>
          <a:lstStyle/>
          <a:p>
            <a:pPr indent="0" lvl="0" marL="36192" marR="0" rtl="0" algn="l">
              <a:lnSpc>
                <a:spcPct val="90000"/>
              </a:lnSpc>
              <a:spcBef>
                <a:spcPts val="0"/>
              </a:spcBef>
              <a:spcAft>
                <a:spcPts val="0"/>
              </a:spcAft>
              <a:buClr>
                <a:schemeClr val="lt1"/>
              </a:buClr>
              <a:buSzPts val="1400"/>
              <a:buFont typeface="Arial"/>
              <a:buNone/>
            </a:pPr>
            <a:r>
              <a:t/>
            </a:r>
            <a:endParaRPr sz="1050">
              <a:solidFill>
                <a:schemeClr val="lt1"/>
              </a:solidFill>
              <a:latin typeface="Arial"/>
              <a:ea typeface="Arial"/>
              <a:cs typeface="Arial"/>
              <a:sym typeface="Arial"/>
            </a:endParaRPr>
          </a:p>
        </p:txBody>
      </p:sp>
      <p:sp>
        <p:nvSpPr>
          <p:cNvPr id="700" name="Google Shape;700;p127"/>
          <p:cNvSpPr/>
          <p:nvPr/>
        </p:nvSpPr>
        <p:spPr>
          <a:xfrm>
            <a:off x="3311777" y="1458269"/>
            <a:ext cx="2541000" cy="2568600"/>
          </a:xfrm>
          <a:prstGeom prst="snip1Rect">
            <a:avLst>
              <a:gd fmla="val 16667" name="adj"/>
            </a:avLst>
          </a:prstGeom>
          <a:solidFill>
            <a:schemeClr val="dk2"/>
          </a:solidFill>
          <a:ln>
            <a:noFill/>
          </a:ln>
        </p:spPr>
        <p:txBody>
          <a:bodyPr anchorCtr="0" anchor="t" bIns="34275" lIns="68575" spcFirstLastPara="1" rIns="68575" wrap="square" tIns="34275">
            <a:noAutofit/>
          </a:bodyPr>
          <a:lstStyle/>
          <a:p>
            <a:pPr indent="0" lvl="0" marL="36192" marR="0" rtl="0" algn="l">
              <a:lnSpc>
                <a:spcPct val="90000"/>
              </a:lnSpc>
              <a:spcBef>
                <a:spcPts val="0"/>
              </a:spcBef>
              <a:spcAft>
                <a:spcPts val="0"/>
              </a:spcAft>
              <a:buClr>
                <a:schemeClr val="lt1"/>
              </a:buClr>
              <a:buSzPts val="1400"/>
              <a:buFont typeface="Arial"/>
              <a:buNone/>
            </a:pPr>
            <a:r>
              <a:t/>
            </a:r>
            <a:endParaRPr sz="1050">
              <a:solidFill>
                <a:schemeClr val="lt1"/>
              </a:solidFill>
              <a:latin typeface="Arial"/>
              <a:ea typeface="Arial"/>
              <a:cs typeface="Arial"/>
              <a:sym typeface="Arial"/>
            </a:endParaRPr>
          </a:p>
        </p:txBody>
      </p:sp>
      <p:sp>
        <p:nvSpPr>
          <p:cNvPr id="701" name="Google Shape;701;p127"/>
          <p:cNvSpPr txBox="1"/>
          <p:nvPr>
            <p:ph type="title"/>
          </p:nvPr>
        </p:nvSpPr>
        <p:spPr>
          <a:xfrm>
            <a:off x="345737" y="273845"/>
            <a:ext cx="8445000" cy="744000"/>
          </a:xfrm>
          <a:prstGeom prst="rect">
            <a:avLst/>
          </a:prstGeom>
          <a:noFill/>
          <a:ln>
            <a:noFill/>
          </a:ln>
        </p:spPr>
        <p:txBody>
          <a:bodyPr anchorCtr="0" anchor="ctr" bIns="45700" lIns="0" spcFirstLastPara="1" rIns="0" wrap="square" tIns="45700">
            <a:noAutofit/>
          </a:bodyPr>
          <a:lstStyle>
            <a:lvl1pPr lvl="0" rtl="0" algn="l">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702" name="Google Shape;702;p127"/>
          <p:cNvSpPr/>
          <p:nvPr/>
        </p:nvSpPr>
        <p:spPr>
          <a:xfrm>
            <a:off x="6249659" y="1458269"/>
            <a:ext cx="2541000" cy="2568600"/>
          </a:xfrm>
          <a:prstGeom prst="snip1Rect">
            <a:avLst>
              <a:gd fmla="val 16667" name="adj"/>
            </a:avLst>
          </a:prstGeom>
          <a:solidFill>
            <a:schemeClr val="dk1"/>
          </a:solidFill>
          <a:ln>
            <a:noFill/>
          </a:ln>
        </p:spPr>
        <p:txBody>
          <a:bodyPr anchorCtr="0" anchor="t" bIns="34275" lIns="68575" spcFirstLastPara="1" rIns="68575" wrap="square" tIns="34275">
            <a:noAutofit/>
          </a:bodyPr>
          <a:lstStyle/>
          <a:p>
            <a:pPr indent="0" lvl="0" marL="36192" marR="0" rtl="0" algn="l">
              <a:lnSpc>
                <a:spcPct val="90000"/>
              </a:lnSpc>
              <a:spcBef>
                <a:spcPts val="0"/>
              </a:spcBef>
              <a:spcAft>
                <a:spcPts val="0"/>
              </a:spcAft>
              <a:buClr>
                <a:schemeClr val="lt1"/>
              </a:buClr>
              <a:buSzPts val="1400"/>
              <a:buFont typeface="Arial"/>
              <a:buNone/>
            </a:pPr>
            <a:r>
              <a:t/>
            </a:r>
            <a:endParaRPr sz="1050">
              <a:solidFill>
                <a:schemeClr val="lt1"/>
              </a:solidFill>
              <a:latin typeface="Arial"/>
              <a:ea typeface="Arial"/>
              <a:cs typeface="Arial"/>
              <a:sym typeface="Arial"/>
            </a:endParaRPr>
          </a:p>
        </p:txBody>
      </p:sp>
      <p:sp>
        <p:nvSpPr>
          <p:cNvPr id="703" name="Google Shape;703;p127"/>
          <p:cNvSpPr txBox="1"/>
          <p:nvPr>
            <p:ph idx="1" type="body"/>
          </p:nvPr>
        </p:nvSpPr>
        <p:spPr>
          <a:xfrm>
            <a:off x="464431" y="1577210"/>
            <a:ext cx="2308500" cy="2339700"/>
          </a:xfrm>
          <a:prstGeom prst="rect">
            <a:avLst/>
          </a:prstGeom>
          <a:noFill/>
          <a:ln>
            <a:noFill/>
          </a:ln>
        </p:spPr>
        <p:txBody>
          <a:bodyPr anchorCtr="0" anchor="t" bIns="34275" lIns="0" spcFirstLastPara="1" rIns="0" wrap="square" tIns="34275">
            <a:noAutofit/>
          </a:bodyPr>
          <a:lstStyle>
            <a:lvl1pPr indent="-317500" lvl="0" marL="457200" rtl="0" algn="l">
              <a:lnSpc>
                <a:spcPct val="90000"/>
              </a:lnSpc>
              <a:spcBef>
                <a:spcPts val="800"/>
              </a:spcBef>
              <a:spcAft>
                <a:spcPts val="0"/>
              </a:spcAft>
              <a:buClr>
                <a:schemeClr val="lt1"/>
              </a:buClr>
              <a:buSzPts val="1400"/>
              <a:buFont typeface="Barlow"/>
              <a:buChar char="▪"/>
              <a:defRPr sz="1400">
                <a:solidFill>
                  <a:schemeClr val="lt1"/>
                </a:solidFill>
              </a:defRPr>
            </a:lvl1pPr>
            <a:lvl2pPr indent="-304800" lvl="1" marL="914400" rtl="0" algn="l">
              <a:lnSpc>
                <a:spcPct val="90000"/>
              </a:lnSpc>
              <a:spcBef>
                <a:spcPts val="400"/>
              </a:spcBef>
              <a:spcAft>
                <a:spcPts val="0"/>
              </a:spcAft>
              <a:buClr>
                <a:schemeClr val="lt1"/>
              </a:buClr>
              <a:buSzPts val="1200"/>
              <a:buFont typeface="Barlow"/>
              <a:buChar char="▪"/>
              <a:defRPr sz="1200">
                <a:solidFill>
                  <a:schemeClr val="lt1"/>
                </a:solidFill>
              </a:defRPr>
            </a:lvl2pPr>
            <a:lvl3pPr indent="-298450" lvl="2" marL="1371600" rtl="0" algn="l">
              <a:lnSpc>
                <a:spcPct val="90000"/>
              </a:lnSpc>
              <a:spcBef>
                <a:spcPts val="400"/>
              </a:spcBef>
              <a:spcAft>
                <a:spcPts val="0"/>
              </a:spcAft>
              <a:buClr>
                <a:schemeClr val="lt1"/>
              </a:buClr>
              <a:buSzPts val="1100"/>
              <a:buFont typeface="Barlow"/>
              <a:buChar char="▪"/>
              <a:defRPr sz="1100">
                <a:solidFill>
                  <a:schemeClr val="lt1"/>
                </a:solidFill>
              </a:defRPr>
            </a:lvl3pPr>
            <a:lvl4pPr indent="-285750" lvl="3" marL="1828800" rtl="0" algn="l">
              <a:lnSpc>
                <a:spcPct val="90000"/>
              </a:lnSpc>
              <a:spcBef>
                <a:spcPts val="400"/>
              </a:spcBef>
              <a:spcAft>
                <a:spcPts val="0"/>
              </a:spcAft>
              <a:buClr>
                <a:schemeClr val="lt1"/>
              </a:buClr>
              <a:buSzPts val="900"/>
              <a:buChar char="▪"/>
              <a:defRPr sz="900">
                <a:solidFill>
                  <a:schemeClr val="lt1"/>
                </a:solidFill>
              </a:defRPr>
            </a:lvl4pPr>
            <a:lvl5pPr indent="-279400" lvl="4" marL="2286000" rtl="0" algn="l">
              <a:lnSpc>
                <a:spcPct val="90000"/>
              </a:lnSpc>
              <a:spcBef>
                <a:spcPts val="400"/>
              </a:spcBef>
              <a:spcAft>
                <a:spcPts val="0"/>
              </a:spcAft>
              <a:buClr>
                <a:schemeClr val="lt1"/>
              </a:buClr>
              <a:buSzPts val="800"/>
              <a:buChar char="▪"/>
              <a:defRPr sz="800">
                <a:solidFill>
                  <a:schemeClr val="lt1"/>
                </a:solidFill>
              </a:defRPr>
            </a:lvl5pPr>
            <a:lvl6pPr indent="-279400" lvl="5" marL="2743200" rtl="0" algn="l">
              <a:lnSpc>
                <a:spcPct val="90000"/>
              </a:lnSpc>
              <a:spcBef>
                <a:spcPts val="400"/>
              </a:spcBef>
              <a:spcAft>
                <a:spcPts val="0"/>
              </a:spcAft>
              <a:buClr>
                <a:schemeClr val="lt1"/>
              </a:buClr>
              <a:buSzPts val="800"/>
              <a:buChar char="▪"/>
              <a:defRPr sz="800">
                <a:solidFill>
                  <a:schemeClr val="lt1"/>
                </a:solidFill>
              </a:defRPr>
            </a:lvl6pPr>
            <a:lvl7pPr indent="-279400" lvl="6" marL="3200400" rtl="0" algn="l">
              <a:lnSpc>
                <a:spcPct val="90000"/>
              </a:lnSpc>
              <a:spcBef>
                <a:spcPts val="400"/>
              </a:spcBef>
              <a:spcAft>
                <a:spcPts val="0"/>
              </a:spcAft>
              <a:buClr>
                <a:schemeClr val="lt1"/>
              </a:buClr>
              <a:buSzPts val="800"/>
              <a:buChar char="▪"/>
              <a:defRPr sz="800">
                <a:solidFill>
                  <a:schemeClr val="lt1"/>
                </a:solidFill>
              </a:defRPr>
            </a:lvl7pPr>
            <a:lvl8pPr indent="-279400" lvl="7" marL="3657600" rtl="0" algn="l">
              <a:lnSpc>
                <a:spcPct val="90000"/>
              </a:lnSpc>
              <a:spcBef>
                <a:spcPts val="400"/>
              </a:spcBef>
              <a:spcAft>
                <a:spcPts val="0"/>
              </a:spcAft>
              <a:buClr>
                <a:schemeClr val="lt1"/>
              </a:buClr>
              <a:buSzPts val="800"/>
              <a:buChar char="▪"/>
              <a:defRPr sz="800">
                <a:solidFill>
                  <a:schemeClr val="lt1"/>
                </a:solidFill>
              </a:defRPr>
            </a:lvl8pPr>
            <a:lvl9pPr indent="-279400" lvl="8" marL="4114800" rtl="0" algn="l">
              <a:lnSpc>
                <a:spcPct val="90000"/>
              </a:lnSpc>
              <a:spcBef>
                <a:spcPts val="400"/>
              </a:spcBef>
              <a:spcAft>
                <a:spcPts val="0"/>
              </a:spcAft>
              <a:buClr>
                <a:schemeClr val="lt1"/>
              </a:buClr>
              <a:buSzPts val="800"/>
              <a:buChar char="▪"/>
              <a:defRPr sz="800">
                <a:solidFill>
                  <a:schemeClr val="lt1"/>
                </a:solidFill>
              </a:defRPr>
            </a:lvl9pPr>
          </a:lstStyle>
          <a:p/>
        </p:txBody>
      </p:sp>
      <p:sp>
        <p:nvSpPr>
          <p:cNvPr id="704" name="Google Shape;704;p127"/>
          <p:cNvSpPr txBox="1"/>
          <p:nvPr>
            <p:ph idx="2" type="body"/>
          </p:nvPr>
        </p:nvSpPr>
        <p:spPr>
          <a:xfrm>
            <a:off x="3434948" y="1578426"/>
            <a:ext cx="2308500" cy="2338800"/>
          </a:xfrm>
          <a:prstGeom prst="rect">
            <a:avLst/>
          </a:prstGeom>
          <a:noFill/>
          <a:ln>
            <a:noFill/>
          </a:ln>
        </p:spPr>
        <p:txBody>
          <a:bodyPr anchorCtr="0" anchor="t" bIns="34275" lIns="0" spcFirstLastPara="1" rIns="0" wrap="square" tIns="34275">
            <a:noAutofit/>
          </a:bodyPr>
          <a:lstStyle>
            <a:lvl1pPr indent="-292100" lvl="0" marL="457200" rtl="0" algn="l">
              <a:lnSpc>
                <a:spcPct val="90000"/>
              </a:lnSpc>
              <a:spcBef>
                <a:spcPts val="800"/>
              </a:spcBef>
              <a:spcAft>
                <a:spcPts val="0"/>
              </a:spcAft>
              <a:buClr>
                <a:schemeClr val="lt1"/>
              </a:buClr>
              <a:buSzPts val="1000"/>
              <a:buFont typeface="Barlow"/>
              <a:buChar char="▪"/>
              <a:defRPr sz="1400">
                <a:solidFill>
                  <a:schemeClr val="lt1"/>
                </a:solidFill>
              </a:defRPr>
            </a:lvl1pPr>
            <a:lvl2pPr indent="-285750" lvl="1" marL="914400" rtl="0" algn="l">
              <a:lnSpc>
                <a:spcPct val="90000"/>
              </a:lnSpc>
              <a:spcBef>
                <a:spcPts val="400"/>
              </a:spcBef>
              <a:spcAft>
                <a:spcPts val="0"/>
              </a:spcAft>
              <a:buClr>
                <a:schemeClr val="lt1"/>
              </a:buClr>
              <a:buSzPts val="900"/>
              <a:buFont typeface="Barlow"/>
              <a:buChar char="▪"/>
              <a:defRPr sz="1200">
                <a:solidFill>
                  <a:schemeClr val="lt1"/>
                </a:solidFill>
              </a:defRPr>
            </a:lvl2pPr>
            <a:lvl3pPr indent="-279400" lvl="2" marL="1371600" rtl="0" algn="l">
              <a:lnSpc>
                <a:spcPct val="90000"/>
              </a:lnSpc>
              <a:spcBef>
                <a:spcPts val="400"/>
              </a:spcBef>
              <a:spcAft>
                <a:spcPts val="0"/>
              </a:spcAft>
              <a:buClr>
                <a:schemeClr val="lt1"/>
              </a:buClr>
              <a:buSzPts val="800"/>
              <a:buFont typeface="Barlow"/>
              <a:buChar char="▪"/>
              <a:defRPr sz="1100">
                <a:solidFill>
                  <a:schemeClr val="lt1"/>
                </a:solidFill>
              </a:defRPr>
            </a:lvl3pPr>
            <a:lvl4pPr indent="-273050" lvl="3" marL="1828800" rtl="0" algn="l">
              <a:lnSpc>
                <a:spcPct val="90000"/>
              </a:lnSpc>
              <a:spcBef>
                <a:spcPts val="400"/>
              </a:spcBef>
              <a:spcAft>
                <a:spcPts val="0"/>
              </a:spcAft>
              <a:buClr>
                <a:schemeClr val="lt1"/>
              </a:buClr>
              <a:buSzPts val="700"/>
              <a:buChar char="▪"/>
              <a:defRPr sz="900">
                <a:solidFill>
                  <a:schemeClr val="lt1"/>
                </a:solidFill>
              </a:defRPr>
            </a:lvl4pPr>
            <a:lvl5pPr indent="-279400" lvl="4" marL="2286000" rtl="0" algn="l">
              <a:lnSpc>
                <a:spcPct val="90000"/>
              </a:lnSpc>
              <a:spcBef>
                <a:spcPts val="400"/>
              </a:spcBef>
              <a:spcAft>
                <a:spcPts val="0"/>
              </a:spcAft>
              <a:buClr>
                <a:schemeClr val="lt1"/>
              </a:buClr>
              <a:buSzPts val="800"/>
              <a:buChar char="▪"/>
              <a:defRPr sz="800">
                <a:solidFill>
                  <a:schemeClr val="lt1"/>
                </a:solidFill>
              </a:defRPr>
            </a:lvl5pPr>
            <a:lvl6pPr indent="-279400" lvl="5" marL="2743200" rtl="0" algn="l">
              <a:lnSpc>
                <a:spcPct val="90000"/>
              </a:lnSpc>
              <a:spcBef>
                <a:spcPts val="400"/>
              </a:spcBef>
              <a:spcAft>
                <a:spcPts val="0"/>
              </a:spcAft>
              <a:buClr>
                <a:schemeClr val="lt1"/>
              </a:buClr>
              <a:buSzPts val="800"/>
              <a:buChar char="▪"/>
              <a:defRPr sz="800">
                <a:solidFill>
                  <a:schemeClr val="lt1"/>
                </a:solidFill>
              </a:defRPr>
            </a:lvl6pPr>
            <a:lvl7pPr indent="-279400" lvl="6" marL="3200400" rtl="0" algn="l">
              <a:lnSpc>
                <a:spcPct val="90000"/>
              </a:lnSpc>
              <a:spcBef>
                <a:spcPts val="400"/>
              </a:spcBef>
              <a:spcAft>
                <a:spcPts val="0"/>
              </a:spcAft>
              <a:buClr>
                <a:schemeClr val="lt1"/>
              </a:buClr>
              <a:buSzPts val="800"/>
              <a:buChar char="▪"/>
              <a:defRPr sz="800">
                <a:solidFill>
                  <a:schemeClr val="lt1"/>
                </a:solidFill>
              </a:defRPr>
            </a:lvl7pPr>
            <a:lvl8pPr indent="-279400" lvl="7" marL="3657600" rtl="0" algn="l">
              <a:lnSpc>
                <a:spcPct val="90000"/>
              </a:lnSpc>
              <a:spcBef>
                <a:spcPts val="400"/>
              </a:spcBef>
              <a:spcAft>
                <a:spcPts val="0"/>
              </a:spcAft>
              <a:buClr>
                <a:schemeClr val="lt1"/>
              </a:buClr>
              <a:buSzPts val="800"/>
              <a:buChar char="▪"/>
              <a:defRPr sz="800">
                <a:solidFill>
                  <a:schemeClr val="lt1"/>
                </a:solidFill>
              </a:defRPr>
            </a:lvl8pPr>
            <a:lvl9pPr indent="-279400" lvl="8" marL="4114800" rtl="0" algn="l">
              <a:lnSpc>
                <a:spcPct val="90000"/>
              </a:lnSpc>
              <a:spcBef>
                <a:spcPts val="400"/>
              </a:spcBef>
              <a:spcAft>
                <a:spcPts val="0"/>
              </a:spcAft>
              <a:buClr>
                <a:schemeClr val="lt1"/>
              </a:buClr>
              <a:buSzPts val="800"/>
              <a:buChar char="▪"/>
              <a:defRPr sz="800">
                <a:solidFill>
                  <a:schemeClr val="lt1"/>
                </a:solidFill>
              </a:defRPr>
            </a:lvl9pPr>
          </a:lstStyle>
          <a:p/>
        </p:txBody>
      </p:sp>
      <p:sp>
        <p:nvSpPr>
          <p:cNvPr id="705" name="Google Shape;705;p127"/>
          <p:cNvSpPr txBox="1"/>
          <p:nvPr>
            <p:ph idx="3" type="body"/>
          </p:nvPr>
        </p:nvSpPr>
        <p:spPr>
          <a:xfrm>
            <a:off x="6372830" y="1578426"/>
            <a:ext cx="2308500" cy="2338800"/>
          </a:xfrm>
          <a:prstGeom prst="rect">
            <a:avLst/>
          </a:prstGeom>
          <a:noFill/>
          <a:ln>
            <a:noFill/>
          </a:ln>
        </p:spPr>
        <p:txBody>
          <a:bodyPr anchorCtr="0" anchor="t" bIns="34275" lIns="0" spcFirstLastPara="1" rIns="0" wrap="square" tIns="34275">
            <a:noAutofit/>
          </a:bodyPr>
          <a:lstStyle>
            <a:lvl1pPr indent="-292100" lvl="0" marL="457200" rtl="0" algn="l">
              <a:lnSpc>
                <a:spcPct val="90000"/>
              </a:lnSpc>
              <a:spcBef>
                <a:spcPts val="800"/>
              </a:spcBef>
              <a:spcAft>
                <a:spcPts val="0"/>
              </a:spcAft>
              <a:buClr>
                <a:schemeClr val="lt1"/>
              </a:buClr>
              <a:buSzPts val="1000"/>
              <a:buFont typeface="Barlow"/>
              <a:buChar char="▪"/>
              <a:defRPr sz="1400">
                <a:solidFill>
                  <a:schemeClr val="lt1"/>
                </a:solidFill>
              </a:defRPr>
            </a:lvl1pPr>
            <a:lvl2pPr indent="-285750" lvl="1" marL="914400" rtl="0" algn="l">
              <a:lnSpc>
                <a:spcPct val="90000"/>
              </a:lnSpc>
              <a:spcBef>
                <a:spcPts val="400"/>
              </a:spcBef>
              <a:spcAft>
                <a:spcPts val="0"/>
              </a:spcAft>
              <a:buClr>
                <a:schemeClr val="lt1"/>
              </a:buClr>
              <a:buSzPts val="900"/>
              <a:buFont typeface="Barlow"/>
              <a:buChar char="▪"/>
              <a:defRPr sz="1200">
                <a:solidFill>
                  <a:schemeClr val="lt1"/>
                </a:solidFill>
              </a:defRPr>
            </a:lvl2pPr>
            <a:lvl3pPr indent="-279400" lvl="2" marL="1371600" rtl="0" algn="l">
              <a:lnSpc>
                <a:spcPct val="90000"/>
              </a:lnSpc>
              <a:spcBef>
                <a:spcPts val="400"/>
              </a:spcBef>
              <a:spcAft>
                <a:spcPts val="0"/>
              </a:spcAft>
              <a:buClr>
                <a:schemeClr val="lt1"/>
              </a:buClr>
              <a:buSzPts val="800"/>
              <a:buFont typeface="Barlow"/>
              <a:buChar char="▪"/>
              <a:defRPr sz="1100">
                <a:solidFill>
                  <a:schemeClr val="lt1"/>
                </a:solidFill>
              </a:defRPr>
            </a:lvl3pPr>
            <a:lvl4pPr indent="-273050" lvl="3" marL="1828800" rtl="0" algn="l">
              <a:lnSpc>
                <a:spcPct val="90000"/>
              </a:lnSpc>
              <a:spcBef>
                <a:spcPts val="400"/>
              </a:spcBef>
              <a:spcAft>
                <a:spcPts val="0"/>
              </a:spcAft>
              <a:buClr>
                <a:schemeClr val="lt1"/>
              </a:buClr>
              <a:buSzPts val="700"/>
              <a:buChar char="▪"/>
              <a:defRPr sz="900">
                <a:solidFill>
                  <a:schemeClr val="lt1"/>
                </a:solidFill>
              </a:defRPr>
            </a:lvl4pPr>
            <a:lvl5pPr indent="-279400" lvl="4" marL="2286000" rtl="0" algn="l">
              <a:lnSpc>
                <a:spcPct val="90000"/>
              </a:lnSpc>
              <a:spcBef>
                <a:spcPts val="400"/>
              </a:spcBef>
              <a:spcAft>
                <a:spcPts val="0"/>
              </a:spcAft>
              <a:buClr>
                <a:schemeClr val="lt1"/>
              </a:buClr>
              <a:buSzPts val="800"/>
              <a:buChar char="▪"/>
              <a:defRPr sz="800">
                <a:solidFill>
                  <a:schemeClr val="lt1"/>
                </a:solidFill>
              </a:defRPr>
            </a:lvl5pPr>
            <a:lvl6pPr indent="-279400" lvl="5" marL="2743200" rtl="0" algn="l">
              <a:lnSpc>
                <a:spcPct val="90000"/>
              </a:lnSpc>
              <a:spcBef>
                <a:spcPts val="400"/>
              </a:spcBef>
              <a:spcAft>
                <a:spcPts val="0"/>
              </a:spcAft>
              <a:buClr>
                <a:schemeClr val="lt1"/>
              </a:buClr>
              <a:buSzPts val="800"/>
              <a:buChar char="▪"/>
              <a:defRPr sz="800">
                <a:solidFill>
                  <a:schemeClr val="lt1"/>
                </a:solidFill>
              </a:defRPr>
            </a:lvl6pPr>
            <a:lvl7pPr indent="-279400" lvl="6" marL="3200400" rtl="0" algn="l">
              <a:lnSpc>
                <a:spcPct val="90000"/>
              </a:lnSpc>
              <a:spcBef>
                <a:spcPts val="400"/>
              </a:spcBef>
              <a:spcAft>
                <a:spcPts val="0"/>
              </a:spcAft>
              <a:buClr>
                <a:schemeClr val="lt1"/>
              </a:buClr>
              <a:buSzPts val="800"/>
              <a:buChar char="▪"/>
              <a:defRPr sz="800">
                <a:solidFill>
                  <a:schemeClr val="lt1"/>
                </a:solidFill>
              </a:defRPr>
            </a:lvl7pPr>
            <a:lvl8pPr indent="-279400" lvl="7" marL="3657600" rtl="0" algn="l">
              <a:lnSpc>
                <a:spcPct val="90000"/>
              </a:lnSpc>
              <a:spcBef>
                <a:spcPts val="400"/>
              </a:spcBef>
              <a:spcAft>
                <a:spcPts val="0"/>
              </a:spcAft>
              <a:buClr>
                <a:schemeClr val="lt1"/>
              </a:buClr>
              <a:buSzPts val="800"/>
              <a:buChar char="▪"/>
              <a:defRPr sz="800">
                <a:solidFill>
                  <a:schemeClr val="lt1"/>
                </a:solidFill>
              </a:defRPr>
            </a:lvl8pPr>
            <a:lvl9pPr indent="-279400" lvl="8" marL="4114800" rtl="0" algn="l">
              <a:lnSpc>
                <a:spcPct val="90000"/>
              </a:lnSpc>
              <a:spcBef>
                <a:spcPts val="400"/>
              </a:spcBef>
              <a:spcAft>
                <a:spcPts val="0"/>
              </a:spcAft>
              <a:buClr>
                <a:schemeClr val="lt1"/>
              </a:buClr>
              <a:buSzPts val="800"/>
              <a:buChar char="▪"/>
              <a:defRPr sz="800">
                <a:solidFill>
                  <a:schemeClr val="lt1"/>
                </a:solidFill>
              </a:defRPr>
            </a:lvl9pPr>
          </a:lstStyle>
          <a:p/>
        </p:txBody>
      </p:sp>
      <p:sp>
        <p:nvSpPr>
          <p:cNvPr id="706" name="Google Shape;706;p127"/>
          <p:cNvSpPr txBox="1"/>
          <p:nvPr>
            <p:ph idx="4" type="subTitle"/>
          </p:nvPr>
        </p:nvSpPr>
        <p:spPr>
          <a:xfrm>
            <a:off x="345727" y="952725"/>
            <a:ext cx="2541000" cy="473100"/>
          </a:xfrm>
          <a:prstGeom prst="rect">
            <a:avLst/>
          </a:prstGeom>
        </p:spPr>
        <p:txBody>
          <a:bodyPr anchorCtr="0" anchor="b" bIns="0" lIns="0" spcFirstLastPara="1" rIns="68575" wrap="square" tIns="0">
            <a:noAutofit/>
          </a:bodyPr>
          <a:lstStyle>
            <a:lvl1pPr lvl="0" rtl="0">
              <a:lnSpc>
                <a:spcPct val="90000"/>
              </a:lnSpc>
              <a:spcBef>
                <a:spcPts val="0"/>
              </a:spcBef>
              <a:spcAft>
                <a:spcPts val="0"/>
              </a:spcAft>
              <a:buNone/>
              <a:defRPr sz="2000">
                <a:solidFill>
                  <a:schemeClr val="accent5"/>
                </a:solidFill>
              </a:defRPr>
            </a:lvl1pPr>
            <a:lvl2pPr lvl="1" rtl="0">
              <a:lnSpc>
                <a:spcPct val="90000"/>
              </a:lnSpc>
              <a:spcBef>
                <a:spcPts val="0"/>
              </a:spcBef>
              <a:spcAft>
                <a:spcPts val="0"/>
              </a:spcAft>
              <a:buNone/>
              <a:defRPr sz="2000">
                <a:solidFill>
                  <a:schemeClr val="accent5"/>
                </a:solidFill>
              </a:defRPr>
            </a:lvl2pPr>
            <a:lvl3pPr lvl="2" rtl="0">
              <a:lnSpc>
                <a:spcPct val="90000"/>
              </a:lnSpc>
              <a:spcBef>
                <a:spcPts val="0"/>
              </a:spcBef>
              <a:spcAft>
                <a:spcPts val="0"/>
              </a:spcAft>
              <a:buNone/>
              <a:defRPr sz="2000">
                <a:solidFill>
                  <a:schemeClr val="accent5"/>
                </a:solidFill>
              </a:defRPr>
            </a:lvl3pPr>
            <a:lvl4pPr lvl="3" rtl="0">
              <a:lnSpc>
                <a:spcPct val="90000"/>
              </a:lnSpc>
              <a:spcBef>
                <a:spcPts val="0"/>
              </a:spcBef>
              <a:spcAft>
                <a:spcPts val="0"/>
              </a:spcAft>
              <a:buNone/>
              <a:defRPr sz="2000">
                <a:solidFill>
                  <a:schemeClr val="accent5"/>
                </a:solidFill>
              </a:defRPr>
            </a:lvl4pPr>
            <a:lvl5pPr lvl="4" rtl="0">
              <a:lnSpc>
                <a:spcPct val="90000"/>
              </a:lnSpc>
              <a:spcBef>
                <a:spcPts val="0"/>
              </a:spcBef>
              <a:spcAft>
                <a:spcPts val="0"/>
              </a:spcAft>
              <a:buNone/>
              <a:defRPr sz="2000">
                <a:solidFill>
                  <a:schemeClr val="accent5"/>
                </a:solidFill>
              </a:defRPr>
            </a:lvl5pPr>
            <a:lvl6pPr lvl="5" rtl="0">
              <a:lnSpc>
                <a:spcPct val="90000"/>
              </a:lnSpc>
              <a:spcBef>
                <a:spcPts val="0"/>
              </a:spcBef>
              <a:spcAft>
                <a:spcPts val="0"/>
              </a:spcAft>
              <a:buNone/>
              <a:defRPr sz="2000">
                <a:solidFill>
                  <a:schemeClr val="accent5"/>
                </a:solidFill>
              </a:defRPr>
            </a:lvl6pPr>
            <a:lvl7pPr lvl="6" rtl="0">
              <a:lnSpc>
                <a:spcPct val="90000"/>
              </a:lnSpc>
              <a:spcBef>
                <a:spcPts val="0"/>
              </a:spcBef>
              <a:spcAft>
                <a:spcPts val="0"/>
              </a:spcAft>
              <a:buNone/>
              <a:defRPr sz="2000">
                <a:solidFill>
                  <a:schemeClr val="accent5"/>
                </a:solidFill>
              </a:defRPr>
            </a:lvl7pPr>
            <a:lvl8pPr lvl="7" rtl="0">
              <a:lnSpc>
                <a:spcPct val="90000"/>
              </a:lnSpc>
              <a:spcBef>
                <a:spcPts val="0"/>
              </a:spcBef>
              <a:spcAft>
                <a:spcPts val="0"/>
              </a:spcAft>
              <a:buNone/>
              <a:defRPr sz="2000">
                <a:solidFill>
                  <a:schemeClr val="accent5"/>
                </a:solidFill>
              </a:defRPr>
            </a:lvl8pPr>
            <a:lvl9pPr lvl="8" rtl="0">
              <a:lnSpc>
                <a:spcPct val="90000"/>
              </a:lnSpc>
              <a:spcBef>
                <a:spcPts val="0"/>
              </a:spcBef>
              <a:spcAft>
                <a:spcPts val="0"/>
              </a:spcAft>
              <a:buNone/>
              <a:defRPr sz="2000">
                <a:solidFill>
                  <a:schemeClr val="accent5"/>
                </a:solidFill>
              </a:defRPr>
            </a:lvl9pPr>
          </a:lstStyle>
          <a:p/>
        </p:txBody>
      </p:sp>
      <p:sp>
        <p:nvSpPr>
          <p:cNvPr id="707" name="Google Shape;707;p127"/>
          <p:cNvSpPr txBox="1"/>
          <p:nvPr>
            <p:ph idx="5" type="subTitle"/>
          </p:nvPr>
        </p:nvSpPr>
        <p:spPr>
          <a:xfrm>
            <a:off x="3311771" y="952725"/>
            <a:ext cx="2541000" cy="473100"/>
          </a:xfrm>
          <a:prstGeom prst="rect">
            <a:avLst/>
          </a:prstGeom>
        </p:spPr>
        <p:txBody>
          <a:bodyPr anchorCtr="0" anchor="b" bIns="0" lIns="0" spcFirstLastPara="1" rIns="68575" wrap="square" tIns="0">
            <a:noAutofit/>
          </a:bodyPr>
          <a:lstStyle>
            <a:lvl1pPr lvl="0" rtl="0">
              <a:lnSpc>
                <a:spcPct val="90000"/>
              </a:lnSpc>
              <a:spcBef>
                <a:spcPts val="0"/>
              </a:spcBef>
              <a:spcAft>
                <a:spcPts val="0"/>
              </a:spcAft>
              <a:buNone/>
              <a:defRPr sz="2000">
                <a:solidFill>
                  <a:schemeClr val="accent5"/>
                </a:solidFill>
              </a:defRPr>
            </a:lvl1pPr>
            <a:lvl2pPr lvl="1" rtl="0">
              <a:lnSpc>
                <a:spcPct val="90000"/>
              </a:lnSpc>
              <a:spcBef>
                <a:spcPts val="0"/>
              </a:spcBef>
              <a:spcAft>
                <a:spcPts val="0"/>
              </a:spcAft>
              <a:buNone/>
              <a:defRPr sz="2000">
                <a:solidFill>
                  <a:schemeClr val="accent5"/>
                </a:solidFill>
              </a:defRPr>
            </a:lvl2pPr>
            <a:lvl3pPr lvl="2" rtl="0">
              <a:lnSpc>
                <a:spcPct val="90000"/>
              </a:lnSpc>
              <a:spcBef>
                <a:spcPts val="0"/>
              </a:spcBef>
              <a:spcAft>
                <a:spcPts val="0"/>
              </a:spcAft>
              <a:buNone/>
              <a:defRPr sz="2000">
                <a:solidFill>
                  <a:schemeClr val="accent5"/>
                </a:solidFill>
              </a:defRPr>
            </a:lvl3pPr>
            <a:lvl4pPr lvl="3" rtl="0">
              <a:lnSpc>
                <a:spcPct val="90000"/>
              </a:lnSpc>
              <a:spcBef>
                <a:spcPts val="0"/>
              </a:spcBef>
              <a:spcAft>
                <a:spcPts val="0"/>
              </a:spcAft>
              <a:buNone/>
              <a:defRPr sz="2000">
                <a:solidFill>
                  <a:schemeClr val="accent5"/>
                </a:solidFill>
              </a:defRPr>
            </a:lvl4pPr>
            <a:lvl5pPr lvl="4" rtl="0">
              <a:lnSpc>
                <a:spcPct val="90000"/>
              </a:lnSpc>
              <a:spcBef>
                <a:spcPts val="0"/>
              </a:spcBef>
              <a:spcAft>
                <a:spcPts val="0"/>
              </a:spcAft>
              <a:buNone/>
              <a:defRPr sz="2000">
                <a:solidFill>
                  <a:schemeClr val="accent5"/>
                </a:solidFill>
              </a:defRPr>
            </a:lvl5pPr>
            <a:lvl6pPr lvl="5" rtl="0">
              <a:lnSpc>
                <a:spcPct val="90000"/>
              </a:lnSpc>
              <a:spcBef>
                <a:spcPts val="0"/>
              </a:spcBef>
              <a:spcAft>
                <a:spcPts val="0"/>
              </a:spcAft>
              <a:buNone/>
              <a:defRPr sz="2000">
                <a:solidFill>
                  <a:schemeClr val="accent5"/>
                </a:solidFill>
              </a:defRPr>
            </a:lvl6pPr>
            <a:lvl7pPr lvl="6" rtl="0">
              <a:lnSpc>
                <a:spcPct val="90000"/>
              </a:lnSpc>
              <a:spcBef>
                <a:spcPts val="0"/>
              </a:spcBef>
              <a:spcAft>
                <a:spcPts val="0"/>
              </a:spcAft>
              <a:buNone/>
              <a:defRPr sz="2000">
                <a:solidFill>
                  <a:schemeClr val="accent5"/>
                </a:solidFill>
              </a:defRPr>
            </a:lvl7pPr>
            <a:lvl8pPr lvl="7" rtl="0">
              <a:lnSpc>
                <a:spcPct val="90000"/>
              </a:lnSpc>
              <a:spcBef>
                <a:spcPts val="0"/>
              </a:spcBef>
              <a:spcAft>
                <a:spcPts val="0"/>
              </a:spcAft>
              <a:buNone/>
              <a:defRPr sz="2000">
                <a:solidFill>
                  <a:schemeClr val="accent5"/>
                </a:solidFill>
              </a:defRPr>
            </a:lvl8pPr>
            <a:lvl9pPr lvl="8" rtl="0">
              <a:lnSpc>
                <a:spcPct val="90000"/>
              </a:lnSpc>
              <a:spcBef>
                <a:spcPts val="0"/>
              </a:spcBef>
              <a:spcAft>
                <a:spcPts val="0"/>
              </a:spcAft>
              <a:buNone/>
              <a:defRPr sz="2000">
                <a:solidFill>
                  <a:schemeClr val="accent5"/>
                </a:solidFill>
              </a:defRPr>
            </a:lvl9pPr>
          </a:lstStyle>
          <a:p/>
        </p:txBody>
      </p:sp>
      <p:sp>
        <p:nvSpPr>
          <p:cNvPr id="708" name="Google Shape;708;p127"/>
          <p:cNvSpPr txBox="1"/>
          <p:nvPr>
            <p:ph idx="6" type="subTitle"/>
          </p:nvPr>
        </p:nvSpPr>
        <p:spPr>
          <a:xfrm>
            <a:off x="6249671" y="952725"/>
            <a:ext cx="2541000" cy="473100"/>
          </a:xfrm>
          <a:prstGeom prst="rect">
            <a:avLst/>
          </a:prstGeom>
        </p:spPr>
        <p:txBody>
          <a:bodyPr anchorCtr="0" anchor="b" bIns="0" lIns="0" spcFirstLastPara="1" rIns="68575" wrap="square" tIns="0">
            <a:noAutofit/>
          </a:bodyPr>
          <a:lstStyle>
            <a:lvl1pPr lvl="0" rtl="0">
              <a:lnSpc>
                <a:spcPct val="90000"/>
              </a:lnSpc>
              <a:spcBef>
                <a:spcPts val="0"/>
              </a:spcBef>
              <a:spcAft>
                <a:spcPts val="0"/>
              </a:spcAft>
              <a:buNone/>
              <a:defRPr sz="2000">
                <a:solidFill>
                  <a:schemeClr val="accent5"/>
                </a:solidFill>
              </a:defRPr>
            </a:lvl1pPr>
            <a:lvl2pPr lvl="1" rtl="0">
              <a:lnSpc>
                <a:spcPct val="90000"/>
              </a:lnSpc>
              <a:spcBef>
                <a:spcPts val="0"/>
              </a:spcBef>
              <a:spcAft>
                <a:spcPts val="0"/>
              </a:spcAft>
              <a:buNone/>
              <a:defRPr sz="2000">
                <a:solidFill>
                  <a:schemeClr val="accent5"/>
                </a:solidFill>
              </a:defRPr>
            </a:lvl2pPr>
            <a:lvl3pPr lvl="2" rtl="0">
              <a:lnSpc>
                <a:spcPct val="90000"/>
              </a:lnSpc>
              <a:spcBef>
                <a:spcPts val="0"/>
              </a:spcBef>
              <a:spcAft>
                <a:spcPts val="0"/>
              </a:spcAft>
              <a:buNone/>
              <a:defRPr sz="2000">
                <a:solidFill>
                  <a:schemeClr val="accent5"/>
                </a:solidFill>
              </a:defRPr>
            </a:lvl3pPr>
            <a:lvl4pPr lvl="3" rtl="0">
              <a:lnSpc>
                <a:spcPct val="90000"/>
              </a:lnSpc>
              <a:spcBef>
                <a:spcPts val="0"/>
              </a:spcBef>
              <a:spcAft>
                <a:spcPts val="0"/>
              </a:spcAft>
              <a:buNone/>
              <a:defRPr sz="2000">
                <a:solidFill>
                  <a:schemeClr val="accent5"/>
                </a:solidFill>
              </a:defRPr>
            </a:lvl4pPr>
            <a:lvl5pPr lvl="4" rtl="0">
              <a:lnSpc>
                <a:spcPct val="90000"/>
              </a:lnSpc>
              <a:spcBef>
                <a:spcPts val="0"/>
              </a:spcBef>
              <a:spcAft>
                <a:spcPts val="0"/>
              </a:spcAft>
              <a:buNone/>
              <a:defRPr sz="2000">
                <a:solidFill>
                  <a:schemeClr val="accent5"/>
                </a:solidFill>
              </a:defRPr>
            </a:lvl5pPr>
            <a:lvl6pPr lvl="5" rtl="0">
              <a:lnSpc>
                <a:spcPct val="90000"/>
              </a:lnSpc>
              <a:spcBef>
                <a:spcPts val="0"/>
              </a:spcBef>
              <a:spcAft>
                <a:spcPts val="0"/>
              </a:spcAft>
              <a:buNone/>
              <a:defRPr sz="2000">
                <a:solidFill>
                  <a:schemeClr val="accent5"/>
                </a:solidFill>
              </a:defRPr>
            </a:lvl6pPr>
            <a:lvl7pPr lvl="6" rtl="0">
              <a:lnSpc>
                <a:spcPct val="90000"/>
              </a:lnSpc>
              <a:spcBef>
                <a:spcPts val="0"/>
              </a:spcBef>
              <a:spcAft>
                <a:spcPts val="0"/>
              </a:spcAft>
              <a:buNone/>
              <a:defRPr sz="2000">
                <a:solidFill>
                  <a:schemeClr val="accent5"/>
                </a:solidFill>
              </a:defRPr>
            </a:lvl7pPr>
            <a:lvl8pPr lvl="7" rtl="0">
              <a:lnSpc>
                <a:spcPct val="90000"/>
              </a:lnSpc>
              <a:spcBef>
                <a:spcPts val="0"/>
              </a:spcBef>
              <a:spcAft>
                <a:spcPts val="0"/>
              </a:spcAft>
              <a:buNone/>
              <a:defRPr sz="2000">
                <a:solidFill>
                  <a:schemeClr val="accent5"/>
                </a:solidFill>
              </a:defRPr>
            </a:lvl8pPr>
            <a:lvl9pPr lvl="8" rtl="0">
              <a:lnSpc>
                <a:spcPct val="90000"/>
              </a:lnSpc>
              <a:spcBef>
                <a:spcPts val="0"/>
              </a:spcBef>
              <a:spcAft>
                <a:spcPts val="0"/>
              </a:spcAft>
              <a:buNone/>
              <a:defRPr sz="2000">
                <a:solidFill>
                  <a:schemeClr val="accent5"/>
                </a:solidFill>
              </a:defRPr>
            </a:lvl9pPr>
          </a:lstStyle>
          <a:p/>
        </p:txBody>
      </p:sp>
      <p:sp>
        <p:nvSpPr>
          <p:cNvPr id="709" name="Google Shape;709;p12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ox">
  <p:cSld name="Four Box">
    <p:spTree>
      <p:nvGrpSpPr>
        <p:cNvPr id="710" name="Shape 710"/>
        <p:cNvGrpSpPr/>
        <p:nvPr/>
      </p:nvGrpSpPr>
      <p:grpSpPr>
        <a:xfrm>
          <a:off x="0" y="0"/>
          <a:ext cx="0" cy="0"/>
          <a:chOff x="0" y="0"/>
          <a:chExt cx="0" cy="0"/>
        </a:xfrm>
      </p:grpSpPr>
      <p:sp>
        <p:nvSpPr>
          <p:cNvPr id="711" name="Google Shape;711;p128"/>
          <p:cNvSpPr/>
          <p:nvPr/>
        </p:nvSpPr>
        <p:spPr>
          <a:xfrm>
            <a:off x="345737" y="1458269"/>
            <a:ext cx="1835700" cy="2568600"/>
          </a:xfrm>
          <a:prstGeom prst="snip1Rect">
            <a:avLst>
              <a:gd fmla="val 16667" name="adj"/>
            </a:avLst>
          </a:prstGeom>
          <a:solidFill>
            <a:schemeClr val="accent6"/>
          </a:solidFill>
          <a:ln>
            <a:noFill/>
          </a:ln>
        </p:spPr>
        <p:txBody>
          <a:bodyPr anchorCtr="0" anchor="t" bIns="45700" lIns="68575" spcFirstLastPara="1" rIns="68575" wrap="square" tIns="45700">
            <a:noAutofit/>
          </a:bodyPr>
          <a:lstStyle/>
          <a:p>
            <a:pPr indent="0" lvl="0" marL="36192" marR="0" rtl="0" algn="l">
              <a:lnSpc>
                <a:spcPct val="90000"/>
              </a:lnSpc>
              <a:spcBef>
                <a:spcPts val="0"/>
              </a:spcBef>
              <a:spcAft>
                <a:spcPts val="0"/>
              </a:spcAft>
              <a:buClr>
                <a:schemeClr val="lt1"/>
              </a:buClr>
              <a:buSzPts val="1400"/>
              <a:buFont typeface="Arial"/>
              <a:buNone/>
            </a:pPr>
            <a:r>
              <a:t/>
            </a:r>
            <a:endParaRPr sz="1050">
              <a:solidFill>
                <a:schemeClr val="lt1"/>
              </a:solidFill>
              <a:latin typeface="Arial"/>
              <a:ea typeface="Arial"/>
              <a:cs typeface="Arial"/>
              <a:sym typeface="Arial"/>
            </a:endParaRPr>
          </a:p>
        </p:txBody>
      </p:sp>
      <p:sp>
        <p:nvSpPr>
          <p:cNvPr id="712" name="Google Shape;712;p128"/>
          <p:cNvSpPr/>
          <p:nvPr/>
        </p:nvSpPr>
        <p:spPr>
          <a:xfrm>
            <a:off x="2548851" y="1458269"/>
            <a:ext cx="1835700" cy="2568600"/>
          </a:xfrm>
          <a:prstGeom prst="snip1Rect">
            <a:avLst>
              <a:gd fmla="val 16667" name="adj"/>
            </a:avLst>
          </a:prstGeom>
          <a:solidFill>
            <a:schemeClr val="accent5"/>
          </a:solidFill>
          <a:ln>
            <a:noFill/>
          </a:ln>
        </p:spPr>
        <p:txBody>
          <a:bodyPr anchorCtr="0" anchor="t" bIns="34275" lIns="68575" spcFirstLastPara="1" rIns="68575" wrap="square" tIns="34275">
            <a:noAutofit/>
          </a:bodyPr>
          <a:lstStyle/>
          <a:p>
            <a:pPr indent="0" lvl="0" marL="36192" marR="0" rtl="0" algn="l">
              <a:lnSpc>
                <a:spcPct val="90000"/>
              </a:lnSpc>
              <a:spcBef>
                <a:spcPts val="0"/>
              </a:spcBef>
              <a:spcAft>
                <a:spcPts val="0"/>
              </a:spcAft>
              <a:buClr>
                <a:schemeClr val="lt1"/>
              </a:buClr>
              <a:buSzPts val="1400"/>
              <a:buFont typeface="Arial"/>
              <a:buNone/>
            </a:pPr>
            <a:r>
              <a:t/>
            </a:r>
            <a:endParaRPr sz="1050">
              <a:solidFill>
                <a:schemeClr val="lt1"/>
              </a:solidFill>
              <a:latin typeface="Arial"/>
              <a:ea typeface="Arial"/>
              <a:cs typeface="Arial"/>
              <a:sym typeface="Arial"/>
            </a:endParaRPr>
          </a:p>
        </p:txBody>
      </p:sp>
      <p:sp>
        <p:nvSpPr>
          <p:cNvPr id="713" name="Google Shape;713;p128"/>
          <p:cNvSpPr txBox="1"/>
          <p:nvPr>
            <p:ph type="title"/>
          </p:nvPr>
        </p:nvSpPr>
        <p:spPr>
          <a:xfrm>
            <a:off x="345737" y="273845"/>
            <a:ext cx="8445000" cy="744000"/>
          </a:xfrm>
          <a:prstGeom prst="rect">
            <a:avLst/>
          </a:prstGeom>
          <a:noFill/>
          <a:ln>
            <a:noFill/>
          </a:ln>
        </p:spPr>
        <p:txBody>
          <a:bodyPr anchorCtr="0" anchor="ctr" bIns="45700" lIns="0" spcFirstLastPara="1" rIns="0" wrap="square" tIns="45700">
            <a:noAutofit/>
          </a:bodyPr>
          <a:lstStyle>
            <a:lvl1pPr lvl="0" rtl="0" algn="l">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714" name="Google Shape;714;p128"/>
          <p:cNvSpPr/>
          <p:nvPr/>
        </p:nvSpPr>
        <p:spPr>
          <a:xfrm>
            <a:off x="4751965" y="1458269"/>
            <a:ext cx="1835700" cy="2568600"/>
          </a:xfrm>
          <a:prstGeom prst="snip1Rect">
            <a:avLst>
              <a:gd fmla="val 16667" name="adj"/>
            </a:avLst>
          </a:prstGeom>
          <a:solidFill>
            <a:schemeClr val="dk2"/>
          </a:solidFill>
          <a:ln>
            <a:noFill/>
          </a:ln>
        </p:spPr>
        <p:txBody>
          <a:bodyPr anchorCtr="0" anchor="t" bIns="34275" lIns="68575" spcFirstLastPara="1" rIns="68575" wrap="square" tIns="34275">
            <a:noAutofit/>
          </a:bodyPr>
          <a:lstStyle/>
          <a:p>
            <a:pPr indent="0" lvl="0" marL="36192" marR="0" rtl="0" algn="l">
              <a:lnSpc>
                <a:spcPct val="90000"/>
              </a:lnSpc>
              <a:spcBef>
                <a:spcPts val="0"/>
              </a:spcBef>
              <a:spcAft>
                <a:spcPts val="0"/>
              </a:spcAft>
              <a:buClr>
                <a:schemeClr val="lt1"/>
              </a:buClr>
              <a:buSzPts val="1400"/>
              <a:buFont typeface="Arial"/>
              <a:buNone/>
            </a:pPr>
            <a:r>
              <a:t/>
            </a:r>
            <a:endParaRPr sz="1050">
              <a:solidFill>
                <a:schemeClr val="lt1"/>
              </a:solidFill>
              <a:latin typeface="Arial"/>
              <a:ea typeface="Arial"/>
              <a:cs typeface="Arial"/>
              <a:sym typeface="Arial"/>
            </a:endParaRPr>
          </a:p>
        </p:txBody>
      </p:sp>
      <p:sp>
        <p:nvSpPr>
          <p:cNvPr id="715" name="Google Shape;715;p128"/>
          <p:cNvSpPr/>
          <p:nvPr/>
        </p:nvSpPr>
        <p:spPr>
          <a:xfrm>
            <a:off x="6955079" y="1458269"/>
            <a:ext cx="1835700" cy="2568600"/>
          </a:xfrm>
          <a:prstGeom prst="snip1Rect">
            <a:avLst>
              <a:gd fmla="val 16667" name="adj"/>
            </a:avLst>
          </a:prstGeom>
          <a:solidFill>
            <a:schemeClr val="accent1"/>
          </a:solidFill>
          <a:ln>
            <a:noFill/>
          </a:ln>
        </p:spPr>
        <p:txBody>
          <a:bodyPr anchorCtr="0" anchor="t" bIns="34275" lIns="68575" spcFirstLastPara="1" rIns="68575" wrap="square" tIns="34275">
            <a:noAutofit/>
          </a:bodyPr>
          <a:lstStyle/>
          <a:p>
            <a:pPr indent="0" lvl="0" marL="36192" marR="0" rtl="0" algn="l">
              <a:lnSpc>
                <a:spcPct val="90000"/>
              </a:lnSpc>
              <a:spcBef>
                <a:spcPts val="0"/>
              </a:spcBef>
              <a:spcAft>
                <a:spcPts val="0"/>
              </a:spcAft>
              <a:buClr>
                <a:schemeClr val="lt1"/>
              </a:buClr>
              <a:buSzPts val="1400"/>
              <a:buFont typeface="Arial"/>
              <a:buNone/>
            </a:pPr>
            <a:r>
              <a:t/>
            </a:r>
            <a:endParaRPr sz="1050">
              <a:solidFill>
                <a:schemeClr val="lt1"/>
              </a:solidFill>
              <a:latin typeface="Arial"/>
              <a:ea typeface="Arial"/>
              <a:cs typeface="Arial"/>
              <a:sym typeface="Arial"/>
            </a:endParaRPr>
          </a:p>
        </p:txBody>
      </p:sp>
      <p:sp>
        <p:nvSpPr>
          <p:cNvPr id="716" name="Google Shape;716;p128"/>
          <p:cNvSpPr txBox="1"/>
          <p:nvPr>
            <p:ph idx="1" type="subTitle"/>
          </p:nvPr>
        </p:nvSpPr>
        <p:spPr>
          <a:xfrm>
            <a:off x="345726" y="952725"/>
            <a:ext cx="1835700" cy="473100"/>
          </a:xfrm>
          <a:prstGeom prst="rect">
            <a:avLst/>
          </a:prstGeom>
        </p:spPr>
        <p:txBody>
          <a:bodyPr anchorCtr="0" anchor="b" bIns="0" lIns="0" spcFirstLastPara="1" rIns="68575" wrap="square" tIns="0">
            <a:noAutofit/>
          </a:bodyPr>
          <a:lstStyle>
            <a:lvl1pPr lvl="0" rtl="0">
              <a:lnSpc>
                <a:spcPct val="90000"/>
              </a:lnSpc>
              <a:spcBef>
                <a:spcPts val="0"/>
              </a:spcBef>
              <a:spcAft>
                <a:spcPts val="0"/>
              </a:spcAft>
              <a:buNone/>
              <a:defRPr sz="1500">
                <a:solidFill>
                  <a:schemeClr val="accent5"/>
                </a:solidFill>
              </a:defRPr>
            </a:lvl1pPr>
            <a:lvl2pPr lvl="1" rtl="0">
              <a:lnSpc>
                <a:spcPct val="90000"/>
              </a:lnSpc>
              <a:spcBef>
                <a:spcPts val="0"/>
              </a:spcBef>
              <a:spcAft>
                <a:spcPts val="0"/>
              </a:spcAft>
              <a:buNone/>
              <a:defRPr sz="1500">
                <a:solidFill>
                  <a:schemeClr val="accent5"/>
                </a:solidFill>
              </a:defRPr>
            </a:lvl2pPr>
            <a:lvl3pPr lvl="2" rtl="0">
              <a:lnSpc>
                <a:spcPct val="90000"/>
              </a:lnSpc>
              <a:spcBef>
                <a:spcPts val="0"/>
              </a:spcBef>
              <a:spcAft>
                <a:spcPts val="0"/>
              </a:spcAft>
              <a:buNone/>
              <a:defRPr sz="1500">
                <a:solidFill>
                  <a:schemeClr val="accent5"/>
                </a:solidFill>
              </a:defRPr>
            </a:lvl3pPr>
            <a:lvl4pPr lvl="3" rtl="0">
              <a:lnSpc>
                <a:spcPct val="90000"/>
              </a:lnSpc>
              <a:spcBef>
                <a:spcPts val="0"/>
              </a:spcBef>
              <a:spcAft>
                <a:spcPts val="0"/>
              </a:spcAft>
              <a:buNone/>
              <a:defRPr sz="1500">
                <a:solidFill>
                  <a:schemeClr val="accent5"/>
                </a:solidFill>
              </a:defRPr>
            </a:lvl4pPr>
            <a:lvl5pPr lvl="4" rtl="0">
              <a:lnSpc>
                <a:spcPct val="90000"/>
              </a:lnSpc>
              <a:spcBef>
                <a:spcPts val="0"/>
              </a:spcBef>
              <a:spcAft>
                <a:spcPts val="0"/>
              </a:spcAft>
              <a:buNone/>
              <a:defRPr sz="1500">
                <a:solidFill>
                  <a:schemeClr val="accent5"/>
                </a:solidFill>
              </a:defRPr>
            </a:lvl5pPr>
            <a:lvl6pPr lvl="5" rtl="0">
              <a:lnSpc>
                <a:spcPct val="90000"/>
              </a:lnSpc>
              <a:spcBef>
                <a:spcPts val="0"/>
              </a:spcBef>
              <a:spcAft>
                <a:spcPts val="0"/>
              </a:spcAft>
              <a:buNone/>
              <a:defRPr sz="1500">
                <a:solidFill>
                  <a:schemeClr val="accent5"/>
                </a:solidFill>
              </a:defRPr>
            </a:lvl6pPr>
            <a:lvl7pPr lvl="6" rtl="0">
              <a:lnSpc>
                <a:spcPct val="90000"/>
              </a:lnSpc>
              <a:spcBef>
                <a:spcPts val="0"/>
              </a:spcBef>
              <a:spcAft>
                <a:spcPts val="0"/>
              </a:spcAft>
              <a:buNone/>
              <a:defRPr sz="1500">
                <a:solidFill>
                  <a:schemeClr val="accent5"/>
                </a:solidFill>
              </a:defRPr>
            </a:lvl7pPr>
            <a:lvl8pPr lvl="7" rtl="0">
              <a:lnSpc>
                <a:spcPct val="90000"/>
              </a:lnSpc>
              <a:spcBef>
                <a:spcPts val="0"/>
              </a:spcBef>
              <a:spcAft>
                <a:spcPts val="0"/>
              </a:spcAft>
              <a:buNone/>
              <a:defRPr sz="1500">
                <a:solidFill>
                  <a:schemeClr val="accent5"/>
                </a:solidFill>
              </a:defRPr>
            </a:lvl8pPr>
            <a:lvl9pPr lvl="8" rtl="0">
              <a:lnSpc>
                <a:spcPct val="90000"/>
              </a:lnSpc>
              <a:spcBef>
                <a:spcPts val="0"/>
              </a:spcBef>
              <a:spcAft>
                <a:spcPts val="0"/>
              </a:spcAft>
              <a:buNone/>
              <a:defRPr sz="1500">
                <a:solidFill>
                  <a:schemeClr val="accent5"/>
                </a:solidFill>
              </a:defRPr>
            </a:lvl9pPr>
          </a:lstStyle>
          <a:p/>
        </p:txBody>
      </p:sp>
      <p:sp>
        <p:nvSpPr>
          <p:cNvPr id="717" name="Google Shape;717;p128"/>
          <p:cNvSpPr txBox="1"/>
          <p:nvPr>
            <p:ph idx="2" type="subTitle"/>
          </p:nvPr>
        </p:nvSpPr>
        <p:spPr>
          <a:xfrm>
            <a:off x="2548849" y="952725"/>
            <a:ext cx="1835700" cy="473100"/>
          </a:xfrm>
          <a:prstGeom prst="rect">
            <a:avLst/>
          </a:prstGeom>
        </p:spPr>
        <p:txBody>
          <a:bodyPr anchorCtr="0" anchor="b" bIns="0" lIns="0" spcFirstLastPara="1" rIns="68575" wrap="square" tIns="0">
            <a:noAutofit/>
          </a:bodyPr>
          <a:lstStyle>
            <a:lvl1pPr lvl="0" rtl="0">
              <a:lnSpc>
                <a:spcPct val="90000"/>
              </a:lnSpc>
              <a:spcBef>
                <a:spcPts val="0"/>
              </a:spcBef>
              <a:spcAft>
                <a:spcPts val="0"/>
              </a:spcAft>
              <a:buNone/>
              <a:defRPr sz="1500">
                <a:solidFill>
                  <a:schemeClr val="accent5"/>
                </a:solidFill>
              </a:defRPr>
            </a:lvl1pPr>
            <a:lvl2pPr lvl="1" rtl="0">
              <a:lnSpc>
                <a:spcPct val="90000"/>
              </a:lnSpc>
              <a:spcBef>
                <a:spcPts val="0"/>
              </a:spcBef>
              <a:spcAft>
                <a:spcPts val="0"/>
              </a:spcAft>
              <a:buNone/>
              <a:defRPr sz="1500">
                <a:solidFill>
                  <a:schemeClr val="accent5"/>
                </a:solidFill>
              </a:defRPr>
            </a:lvl2pPr>
            <a:lvl3pPr lvl="2" rtl="0">
              <a:lnSpc>
                <a:spcPct val="90000"/>
              </a:lnSpc>
              <a:spcBef>
                <a:spcPts val="0"/>
              </a:spcBef>
              <a:spcAft>
                <a:spcPts val="0"/>
              </a:spcAft>
              <a:buNone/>
              <a:defRPr sz="1500">
                <a:solidFill>
                  <a:schemeClr val="accent5"/>
                </a:solidFill>
              </a:defRPr>
            </a:lvl3pPr>
            <a:lvl4pPr lvl="3" rtl="0">
              <a:lnSpc>
                <a:spcPct val="90000"/>
              </a:lnSpc>
              <a:spcBef>
                <a:spcPts val="0"/>
              </a:spcBef>
              <a:spcAft>
                <a:spcPts val="0"/>
              </a:spcAft>
              <a:buNone/>
              <a:defRPr sz="1500">
                <a:solidFill>
                  <a:schemeClr val="accent5"/>
                </a:solidFill>
              </a:defRPr>
            </a:lvl4pPr>
            <a:lvl5pPr lvl="4" rtl="0">
              <a:lnSpc>
                <a:spcPct val="90000"/>
              </a:lnSpc>
              <a:spcBef>
                <a:spcPts val="0"/>
              </a:spcBef>
              <a:spcAft>
                <a:spcPts val="0"/>
              </a:spcAft>
              <a:buNone/>
              <a:defRPr sz="1500">
                <a:solidFill>
                  <a:schemeClr val="accent5"/>
                </a:solidFill>
              </a:defRPr>
            </a:lvl5pPr>
            <a:lvl6pPr lvl="5" rtl="0">
              <a:lnSpc>
                <a:spcPct val="90000"/>
              </a:lnSpc>
              <a:spcBef>
                <a:spcPts val="0"/>
              </a:spcBef>
              <a:spcAft>
                <a:spcPts val="0"/>
              </a:spcAft>
              <a:buNone/>
              <a:defRPr sz="1500">
                <a:solidFill>
                  <a:schemeClr val="accent5"/>
                </a:solidFill>
              </a:defRPr>
            </a:lvl6pPr>
            <a:lvl7pPr lvl="6" rtl="0">
              <a:lnSpc>
                <a:spcPct val="90000"/>
              </a:lnSpc>
              <a:spcBef>
                <a:spcPts val="0"/>
              </a:spcBef>
              <a:spcAft>
                <a:spcPts val="0"/>
              </a:spcAft>
              <a:buNone/>
              <a:defRPr sz="1500">
                <a:solidFill>
                  <a:schemeClr val="accent5"/>
                </a:solidFill>
              </a:defRPr>
            </a:lvl7pPr>
            <a:lvl8pPr lvl="7" rtl="0">
              <a:lnSpc>
                <a:spcPct val="90000"/>
              </a:lnSpc>
              <a:spcBef>
                <a:spcPts val="0"/>
              </a:spcBef>
              <a:spcAft>
                <a:spcPts val="0"/>
              </a:spcAft>
              <a:buNone/>
              <a:defRPr sz="1500">
                <a:solidFill>
                  <a:schemeClr val="accent5"/>
                </a:solidFill>
              </a:defRPr>
            </a:lvl8pPr>
            <a:lvl9pPr lvl="8" rtl="0">
              <a:lnSpc>
                <a:spcPct val="90000"/>
              </a:lnSpc>
              <a:spcBef>
                <a:spcPts val="0"/>
              </a:spcBef>
              <a:spcAft>
                <a:spcPts val="0"/>
              </a:spcAft>
              <a:buNone/>
              <a:defRPr sz="1500">
                <a:solidFill>
                  <a:schemeClr val="accent5"/>
                </a:solidFill>
              </a:defRPr>
            </a:lvl9pPr>
          </a:lstStyle>
          <a:p/>
        </p:txBody>
      </p:sp>
      <p:sp>
        <p:nvSpPr>
          <p:cNvPr id="718" name="Google Shape;718;p128"/>
          <p:cNvSpPr txBox="1"/>
          <p:nvPr>
            <p:ph idx="3" type="subTitle"/>
          </p:nvPr>
        </p:nvSpPr>
        <p:spPr>
          <a:xfrm>
            <a:off x="4751974" y="952725"/>
            <a:ext cx="1835700" cy="473100"/>
          </a:xfrm>
          <a:prstGeom prst="rect">
            <a:avLst/>
          </a:prstGeom>
        </p:spPr>
        <p:txBody>
          <a:bodyPr anchorCtr="0" anchor="b" bIns="0" lIns="0" spcFirstLastPara="1" rIns="68575" wrap="square" tIns="0">
            <a:noAutofit/>
          </a:bodyPr>
          <a:lstStyle>
            <a:lvl1pPr lvl="0" rtl="0">
              <a:lnSpc>
                <a:spcPct val="90000"/>
              </a:lnSpc>
              <a:spcBef>
                <a:spcPts val="0"/>
              </a:spcBef>
              <a:spcAft>
                <a:spcPts val="0"/>
              </a:spcAft>
              <a:buNone/>
              <a:defRPr sz="1500">
                <a:solidFill>
                  <a:schemeClr val="accent5"/>
                </a:solidFill>
              </a:defRPr>
            </a:lvl1pPr>
            <a:lvl2pPr lvl="1" rtl="0">
              <a:lnSpc>
                <a:spcPct val="90000"/>
              </a:lnSpc>
              <a:spcBef>
                <a:spcPts val="0"/>
              </a:spcBef>
              <a:spcAft>
                <a:spcPts val="0"/>
              </a:spcAft>
              <a:buNone/>
              <a:defRPr sz="1500">
                <a:solidFill>
                  <a:schemeClr val="accent5"/>
                </a:solidFill>
              </a:defRPr>
            </a:lvl2pPr>
            <a:lvl3pPr lvl="2" rtl="0">
              <a:lnSpc>
                <a:spcPct val="90000"/>
              </a:lnSpc>
              <a:spcBef>
                <a:spcPts val="0"/>
              </a:spcBef>
              <a:spcAft>
                <a:spcPts val="0"/>
              </a:spcAft>
              <a:buNone/>
              <a:defRPr sz="1500">
                <a:solidFill>
                  <a:schemeClr val="accent5"/>
                </a:solidFill>
              </a:defRPr>
            </a:lvl3pPr>
            <a:lvl4pPr lvl="3" rtl="0">
              <a:lnSpc>
                <a:spcPct val="90000"/>
              </a:lnSpc>
              <a:spcBef>
                <a:spcPts val="0"/>
              </a:spcBef>
              <a:spcAft>
                <a:spcPts val="0"/>
              </a:spcAft>
              <a:buNone/>
              <a:defRPr sz="1500">
                <a:solidFill>
                  <a:schemeClr val="accent5"/>
                </a:solidFill>
              </a:defRPr>
            </a:lvl4pPr>
            <a:lvl5pPr lvl="4" rtl="0">
              <a:lnSpc>
                <a:spcPct val="90000"/>
              </a:lnSpc>
              <a:spcBef>
                <a:spcPts val="0"/>
              </a:spcBef>
              <a:spcAft>
                <a:spcPts val="0"/>
              </a:spcAft>
              <a:buNone/>
              <a:defRPr sz="1500">
                <a:solidFill>
                  <a:schemeClr val="accent5"/>
                </a:solidFill>
              </a:defRPr>
            </a:lvl5pPr>
            <a:lvl6pPr lvl="5" rtl="0">
              <a:lnSpc>
                <a:spcPct val="90000"/>
              </a:lnSpc>
              <a:spcBef>
                <a:spcPts val="0"/>
              </a:spcBef>
              <a:spcAft>
                <a:spcPts val="0"/>
              </a:spcAft>
              <a:buNone/>
              <a:defRPr sz="1500">
                <a:solidFill>
                  <a:schemeClr val="accent5"/>
                </a:solidFill>
              </a:defRPr>
            </a:lvl6pPr>
            <a:lvl7pPr lvl="6" rtl="0">
              <a:lnSpc>
                <a:spcPct val="90000"/>
              </a:lnSpc>
              <a:spcBef>
                <a:spcPts val="0"/>
              </a:spcBef>
              <a:spcAft>
                <a:spcPts val="0"/>
              </a:spcAft>
              <a:buNone/>
              <a:defRPr sz="1500">
                <a:solidFill>
                  <a:schemeClr val="accent5"/>
                </a:solidFill>
              </a:defRPr>
            </a:lvl7pPr>
            <a:lvl8pPr lvl="7" rtl="0">
              <a:lnSpc>
                <a:spcPct val="90000"/>
              </a:lnSpc>
              <a:spcBef>
                <a:spcPts val="0"/>
              </a:spcBef>
              <a:spcAft>
                <a:spcPts val="0"/>
              </a:spcAft>
              <a:buNone/>
              <a:defRPr sz="1500">
                <a:solidFill>
                  <a:schemeClr val="accent5"/>
                </a:solidFill>
              </a:defRPr>
            </a:lvl8pPr>
            <a:lvl9pPr lvl="8" rtl="0">
              <a:lnSpc>
                <a:spcPct val="90000"/>
              </a:lnSpc>
              <a:spcBef>
                <a:spcPts val="0"/>
              </a:spcBef>
              <a:spcAft>
                <a:spcPts val="0"/>
              </a:spcAft>
              <a:buNone/>
              <a:defRPr sz="1500">
                <a:solidFill>
                  <a:schemeClr val="accent5"/>
                </a:solidFill>
              </a:defRPr>
            </a:lvl9pPr>
          </a:lstStyle>
          <a:p/>
        </p:txBody>
      </p:sp>
      <p:sp>
        <p:nvSpPr>
          <p:cNvPr id="719" name="Google Shape;719;p128"/>
          <p:cNvSpPr txBox="1"/>
          <p:nvPr>
            <p:ph idx="4" type="subTitle"/>
          </p:nvPr>
        </p:nvSpPr>
        <p:spPr>
          <a:xfrm>
            <a:off x="6955099" y="952725"/>
            <a:ext cx="1835700" cy="473100"/>
          </a:xfrm>
          <a:prstGeom prst="rect">
            <a:avLst/>
          </a:prstGeom>
        </p:spPr>
        <p:txBody>
          <a:bodyPr anchorCtr="0" anchor="b" bIns="0" lIns="0" spcFirstLastPara="1" rIns="68575" wrap="square" tIns="0">
            <a:noAutofit/>
          </a:bodyPr>
          <a:lstStyle>
            <a:lvl1pPr lvl="0" rtl="0">
              <a:lnSpc>
                <a:spcPct val="90000"/>
              </a:lnSpc>
              <a:spcBef>
                <a:spcPts val="0"/>
              </a:spcBef>
              <a:spcAft>
                <a:spcPts val="0"/>
              </a:spcAft>
              <a:buNone/>
              <a:defRPr sz="1500">
                <a:solidFill>
                  <a:schemeClr val="accent5"/>
                </a:solidFill>
              </a:defRPr>
            </a:lvl1pPr>
            <a:lvl2pPr lvl="1" rtl="0">
              <a:lnSpc>
                <a:spcPct val="90000"/>
              </a:lnSpc>
              <a:spcBef>
                <a:spcPts val="0"/>
              </a:spcBef>
              <a:spcAft>
                <a:spcPts val="0"/>
              </a:spcAft>
              <a:buNone/>
              <a:defRPr sz="1500">
                <a:solidFill>
                  <a:schemeClr val="accent5"/>
                </a:solidFill>
              </a:defRPr>
            </a:lvl2pPr>
            <a:lvl3pPr lvl="2" rtl="0">
              <a:lnSpc>
                <a:spcPct val="90000"/>
              </a:lnSpc>
              <a:spcBef>
                <a:spcPts val="0"/>
              </a:spcBef>
              <a:spcAft>
                <a:spcPts val="0"/>
              </a:spcAft>
              <a:buNone/>
              <a:defRPr sz="1500">
                <a:solidFill>
                  <a:schemeClr val="accent5"/>
                </a:solidFill>
              </a:defRPr>
            </a:lvl3pPr>
            <a:lvl4pPr lvl="3" rtl="0">
              <a:lnSpc>
                <a:spcPct val="90000"/>
              </a:lnSpc>
              <a:spcBef>
                <a:spcPts val="0"/>
              </a:spcBef>
              <a:spcAft>
                <a:spcPts val="0"/>
              </a:spcAft>
              <a:buNone/>
              <a:defRPr sz="1500">
                <a:solidFill>
                  <a:schemeClr val="accent5"/>
                </a:solidFill>
              </a:defRPr>
            </a:lvl4pPr>
            <a:lvl5pPr lvl="4" rtl="0">
              <a:lnSpc>
                <a:spcPct val="90000"/>
              </a:lnSpc>
              <a:spcBef>
                <a:spcPts val="0"/>
              </a:spcBef>
              <a:spcAft>
                <a:spcPts val="0"/>
              </a:spcAft>
              <a:buNone/>
              <a:defRPr sz="1500">
                <a:solidFill>
                  <a:schemeClr val="accent5"/>
                </a:solidFill>
              </a:defRPr>
            </a:lvl5pPr>
            <a:lvl6pPr lvl="5" rtl="0">
              <a:lnSpc>
                <a:spcPct val="90000"/>
              </a:lnSpc>
              <a:spcBef>
                <a:spcPts val="0"/>
              </a:spcBef>
              <a:spcAft>
                <a:spcPts val="0"/>
              </a:spcAft>
              <a:buNone/>
              <a:defRPr sz="1500">
                <a:solidFill>
                  <a:schemeClr val="accent5"/>
                </a:solidFill>
              </a:defRPr>
            </a:lvl6pPr>
            <a:lvl7pPr lvl="6" rtl="0">
              <a:lnSpc>
                <a:spcPct val="90000"/>
              </a:lnSpc>
              <a:spcBef>
                <a:spcPts val="0"/>
              </a:spcBef>
              <a:spcAft>
                <a:spcPts val="0"/>
              </a:spcAft>
              <a:buNone/>
              <a:defRPr sz="1500">
                <a:solidFill>
                  <a:schemeClr val="accent5"/>
                </a:solidFill>
              </a:defRPr>
            </a:lvl7pPr>
            <a:lvl8pPr lvl="7" rtl="0">
              <a:lnSpc>
                <a:spcPct val="90000"/>
              </a:lnSpc>
              <a:spcBef>
                <a:spcPts val="0"/>
              </a:spcBef>
              <a:spcAft>
                <a:spcPts val="0"/>
              </a:spcAft>
              <a:buNone/>
              <a:defRPr sz="1500">
                <a:solidFill>
                  <a:schemeClr val="accent5"/>
                </a:solidFill>
              </a:defRPr>
            </a:lvl8pPr>
            <a:lvl9pPr lvl="8" rtl="0">
              <a:lnSpc>
                <a:spcPct val="90000"/>
              </a:lnSpc>
              <a:spcBef>
                <a:spcPts val="0"/>
              </a:spcBef>
              <a:spcAft>
                <a:spcPts val="0"/>
              </a:spcAft>
              <a:buNone/>
              <a:defRPr sz="1500">
                <a:solidFill>
                  <a:schemeClr val="accent5"/>
                </a:solidFill>
              </a:defRPr>
            </a:lvl9pPr>
          </a:lstStyle>
          <a:p/>
        </p:txBody>
      </p:sp>
      <p:sp>
        <p:nvSpPr>
          <p:cNvPr id="720" name="Google Shape;720;p128"/>
          <p:cNvSpPr txBox="1"/>
          <p:nvPr>
            <p:ph idx="5" type="body"/>
          </p:nvPr>
        </p:nvSpPr>
        <p:spPr>
          <a:xfrm>
            <a:off x="350131" y="1603685"/>
            <a:ext cx="1596300" cy="2339700"/>
          </a:xfrm>
          <a:prstGeom prst="rect">
            <a:avLst/>
          </a:prstGeom>
          <a:noFill/>
          <a:ln>
            <a:noFill/>
          </a:ln>
        </p:spPr>
        <p:txBody>
          <a:bodyPr anchorCtr="0" anchor="t" bIns="34275" lIns="0" spcFirstLastPara="1" rIns="0" wrap="square" tIns="34275">
            <a:noAutofit/>
          </a:bodyPr>
          <a:lstStyle>
            <a:lvl1pPr indent="-317500" lvl="0" marL="457200" rtl="0" algn="l">
              <a:lnSpc>
                <a:spcPct val="90000"/>
              </a:lnSpc>
              <a:spcBef>
                <a:spcPts val="800"/>
              </a:spcBef>
              <a:spcAft>
                <a:spcPts val="0"/>
              </a:spcAft>
              <a:buClr>
                <a:schemeClr val="lt1"/>
              </a:buClr>
              <a:buSzPts val="1400"/>
              <a:buFont typeface="Barlow"/>
              <a:buChar char="▪"/>
              <a:defRPr sz="1400">
                <a:solidFill>
                  <a:schemeClr val="lt1"/>
                </a:solidFill>
              </a:defRPr>
            </a:lvl1pPr>
            <a:lvl2pPr indent="-304800" lvl="1" marL="914400" rtl="0" algn="l">
              <a:lnSpc>
                <a:spcPct val="90000"/>
              </a:lnSpc>
              <a:spcBef>
                <a:spcPts val="400"/>
              </a:spcBef>
              <a:spcAft>
                <a:spcPts val="0"/>
              </a:spcAft>
              <a:buClr>
                <a:schemeClr val="lt1"/>
              </a:buClr>
              <a:buSzPts val="1200"/>
              <a:buFont typeface="Barlow"/>
              <a:buChar char="▪"/>
              <a:defRPr sz="1200">
                <a:solidFill>
                  <a:schemeClr val="lt1"/>
                </a:solidFill>
              </a:defRPr>
            </a:lvl2pPr>
            <a:lvl3pPr indent="-298450" lvl="2" marL="1371600" rtl="0" algn="l">
              <a:lnSpc>
                <a:spcPct val="90000"/>
              </a:lnSpc>
              <a:spcBef>
                <a:spcPts val="400"/>
              </a:spcBef>
              <a:spcAft>
                <a:spcPts val="0"/>
              </a:spcAft>
              <a:buClr>
                <a:schemeClr val="lt1"/>
              </a:buClr>
              <a:buSzPts val="1100"/>
              <a:buFont typeface="Barlow"/>
              <a:buChar char="▪"/>
              <a:defRPr sz="1100">
                <a:solidFill>
                  <a:schemeClr val="lt1"/>
                </a:solidFill>
              </a:defRPr>
            </a:lvl3pPr>
            <a:lvl4pPr indent="-285750" lvl="3" marL="1828800" rtl="0" algn="l">
              <a:lnSpc>
                <a:spcPct val="90000"/>
              </a:lnSpc>
              <a:spcBef>
                <a:spcPts val="400"/>
              </a:spcBef>
              <a:spcAft>
                <a:spcPts val="0"/>
              </a:spcAft>
              <a:buClr>
                <a:schemeClr val="lt1"/>
              </a:buClr>
              <a:buSzPts val="900"/>
              <a:buChar char="▪"/>
              <a:defRPr sz="900">
                <a:solidFill>
                  <a:schemeClr val="lt1"/>
                </a:solidFill>
              </a:defRPr>
            </a:lvl4pPr>
            <a:lvl5pPr indent="-266700" lvl="4" marL="2286000" rtl="0" algn="l">
              <a:lnSpc>
                <a:spcPct val="90000"/>
              </a:lnSpc>
              <a:spcBef>
                <a:spcPts val="400"/>
              </a:spcBef>
              <a:spcAft>
                <a:spcPts val="0"/>
              </a:spcAft>
              <a:buClr>
                <a:schemeClr val="lt1"/>
              </a:buClr>
              <a:buSzPts val="600"/>
              <a:buChar char="▪"/>
              <a:defRPr sz="600">
                <a:solidFill>
                  <a:schemeClr val="lt1"/>
                </a:solidFill>
              </a:defRPr>
            </a:lvl5pPr>
            <a:lvl6pPr indent="-266700" lvl="5" marL="2743200" rtl="0" algn="l">
              <a:lnSpc>
                <a:spcPct val="90000"/>
              </a:lnSpc>
              <a:spcBef>
                <a:spcPts val="400"/>
              </a:spcBef>
              <a:spcAft>
                <a:spcPts val="0"/>
              </a:spcAft>
              <a:buClr>
                <a:schemeClr val="lt1"/>
              </a:buClr>
              <a:buSzPts val="600"/>
              <a:buChar char="▪"/>
              <a:defRPr sz="600">
                <a:solidFill>
                  <a:schemeClr val="lt1"/>
                </a:solidFill>
              </a:defRPr>
            </a:lvl6pPr>
            <a:lvl7pPr indent="-266700" lvl="6" marL="3200400" rtl="0" algn="l">
              <a:lnSpc>
                <a:spcPct val="90000"/>
              </a:lnSpc>
              <a:spcBef>
                <a:spcPts val="400"/>
              </a:spcBef>
              <a:spcAft>
                <a:spcPts val="0"/>
              </a:spcAft>
              <a:buClr>
                <a:schemeClr val="lt1"/>
              </a:buClr>
              <a:buSzPts val="600"/>
              <a:buChar char="▪"/>
              <a:defRPr sz="600">
                <a:solidFill>
                  <a:schemeClr val="lt1"/>
                </a:solidFill>
              </a:defRPr>
            </a:lvl7pPr>
            <a:lvl8pPr indent="-266700" lvl="7" marL="3657600" rtl="0" algn="l">
              <a:lnSpc>
                <a:spcPct val="90000"/>
              </a:lnSpc>
              <a:spcBef>
                <a:spcPts val="400"/>
              </a:spcBef>
              <a:spcAft>
                <a:spcPts val="0"/>
              </a:spcAft>
              <a:buClr>
                <a:schemeClr val="lt1"/>
              </a:buClr>
              <a:buSzPts val="600"/>
              <a:buChar char="▪"/>
              <a:defRPr sz="600">
                <a:solidFill>
                  <a:schemeClr val="lt1"/>
                </a:solidFill>
              </a:defRPr>
            </a:lvl8pPr>
            <a:lvl9pPr indent="-266700" lvl="8" marL="4114800" rtl="0" algn="l">
              <a:lnSpc>
                <a:spcPct val="90000"/>
              </a:lnSpc>
              <a:spcBef>
                <a:spcPts val="400"/>
              </a:spcBef>
              <a:spcAft>
                <a:spcPts val="0"/>
              </a:spcAft>
              <a:buClr>
                <a:schemeClr val="lt1"/>
              </a:buClr>
              <a:buSzPts val="600"/>
              <a:buChar char="▪"/>
              <a:defRPr sz="600">
                <a:solidFill>
                  <a:schemeClr val="lt1"/>
                </a:solidFill>
              </a:defRPr>
            </a:lvl9pPr>
          </a:lstStyle>
          <a:p/>
        </p:txBody>
      </p:sp>
      <p:sp>
        <p:nvSpPr>
          <p:cNvPr id="721" name="Google Shape;721;p128"/>
          <p:cNvSpPr txBox="1"/>
          <p:nvPr>
            <p:ph idx="6" type="body"/>
          </p:nvPr>
        </p:nvSpPr>
        <p:spPr>
          <a:xfrm>
            <a:off x="2554737" y="1604901"/>
            <a:ext cx="1596300" cy="2338800"/>
          </a:xfrm>
          <a:prstGeom prst="rect">
            <a:avLst/>
          </a:prstGeom>
          <a:noFill/>
          <a:ln>
            <a:noFill/>
          </a:ln>
        </p:spPr>
        <p:txBody>
          <a:bodyPr anchorCtr="0" anchor="t" bIns="34275" lIns="0" spcFirstLastPara="1" rIns="0" wrap="square" tIns="34275">
            <a:noAutofit/>
          </a:bodyPr>
          <a:lstStyle>
            <a:lvl1pPr indent="-317500" lvl="0" marL="457200" rtl="0" algn="l">
              <a:lnSpc>
                <a:spcPct val="90000"/>
              </a:lnSpc>
              <a:spcBef>
                <a:spcPts val="800"/>
              </a:spcBef>
              <a:spcAft>
                <a:spcPts val="0"/>
              </a:spcAft>
              <a:buClr>
                <a:schemeClr val="lt1"/>
              </a:buClr>
              <a:buSzPts val="1400"/>
              <a:buFont typeface="Barlow"/>
              <a:buChar char="▪"/>
              <a:defRPr sz="1400">
                <a:solidFill>
                  <a:schemeClr val="lt1"/>
                </a:solidFill>
              </a:defRPr>
            </a:lvl1pPr>
            <a:lvl2pPr indent="-304800" lvl="1" marL="914400" rtl="0" algn="l">
              <a:lnSpc>
                <a:spcPct val="90000"/>
              </a:lnSpc>
              <a:spcBef>
                <a:spcPts val="400"/>
              </a:spcBef>
              <a:spcAft>
                <a:spcPts val="0"/>
              </a:spcAft>
              <a:buClr>
                <a:schemeClr val="lt1"/>
              </a:buClr>
              <a:buSzPts val="1200"/>
              <a:buFont typeface="Barlow"/>
              <a:buChar char="▪"/>
              <a:defRPr sz="1200">
                <a:solidFill>
                  <a:schemeClr val="lt1"/>
                </a:solidFill>
              </a:defRPr>
            </a:lvl2pPr>
            <a:lvl3pPr indent="-298450" lvl="2" marL="1371600" rtl="0" algn="l">
              <a:lnSpc>
                <a:spcPct val="90000"/>
              </a:lnSpc>
              <a:spcBef>
                <a:spcPts val="400"/>
              </a:spcBef>
              <a:spcAft>
                <a:spcPts val="0"/>
              </a:spcAft>
              <a:buClr>
                <a:schemeClr val="lt1"/>
              </a:buClr>
              <a:buSzPts val="1100"/>
              <a:buFont typeface="Barlow"/>
              <a:buChar char="▪"/>
              <a:defRPr sz="1100">
                <a:solidFill>
                  <a:schemeClr val="lt1"/>
                </a:solidFill>
              </a:defRPr>
            </a:lvl3pPr>
            <a:lvl4pPr indent="-285750" lvl="3" marL="1828800" rtl="0" algn="l">
              <a:lnSpc>
                <a:spcPct val="90000"/>
              </a:lnSpc>
              <a:spcBef>
                <a:spcPts val="400"/>
              </a:spcBef>
              <a:spcAft>
                <a:spcPts val="0"/>
              </a:spcAft>
              <a:buClr>
                <a:schemeClr val="lt1"/>
              </a:buClr>
              <a:buSzPts val="900"/>
              <a:buChar char="▪"/>
              <a:defRPr sz="900">
                <a:solidFill>
                  <a:schemeClr val="lt1"/>
                </a:solidFill>
              </a:defRPr>
            </a:lvl4pPr>
            <a:lvl5pPr indent="-266700" lvl="4" marL="2286000" rtl="0" algn="l">
              <a:lnSpc>
                <a:spcPct val="90000"/>
              </a:lnSpc>
              <a:spcBef>
                <a:spcPts val="400"/>
              </a:spcBef>
              <a:spcAft>
                <a:spcPts val="0"/>
              </a:spcAft>
              <a:buClr>
                <a:schemeClr val="lt1"/>
              </a:buClr>
              <a:buSzPts val="600"/>
              <a:buChar char="▪"/>
              <a:defRPr sz="600">
                <a:solidFill>
                  <a:schemeClr val="lt1"/>
                </a:solidFill>
              </a:defRPr>
            </a:lvl5pPr>
            <a:lvl6pPr indent="-266700" lvl="5" marL="2743200" rtl="0" algn="l">
              <a:lnSpc>
                <a:spcPct val="90000"/>
              </a:lnSpc>
              <a:spcBef>
                <a:spcPts val="400"/>
              </a:spcBef>
              <a:spcAft>
                <a:spcPts val="0"/>
              </a:spcAft>
              <a:buClr>
                <a:schemeClr val="lt1"/>
              </a:buClr>
              <a:buSzPts val="600"/>
              <a:buChar char="▪"/>
              <a:defRPr sz="600">
                <a:solidFill>
                  <a:schemeClr val="lt1"/>
                </a:solidFill>
              </a:defRPr>
            </a:lvl6pPr>
            <a:lvl7pPr indent="-266700" lvl="6" marL="3200400" rtl="0" algn="l">
              <a:lnSpc>
                <a:spcPct val="90000"/>
              </a:lnSpc>
              <a:spcBef>
                <a:spcPts val="400"/>
              </a:spcBef>
              <a:spcAft>
                <a:spcPts val="0"/>
              </a:spcAft>
              <a:buClr>
                <a:schemeClr val="lt1"/>
              </a:buClr>
              <a:buSzPts val="600"/>
              <a:buChar char="▪"/>
              <a:defRPr sz="600">
                <a:solidFill>
                  <a:schemeClr val="lt1"/>
                </a:solidFill>
              </a:defRPr>
            </a:lvl7pPr>
            <a:lvl8pPr indent="-266700" lvl="7" marL="3657600" rtl="0" algn="l">
              <a:lnSpc>
                <a:spcPct val="90000"/>
              </a:lnSpc>
              <a:spcBef>
                <a:spcPts val="400"/>
              </a:spcBef>
              <a:spcAft>
                <a:spcPts val="0"/>
              </a:spcAft>
              <a:buClr>
                <a:schemeClr val="lt1"/>
              </a:buClr>
              <a:buSzPts val="600"/>
              <a:buChar char="▪"/>
              <a:defRPr sz="600">
                <a:solidFill>
                  <a:schemeClr val="lt1"/>
                </a:solidFill>
              </a:defRPr>
            </a:lvl8pPr>
            <a:lvl9pPr indent="-266700" lvl="8" marL="4114800" rtl="0" algn="l">
              <a:lnSpc>
                <a:spcPct val="90000"/>
              </a:lnSpc>
              <a:spcBef>
                <a:spcPts val="400"/>
              </a:spcBef>
              <a:spcAft>
                <a:spcPts val="0"/>
              </a:spcAft>
              <a:buClr>
                <a:schemeClr val="lt1"/>
              </a:buClr>
              <a:buSzPts val="600"/>
              <a:buChar char="▪"/>
              <a:defRPr sz="600">
                <a:solidFill>
                  <a:schemeClr val="lt1"/>
                </a:solidFill>
              </a:defRPr>
            </a:lvl9pPr>
          </a:lstStyle>
          <a:p/>
        </p:txBody>
      </p:sp>
      <p:sp>
        <p:nvSpPr>
          <p:cNvPr id="722" name="Google Shape;722;p128"/>
          <p:cNvSpPr txBox="1"/>
          <p:nvPr>
            <p:ph idx="7" type="body"/>
          </p:nvPr>
        </p:nvSpPr>
        <p:spPr>
          <a:xfrm>
            <a:off x="4759343" y="1578426"/>
            <a:ext cx="1596300" cy="2338800"/>
          </a:xfrm>
          <a:prstGeom prst="rect">
            <a:avLst/>
          </a:prstGeom>
          <a:noFill/>
          <a:ln>
            <a:noFill/>
          </a:ln>
        </p:spPr>
        <p:txBody>
          <a:bodyPr anchorCtr="0" anchor="t" bIns="34275" lIns="0" spcFirstLastPara="1" rIns="0" wrap="square" tIns="34275">
            <a:noAutofit/>
          </a:bodyPr>
          <a:lstStyle>
            <a:lvl1pPr indent="-317500" lvl="0" marL="457200" rtl="0" algn="l">
              <a:lnSpc>
                <a:spcPct val="90000"/>
              </a:lnSpc>
              <a:spcBef>
                <a:spcPts val="800"/>
              </a:spcBef>
              <a:spcAft>
                <a:spcPts val="0"/>
              </a:spcAft>
              <a:buClr>
                <a:schemeClr val="lt1"/>
              </a:buClr>
              <a:buSzPts val="1400"/>
              <a:buFont typeface="Barlow"/>
              <a:buChar char="▪"/>
              <a:defRPr sz="1400">
                <a:solidFill>
                  <a:schemeClr val="lt1"/>
                </a:solidFill>
              </a:defRPr>
            </a:lvl1pPr>
            <a:lvl2pPr indent="-304800" lvl="1" marL="914400" rtl="0" algn="l">
              <a:lnSpc>
                <a:spcPct val="90000"/>
              </a:lnSpc>
              <a:spcBef>
                <a:spcPts val="400"/>
              </a:spcBef>
              <a:spcAft>
                <a:spcPts val="0"/>
              </a:spcAft>
              <a:buClr>
                <a:schemeClr val="lt1"/>
              </a:buClr>
              <a:buSzPts val="1200"/>
              <a:buFont typeface="Barlow"/>
              <a:buChar char="▪"/>
              <a:defRPr sz="1200">
                <a:solidFill>
                  <a:schemeClr val="lt1"/>
                </a:solidFill>
              </a:defRPr>
            </a:lvl2pPr>
            <a:lvl3pPr indent="-298450" lvl="2" marL="1371600" rtl="0" algn="l">
              <a:lnSpc>
                <a:spcPct val="90000"/>
              </a:lnSpc>
              <a:spcBef>
                <a:spcPts val="400"/>
              </a:spcBef>
              <a:spcAft>
                <a:spcPts val="0"/>
              </a:spcAft>
              <a:buClr>
                <a:schemeClr val="lt1"/>
              </a:buClr>
              <a:buSzPts val="1100"/>
              <a:buFont typeface="Barlow"/>
              <a:buChar char="▪"/>
              <a:defRPr sz="1100">
                <a:solidFill>
                  <a:schemeClr val="lt1"/>
                </a:solidFill>
              </a:defRPr>
            </a:lvl3pPr>
            <a:lvl4pPr indent="-285750" lvl="3" marL="1828800" rtl="0" algn="l">
              <a:lnSpc>
                <a:spcPct val="90000"/>
              </a:lnSpc>
              <a:spcBef>
                <a:spcPts val="400"/>
              </a:spcBef>
              <a:spcAft>
                <a:spcPts val="0"/>
              </a:spcAft>
              <a:buClr>
                <a:schemeClr val="lt1"/>
              </a:buClr>
              <a:buSzPts val="900"/>
              <a:buChar char="▪"/>
              <a:defRPr sz="900">
                <a:solidFill>
                  <a:schemeClr val="lt1"/>
                </a:solidFill>
              </a:defRPr>
            </a:lvl4pPr>
            <a:lvl5pPr indent="-266700" lvl="4" marL="2286000" rtl="0" algn="l">
              <a:lnSpc>
                <a:spcPct val="90000"/>
              </a:lnSpc>
              <a:spcBef>
                <a:spcPts val="400"/>
              </a:spcBef>
              <a:spcAft>
                <a:spcPts val="0"/>
              </a:spcAft>
              <a:buClr>
                <a:schemeClr val="lt1"/>
              </a:buClr>
              <a:buSzPts val="600"/>
              <a:buChar char="▪"/>
              <a:defRPr sz="600">
                <a:solidFill>
                  <a:schemeClr val="lt1"/>
                </a:solidFill>
              </a:defRPr>
            </a:lvl5pPr>
            <a:lvl6pPr indent="-266700" lvl="5" marL="2743200" rtl="0" algn="l">
              <a:lnSpc>
                <a:spcPct val="90000"/>
              </a:lnSpc>
              <a:spcBef>
                <a:spcPts val="400"/>
              </a:spcBef>
              <a:spcAft>
                <a:spcPts val="0"/>
              </a:spcAft>
              <a:buClr>
                <a:schemeClr val="lt1"/>
              </a:buClr>
              <a:buSzPts val="600"/>
              <a:buChar char="▪"/>
              <a:defRPr sz="600">
                <a:solidFill>
                  <a:schemeClr val="lt1"/>
                </a:solidFill>
              </a:defRPr>
            </a:lvl6pPr>
            <a:lvl7pPr indent="-266700" lvl="6" marL="3200400" rtl="0" algn="l">
              <a:lnSpc>
                <a:spcPct val="90000"/>
              </a:lnSpc>
              <a:spcBef>
                <a:spcPts val="400"/>
              </a:spcBef>
              <a:spcAft>
                <a:spcPts val="0"/>
              </a:spcAft>
              <a:buClr>
                <a:schemeClr val="lt1"/>
              </a:buClr>
              <a:buSzPts val="600"/>
              <a:buChar char="▪"/>
              <a:defRPr sz="600">
                <a:solidFill>
                  <a:schemeClr val="lt1"/>
                </a:solidFill>
              </a:defRPr>
            </a:lvl7pPr>
            <a:lvl8pPr indent="-266700" lvl="7" marL="3657600" rtl="0" algn="l">
              <a:lnSpc>
                <a:spcPct val="90000"/>
              </a:lnSpc>
              <a:spcBef>
                <a:spcPts val="400"/>
              </a:spcBef>
              <a:spcAft>
                <a:spcPts val="0"/>
              </a:spcAft>
              <a:buClr>
                <a:schemeClr val="lt1"/>
              </a:buClr>
              <a:buSzPts val="600"/>
              <a:buChar char="▪"/>
              <a:defRPr sz="600">
                <a:solidFill>
                  <a:schemeClr val="lt1"/>
                </a:solidFill>
              </a:defRPr>
            </a:lvl8pPr>
            <a:lvl9pPr indent="-266700" lvl="8" marL="4114800" rtl="0" algn="l">
              <a:lnSpc>
                <a:spcPct val="90000"/>
              </a:lnSpc>
              <a:spcBef>
                <a:spcPts val="400"/>
              </a:spcBef>
              <a:spcAft>
                <a:spcPts val="0"/>
              </a:spcAft>
              <a:buClr>
                <a:schemeClr val="lt1"/>
              </a:buClr>
              <a:buSzPts val="600"/>
              <a:buChar char="▪"/>
              <a:defRPr sz="600">
                <a:solidFill>
                  <a:schemeClr val="lt1"/>
                </a:solidFill>
              </a:defRPr>
            </a:lvl9pPr>
          </a:lstStyle>
          <a:p/>
        </p:txBody>
      </p:sp>
      <p:sp>
        <p:nvSpPr>
          <p:cNvPr id="723" name="Google Shape;723;p128"/>
          <p:cNvSpPr txBox="1"/>
          <p:nvPr>
            <p:ph idx="8" type="body"/>
          </p:nvPr>
        </p:nvSpPr>
        <p:spPr>
          <a:xfrm>
            <a:off x="6963949" y="1578426"/>
            <a:ext cx="1596300" cy="2338800"/>
          </a:xfrm>
          <a:prstGeom prst="rect">
            <a:avLst/>
          </a:prstGeom>
          <a:noFill/>
          <a:ln>
            <a:noFill/>
          </a:ln>
        </p:spPr>
        <p:txBody>
          <a:bodyPr anchorCtr="0" anchor="t" bIns="34275" lIns="0" spcFirstLastPara="1" rIns="0" wrap="square" tIns="34275">
            <a:noAutofit/>
          </a:bodyPr>
          <a:lstStyle>
            <a:lvl1pPr indent="-317500" lvl="0" marL="457200" rtl="0" algn="l">
              <a:lnSpc>
                <a:spcPct val="90000"/>
              </a:lnSpc>
              <a:spcBef>
                <a:spcPts val="800"/>
              </a:spcBef>
              <a:spcAft>
                <a:spcPts val="0"/>
              </a:spcAft>
              <a:buClr>
                <a:schemeClr val="lt1"/>
              </a:buClr>
              <a:buSzPts val="1400"/>
              <a:buFont typeface="Barlow"/>
              <a:buChar char="▪"/>
              <a:defRPr sz="1400">
                <a:solidFill>
                  <a:schemeClr val="lt1"/>
                </a:solidFill>
              </a:defRPr>
            </a:lvl1pPr>
            <a:lvl2pPr indent="-304800" lvl="1" marL="914400" rtl="0" algn="l">
              <a:lnSpc>
                <a:spcPct val="90000"/>
              </a:lnSpc>
              <a:spcBef>
                <a:spcPts val="400"/>
              </a:spcBef>
              <a:spcAft>
                <a:spcPts val="0"/>
              </a:spcAft>
              <a:buClr>
                <a:schemeClr val="lt1"/>
              </a:buClr>
              <a:buSzPts val="1200"/>
              <a:buFont typeface="Barlow"/>
              <a:buChar char="▪"/>
              <a:defRPr sz="1200">
                <a:solidFill>
                  <a:schemeClr val="lt1"/>
                </a:solidFill>
              </a:defRPr>
            </a:lvl2pPr>
            <a:lvl3pPr indent="-298450" lvl="2" marL="1371600" rtl="0" algn="l">
              <a:lnSpc>
                <a:spcPct val="90000"/>
              </a:lnSpc>
              <a:spcBef>
                <a:spcPts val="400"/>
              </a:spcBef>
              <a:spcAft>
                <a:spcPts val="0"/>
              </a:spcAft>
              <a:buClr>
                <a:schemeClr val="lt1"/>
              </a:buClr>
              <a:buSzPts val="1100"/>
              <a:buFont typeface="Barlow"/>
              <a:buChar char="▪"/>
              <a:defRPr sz="1100">
                <a:solidFill>
                  <a:schemeClr val="lt1"/>
                </a:solidFill>
              </a:defRPr>
            </a:lvl3pPr>
            <a:lvl4pPr indent="-285750" lvl="3" marL="1828800" rtl="0" algn="l">
              <a:lnSpc>
                <a:spcPct val="90000"/>
              </a:lnSpc>
              <a:spcBef>
                <a:spcPts val="400"/>
              </a:spcBef>
              <a:spcAft>
                <a:spcPts val="0"/>
              </a:spcAft>
              <a:buClr>
                <a:schemeClr val="lt1"/>
              </a:buClr>
              <a:buSzPts val="900"/>
              <a:buChar char="▪"/>
              <a:defRPr sz="900">
                <a:solidFill>
                  <a:schemeClr val="lt1"/>
                </a:solidFill>
              </a:defRPr>
            </a:lvl4pPr>
            <a:lvl5pPr indent="-266700" lvl="4" marL="2286000" rtl="0" algn="l">
              <a:lnSpc>
                <a:spcPct val="90000"/>
              </a:lnSpc>
              <a:spcBef>
                <a:spcPts val="400"/>
              </a:spcBef>
              <a:spcAft>
                <a:spcPts val="0"/>
              </a:spcAft>
              <a:buClr>
                <a:schemeClr val="lt1"/>
              </a:buClr>
              <a:buSzPts val="600"/>
              <a:buChar char="▪"/>
              <a:defRPr sz="600">
                <a:solidFill>
                  <a:schemeClr val="lt1"/>
                </a:solidFill>
              </a:defRPr>
            </a:lvl5pPr>
            <a:lvl6pPr indent="-266700" lvl="5" marL="2743200" rtl="0" algn="l">
              <a:lnSpc>
                <a:spcPct val="90000"/>
              </a:lnSpc>
              <a:spcBef>
                <a:spcPts val="400"/>
              </a:spcBef>
              <a:spcAft>
                <a:spcPts val="0"/>
              </a:spcAft>
              <a:buClr>
                <a:schemeClr val="lt1"/>
              </a:buClr>
              <a:buSzPts val="600"/>
              <a:buChar char="▪"/>
              <a:defRPr sz="600">
                <a:solidFill>
                  <a:schemeClr val="lt1"/>
                </a:solidFill>
              </a:defRPr>
            </a:lvl6pPr>
            <a:lvl7pPr indent="-266700" lvl="6" marL="3200400" rtl="0" algn="l">
              <a:lnSpc>
                <a:spcPct val="90000"/>
              </a:lnSpc>
              <a:spcBef>
                <a:spcPts val="400"/>
              </a:spcBef>
              <a:spcAft>
                <a:spcPts val="0"/>
              </a:spcAft>
              <a:buClr>
                <a:schemeClr val="lt1"/>
              </a:buClr>
              <a:buSzPts val="600"/>
              <a:buChar char="▪"/>
              <a:defRPr sz="600">
                <a:solidFill>
                  <a:schemeClr val="lt1"/>
                </a:solidFill>
              </a:defRPr>
            </a:lvl7pPr>
            <a:lvl8pPr indent="-266700" lvl="7" marL="3657600" rtl="0" algn="l">
              <a:lnSpc>
                <a:spcPct val="90000"/>
              </a:lnSpc>
              <a:spcBef>
                <a:spcPts val="400"/>
              </a:spcBef>
              <a:spcAft>
                <a:spcPts val="0"/>
              </a:spcAft>
              <a:buClr>
                <a:schemeClr val="lt1"/>
              </a:buClr>
              <a:buSzPts val="600"/>
              <a:buChar char="▪"/>
              <a:defRPr sz="600">
                <a:solidFill>
                  <a:schemeClr val="lt1"/>
                </a:solidFill>
              </a:defRPr>
            </a:lvl8pPr>
            <a:lvl9pPr indent="-266700" lvl="8" marL="4114800" rtl="0" algn="l">
              <a:lnSpc>
                <a:spcPct val="90000"/>
              </a:lnSpc>
              <a:spcBef>
                <a:spcPts val="400"/>
              </a:spcBef>
              <a:spcAft>
                <a:spcPts val="0"/>
              </a:spcAft>
              <a:buClr>
                <a:schemeClr val="lt1"/>
              </a:buClr>
              <a:buSzPts val="600"/>
              <a:buChar char="▪"/>
              <a:defRPr sz="600">
                <a:solidFill>
                  <a:schemeClr val="lt1"/>
                </a:solidFill>
              </a:defRPr>
            </a:lvl9pPr>
          </a:lstStyle>
          <a:p/>
        </p:txBody>
      </p:sp>
      <p:sp>
        <p:nvSpPr>
          <p:cNvPr id="724" name="Google Shape;724;p12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725" name="Shape 725"/>
        <p:cNvGrpSpPr/>
        <p:nvPr/>
      </p:nvGrpSpPr>
      <p:grpSpPr>
        <a:xfrm>
          <a:off x="0" y="0"/>
          <a:ext cx="0" cy="0"/>
          <a:chOff x="0" y="0"/>
          <a:chExt cx="0" cy="0"/>
        </a:xfrm>
      </p:grpSpPr>
      <p:sp>
        <p:nvSpPr>
          <p:cNvPr id="726" name="Google Shape;726;p129"/>
          <p:cNvSpPr txBox="1"/>
          <p:nvPr>
            <p:ph type="title"/>
          </p:nvPr>
        </p:nvSpPr>
        <p:spPr>
          <a:xfrm>
            <a:off x="345737" y="273845"/>
            <a:ext cx="8445000" cy="744000"/>
          </a:xfrm>
          <a:prstGeom prst="rect">
            <a:avLst/>
          </a:prstGeom>
          <a:noFill/>
          <a:ln>
            <a:noFill/>
          </a:ln>
        </p:spPr>
        <p:txBody>
          <a:bodyPr anchorCtr="0" anchor="ctr" bIns="45700" lIns="0" spcFirstLastPara="1" rIns="0" wrap="square" tIns="45700">
            <a:noAutofit/>
          </a:bodyPr>
          <a:lstStyle>
            <a:lvl1pPr lvl="0" rtl="0" algn="l">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727" name="Google Shape;727;p12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White">
  <p:cSld name="Quote White">
    <p:bg>
      <p:bgPr>
        <a:solidFill>
          <a:srgbClr val="6CA6BB"/>
        </a:solidFill>
      </p:bgPr>
    </p:bg>
    <p:spTree>
      <p:nvGrpSpPr>
        <p:cNvPr id="728" name="Shape 728"/>
        <p:cNvGrpSpPr/>
        <p:nvPr/>
      </p:nvGrpSpPr>
      <p:grpSpPr>
        <a:xfrm>
          <a:off x="0" y="0"/>
          <a:ext cx="0" cy="0"/>
          <a:chOff x="0" y="0"/>
          <a:chExt cx="0" cy="0"/>
        </a:xfrm>
      </p:grpSpPr>
      <p:pic>
        <p:nvPicPr>
          <p:cNvPr descr="A close up of a logo&#10;&#10;Description automatically generated" id="729" name="Google Shape;729;p130"/>
          <p:cNvPicPr preferRelativeResize="0"/>
          <p:nvPr/>
        </p:nvPicPr>
        <p:blipFill rotWithShape="1">
          <a:blip r:embed="rId2">
            <a:alphaModFix/>
          </a:blip>
          <a:srcRect b="0" l="0" r="0" t="0"/>
          <a:stretch/>
        </p:blipFill>
        <p:spPr>
          <a:xfrm>
            <a:off x="0" y="1"/>
            <a:ext cx="9144000" cy="5143500"/>
          </a:xfrm>
          <a:prstGeom prst="rect">
            <a:avLst/>
          </a:prstGeom>
          <a:noFill/>
          <a:ln>
            <a:noFill/>
          </a:ln>
        </p:spPr>
      </p:pic>
      <p:pic>
        <p:nvPicPr>
          <p:cNvPr id="730" name="Google Shape;730;p130"/>
          <p:cNvPicPr preferRelativeResize="0"/>
          <p:nvPr/>
        </p:nvPicPr>
        <p:blipFill rotWithShape="1">
          <a:blip r:embed="rId3">
            <a:alphaModFix/>
          </a:blip>
          <a:srcRect b="0" l="0" r="0" t="0"/>
          <a:stretch/>
        </p:blipFill>
        <p:spPr>
          <a:xfrm>
            <a:off x="345736" y="4761293"/>
            <a:ext cx="1019018" cy="158726"/>
          </a:xfrm>
          <a:prstGeom prst="rect">
            <a:avLst/>
          </a:prstGeom>
          <a:noFill/>
          <a:ln>
            <a:noFill/>
          </a:ln>
        </p:spPr>
      </p:pic>
      <p:sp>
        <p:nvSpPr>
          <p:cNvPr id="731" name="Google Shape;731;p130"/>
          <p:cNvSpPr txBox="1"/>
          <p:nvPr>
            <p:ph type="title"/>
          </p:nvPr>
        </p:nvSpPr>
        <p:spPr>
          <a:xfrm>
            <a:off x="344606" y="758925"/>
            <a:ext cx="4700400" cy="2276700"/>
          </a:xfrm>
          <a:prstGeom prst="rect">
            <a:avLst/>
          </a:prstGeom>
        </p:spPr>
        <p:txBody>
          <a:bodyPr anchorCtr="0" anchor="ctr" bIns="45700" lIns="0" spcFirstLastPara="1" rIns="0" wrap="square" tIns="45700">
            <a:noAutofit/>
          </a:bodyPr>
          <a:lstStyle>
            <a:lvl1pPr lvl="0" rtl="0">
              <a:spcBef>
                <a:spcPts val="0"/>
              </a:spcBef>
              <a:spcAft>
                <a:spcPts val="0"/>
              </a:spcAft>
              <a:buNone/>
              <a:defRPr sz="2400">
                <a:solidFill>
                  <a:schemeClr val="accent1"/>
                </a:solidFill>
              </a:defRPr>
            </a:lvl1pPr>
            <a:lvl2pPr lvl="1" rtl="0">
              <a:spcBef>
                <a:spcPts val="0"/>
              </a:spcBef>
              <a:spcAft>
                <a:spcPts val="0"/>
              </a:spcAft>
              <a:buNone/>
              <a:defRPr sz="2400">
                <a:solidFill>
                  <a:schemeClr val="accent1"/>
                </a:solidFill>
              </a:defRPr>
            </a:lvl2pPr>
            <a:lvl3pPr lvl="2" rtl="0">
              <a:spcBef>
                <a:spcPts val="0"/>
              </a:spcBef>
              <a:spcAft>
                <a:spcPts val="0"/>
              </a:spcAft>
              <a:buNone/>
              <a:defRPr sz="2400">
                <a:solidFill>
                  <a:schemeClr val="accent1"/>
                </a:solidFill>
              </a:defRPr>
            </a:lvl3pPr>
            <a:lvl4pPr lvl="3" rtl="0">
              <a:spcBef>
                <a:spcPts val="0"/>
              </a:spcBef>
              <a:spcAft>
                <a:spcPts val="0"/>
              </a:spcAft>
              <a:buNone/>
              <a:defRPr sz="2400">
                <a:solidFill>
                  <a:schemeClr val="accent1"/>
                </a:solidFill>
              </a:defRPr>
            </a:lvl4pPr>
            <a:lvl5pPr lvl="4" rtl="0">
              <a:spcBef>
                <a:spcPts val="0"/>
              </a:spcBef>
              <a:spcAft>
                <a:spcPts val="0"/>
              </a:spcAft>
              <a:buNone/>
              <a:defRPr sz="2400">
                <a:solidFill>
                  <a:schemeClr val="accent1"/>
                </a:solidFill>
              </a:defRPr>
            </a:lvl5pPr>
            <a:lvl6pPr lvl="5" rtl="0">
              <a:spcBef>
                <a:spcPts val="0"/>
              </a:spcBef>
              <a:spcAft>
                <a:spcPts val="0"/>
              </a:spcAft>
              <a:buNone/>
              <a:defRPr sz="2400">
                <a:solidFill>
                  <a:schemeClr val="accent1"/>
                </a:solidFill>
              </a:defRPr>
            </a:lvl6pPr>
            <a:lvl7pPr lvl="6" rtl="0">
              <a:spcBef>
                <a:spcPts val="0"/>
              </a:spcBef>
              <a:spcAft>
                <a:spcPts val="0"/>
              </a:spcAft>
              <a:buNone/>
              <a:defRPr sz="2400">
                <a:solidFill>
                  <a:schemeClr val="accent1"/>
                </a:solidFill>
              </a:defRPr>
            </a:lvl7pPr>
            <a:lvl8pPr lvl="7" rtl="0">
              <a:spcBef>
                <a:spcPts val="0"/>
              </a:spcBef>
              <a:spcAft>
                <a:spcPts val="0"/>
              </a:spcAft>
              <a:buNone/>
              <a:defRPr sz="2400">
                <a:solidFill>
                  <a:schemeClr val="accent1"/>
                </a:solidFill>
              </a:defRPr>
            </a:lvl8pPr>
            <a:lvl9pPr lvl="8" rtl="0">
              <a:spcBef>
                <a:spcPts val="0"/>
              </a:spcBef>
              <a:spcAft>
                <a:spcPts val="0"/>
              </a:spcAft>
              <a:buNone/>
              <a:defRPr sz="2400">
                <a:solidFill>
                  <a:schemeClr val="accent1"/>
                </a:solidFill>
              </a:defRPr>
            </a:lvl9pPr>
          </a:lstStyle>
          <a:p/>
        </p:txBody>
      </p:sp>
      <p:sp>
        <p:nvSpPr>
          <p:cNvPr id="732" name="Google Shape;732;p130"/>
          <p:cNvSpPr txBox="1"/>
          <p:nvPr>
            <p:ph idx="2" type="title"/>
          </p:nvPr>
        </p:nvSpPr>
        <p:spPr>
          <a:xfrm>
            <a:off x="348863" y="3096975"/>
            <a:ext cx="4706700" cy="563100"/>
          </a:xfrm>
          <a:prstGeom prst="rect">
            <a:avLst/>
          </a:prstGeom>
        </p:spPr>
        <p:txBody>
          <a:bodyPr anchorCtr="0" anchor="ctr" bIns="45700" lIns="0" spcFirstLastPara="1" rIns="0" wrap="square" tIns="45700">
            <a:noAutofit/>
          </a:bodyPr>
          <a:lstStyle>
            <a:lvl1pPr lvl="0" rtl="0">
              <a:spcBef>
                <a:spcPts val="0"/>
              </a:spcBef>
              <a:spcAft>
                <a:spcPts val="0"/>
              </a:spcAft>
              <a:buNone/>
              <a:defRPr sz="1700">
                <a:solidFill>
                  <a:schemeClr val="accent5"/>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3" name="Google Shape;733;p13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hite" type="blank">
  <p:cSld name="BLANK">
    <p:spTree>
      <p:nvGrpSpPr>
        <p:cNvPr id="734" name="Shape 734"/>
        <p:cNvGrpSpPr/>
        <p:nvPr/>
      </p:nvGrpSpPr>
      <p:grpSpPr>
        <a:xfrm>
          <a:off x="0" y="0"/>
          <a:ext cx="0" cy="0"/>
          <a:chOff x="0" y="0"/>
          <a:chExt cx="0" cy="0"/>
        </a:xfrm>
      </p:grpSpPr>
      <p:sp>
        <p:nvSpPr>
          <p:cNvPr id="735" name="Google Shape;735;p13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Headline 01" showMasterSp="0">
  <p:cSld name="1_Headline 01">
    <p:bg>
      <p:bgPr>
        <a:solidFill>
          <a:schemeClr val="dk1"/>
        </a:solidFill>
      </p:bgPr>
    </p:bg>
    <p:spTree>
      <p:nvGrpSpPr>
        <p:cNvPr id="736" name="Shape 736"/>
        <p:cNvGrpSpPr/>
        <p:nvPr/>
      </p:nvGrpSpPr>
      <p:grpSpPr>
        <a:xfrm>
          <a:off x="0" y="0"/>
          <a:ext cx="0" cy="0"/>
          <a:chOff x="0" y="0"/>
          <a:chExt cx="0" cy="0"/>
        </a:xfrm>
      </p:grpSpPr>
      <p:pic>
        <p:nvPicPr>
          <p:cNvPr descr="A young person sitting in front of a computer&#10;&#10;Description automatically generated" id="737" name="Google Shape;737;p132"/>
          <p:cNvPicPr preferRelativeResize="0"/>
          <p:nvPr/>
        </p:nvPicPr>
        <p:blipFill rotWithShape="1">
          <a:blip r:embed="rId2">
            <a:alphaModFix/>
          </a:blip>
          <a:srcRect b="0" l="0" r="0" t="0"/>
          <a:stretch/>
        </p:blipFill>
        <p:spPr>
          <a:xfrm>
            <a:off x="0" y="1"/>
            <a:ext cx="9144000" cy="5143500"/>
          </a:xfrm>
          <a:prstGeom prst="rect">
            <a:avLst/>
          </a:prstGeom>
          <a:noFill/>
          <a:ln>
            <a:noFill/>
          </a:ln>
        </p:spPr>
      </p:pic>
      <p:pic>
        <p:nvPicPr>
          <p:cNvPr descr="A picture containing person, black, holding, white&#10;&#10;Description automatically generated" id="738" name="Google Shape;738;p132"/>
          <p:cNvPicPr preferRelativeResize="0"/>
          <p:nvPr/>
        </p:nvPicPr>
        <p:blipFill rotWithShape="1">
          <a:blip r:embed="rId3">
            <a:alphaModFix/>
          </a:blip>
          <a:srcRect b="0" l="0" r="0" t="0"/>
          <a:stretch/>
        </p:blipFill>
        <p:spPr>
          <a:xfrm>
            <a:off x="0" y="1"/>
            <a:ext cx="9144000" cy="5143500"/>
          </a:xfrm>
          <a:prstGeom prst="rect">
            <a:avLst/>
          </a:prstGeom>
          <a:noFill/>
          <a:ln>
            <a:noFill/>
          </a:ln>
        </p:spPr>
      </p:pic>
      <p:sp>
        <p:nvSpPr>
          <p:cNvPr id="739" name="Google Shape;739;p132"/>
          <p:cNvSpPr txBox="1"/>
          <p:nvPr>
            <p:ph type="title"/>
          </p:nvPr>
        </p:nvSpPr>
        <p:spPr>
          <a:xfrm>
            <a:off x="345737" y="2074667"/>
            <a:ext cx="8169600" cy="994200"/>
          </a:xfrm>
          <a:prstGeom prst="rect">
            <a:avLst/>
          </a:prstGeom>
          <a:noFill/>
          <a:ln>
            <a:noFill/>
          </a:ln>
        </p:spPr>
        <p:txBody>
          <a:bodyPr anchorCtr="0" anchor="ctr" bIns="45700" lIns="0" spcFirstLastPara="1" rIns="0" wrap="square" tIns="45700">
            <a:noAutofit/>
          </a:bodyPr>
          <a:lstStyle>
            <a:lvl1pPr lvl="0" rtl="0" algn="l">
              <a:lnSpc>
                <a:spcPct val="90000"/>
              </a:lnSpc>
              <a:spcBef>
                <a:spcPts val="0"/>
              </a:spcBef>
              <a:spcAft>
                <a:spcPts val="0"/>
              </a:spcAft>
              <a:buClr>
                <a:schemeClr val="lt1"/>
              </a:buClr>
              <a:buSzPts val="3600"/>
              <a:buFont typeface="Barlow"/>
              <a:buNone/>
              <a:defRPr>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pic>
        <p:nvPicPr>
          <p:cNvPr id="740" name="Google Shape;740;p132"/>
          <p:cNvPicPr preferRelativeResize="0"/>
          <p:nvPr/>
        </p:nvPicPr>
        <p:blipFill rotWithShape="1">
          <a:blip r:embed="rId4">
            <a:alphaModFix/>
          </a:blip>
          <a:srcRect b="0" l="0" r="0" t="0"/>
          <a:stretch/>
        </p:blipFill>
        <p:spPr>
          <a:xfrm>
            <a:off x="345736" y="4761295"/>
            <a:ext cx="1019018" cy="158725"/>
          </a:xfrm>
          <a:prstGeom prst="rect">
            <a:avLst/>
          </a:prstGeom>
          <a:noFill/>
          <a:ln>
            <a:noFill/>
          </a:ln>
        </p:spPr>
      </p:pic>
      <p:sp>
        <p:nvSpPr>
          <p:cNvPr id="741" name="Google Shape;741;p13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Headline 01" showMasterSp="0">
  <p:cSld name="2_Headline 01">
    <p:bg>
      <p:bgPr>
        <a:solidFill>
          <a:schemeClr val="dk1"/>
        </a:solidFill>
      </p:bgPr>
    </p:bg>
    <p:spTree>
      <p:nvGrpSpPr>
        <p:cNvPr id="742" name="Shape 742"/>
        <p:cNvGrpSpPr/>
        <p:nvPr/>
      </p:nvGrpSpPr>
      <p:grpSpPr>
        <a:xfrm>
          <a:off x="0" y="0"/>
          <a:ext cx="0" cy="0"/>
          <a:chOff x="0" y="0"/>
          <a:chExt cx="0" cy="0"/>
        </a:xfrm>
      </p:grpSpPr>
      <p:pic>
        <p:nvPicPr>
          <p:cNvPr descr="A person sitting at a table using a computer&#10;&#10;Description automatically generated" id="743" name="Google Shape;743;p133"/>
          <p:cNvPicPr preferRelativeResize="0"/>
          <p:nvPr/>
        </p:nvPicPr>
        <p:blipFill rotWithShape="1">
          <a:blip r:embed="rId2">
            <a:alphaModFix/>
          </a:blip>
          <a:srcRect b="0" l="0" r="24115" t="0"/>
          <a:stretch/>
        </p:blipFill>
        <p:spPr>
          <a:xfrm>
            <a:off x="2205111" y="1"/>
            <a:ext cx="6938890" cy="5143500"/>
          </a:xfrm>
          <a:prstGeom prst="rect">
            <a:avLst/>
          </a:prstGeom>
          <a:noFill/>
          <a:ln>
            <a:noFill/>
          </a:ln>
        </p:spPr>
      </p:pic>
      <p:pic>
        <p:nvPicPr>
          <p:cNvPr descr="A picture containing person, black, holding, white&#10;&#10;Description automatically generated" id="744" name="Google Shape;744;p133"/>
          <p:cNvPicPr preferRelativeResize="0"/>
          <p:nvPr/>
        </p:nvPicPr>
        <p:blipFill rotWithShape="1">
          <a:blip r:embed="rId3">
            <a:alphaModFix/>
          </a:blip>
          <a:srcRect b="0" l="0" r="0" t="0"/>
          <a:stretch/>
        </p:blipFill>
        <p:spPr>
          <a:xfrm>
            <a:off x="0" y="1"/>
            <a:ext cx="9144000" cy="5143500"/>
          </a:xfrm>
          <a:prstGeom prst="rect">
            <a:avLst/>
          </a:prstGeom>
          <a:noFill/>
          <a:ln>
            <a:noFill/>
          </a:ln>
        </p:spPr>
      </p:pic>
      <p:sp>
        <p:nvSpPr>
          <p:cNvPr id="745" name="Google Shape;745;p133"/>
          <p:cNvSpPr txBox="1"/>
          <p:nvPr>
            <p:ph type="title"/>
          </p:nvPr>
        </p:nvSpPr>
        <p:spPr>
          <a:xfrm>
            <a:off x="345737" y="2074667"/>
            <a:ext cx="8169600" cy="994200"/>
          </a:xfrm>
          <a:prstGeom prst="rect">
            <a:avLst/>
          </a:prstGeom>
          <a:noFill/>
          <a:ln>
            <a:noFill/>
          </a:ln>
        </p:spPr>
        <p:txBody>
          <a:bodyPr anchorCtr="0" anchor="ctr" bIns="45700" lIns="0" spcFirstLastPara="1" rIns="0" wrap="square" tIns="45700">
            <a:noAutofit/>
          </a:bodyPr>
          <a:lstStyle>
            <a:lvl1pPr lvl="0" rtl="0" algn="l">
              <a:lnSpc>
                <a:spcPct val="90000"/>
              </a:lnSpc>
              <a:spcBef>
                <a:spcPts val="0"/>
              </a:spcBef>
              <a:spcAft>
                <a:spcPts val="0"/>
              </a:spcAft>
              <a:buClr>
                <a:schemeClr val="lt1"/>
              </a:buClr>
              <a:buSzPts val="3600"/>
              <a:buFont typeface="Barlow"/>
              <a:buNone/>
              <a:defRPr>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pic>
        <p:nvPicPr>
          <p:cNvPr id="746" name="Google Shape;746;p133"/>
          <p:cNvPicPr preferRelativeResize="0"/>
          <p:nvPr/>
        </p:nvPicPr>
        <p:blipFill rotWithShape="1">
          <a:blip r:embed="rId4">
            <a:alphaModFix/>
          </a:blip>
          <a:srcRect b="0" l="0" r="0" t="0"/>
          <a:stretch/>
        </p:blipFill>
        <p:spPr>
          <a:xfrm>
            <a:off x="345736" y="4761295"/>
            <a:ext cx="1019018" cy="158725"/>
          </a:xfrm>
          <a:prstGeom prst="rect">
            <a:avLst/>
          </a:prstGeom>
          <a:noFill/>
          <a:ln>
            <a:noFill/>
          </a:ln>
        </p:spPr>
      </p:pic>
      <p:sp>
        <p:nvSpPr>
          <p:cNvPr id="747" name="Google Shape;747;p13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Headline 01" showMasterSp="0">
  <p:cSld name="3_Headline 01">
    <p:bg>
      <p:bgPr>
        <a:solidFill>
          <a:schemeClr val="dk1"/>
        </a:solidFill>
      </p:bgPr>
    </p:bg>
    <p:spTree>
      <p:nvGrpSpPr>
        <p:cNvPr id="748" name="Shape 748"/>
        <p:cNvGrpSpPr/>
        <p:nvPr/>
      </p:nvGrpSpPr>
      <p:grpSpPr>
        <a:xfrm>
          <a:off x="0" y="0"/>
          <a:ext cx="0" cy="0"/>
          <a:chOff x="0" y="0"/>
          <a:chExt cx="0" cy="0"/>
        </a:xfrm>
      </p:grpSpPr>
      <p:pic>
        <p:nvPicPr>
          <p:cNvPr descr="A group of people sitting at a table using a computer&#10;&#10;Description automatically generated" id="749" name="Google Shape;749;p134"/>
          <p:cNvPicPr preferRelativeResize="0"/>
          <p:nvPr/>
        </p:nvPicPr>
        <p:blipFill rotWithShape="1">
          <a:blip r:embed="rId2">
            <a:alphaModFix/>
          </a:blip>
          <a:srcRect b="0" l="0" r="11535" t="0"/>
          <a:stretch/>
        </p:blipFill>
        <p:spPr>
          <a:xfrm>
            <a:off x="1055080" y="1"/>
            <a:ext cx="8088922" cy="5143500"/>
          </a:xfrm>
          <a:prstGeom prst="rect">
            <a:avLst/>
          </a:prstGeom>
          <a:noFill/>
          <a:ln>
            <a:noFill/>
          </a:ln>
        </p:spPr>
      </p:pic>
      <p:pic>
        <p:nvPicPr>
          <p:cNvPr descr="A picture containing person, black, holding, white&#10;&#10;Description automatically generated" id="750" name="Google Shape;750;p134"/>
          <p:cNvPicPr preferRelativeResize="0"/>
          <p:nvPr/>
        </p:nvPicPr>
        <p:blipFill rotWithShape="1">
          <a:blip r:embed="rId3">
            <a:alphaModFix/>
          </a:blip>
          <a:srcRect b="0" l="0" r="0" t="0"/>
          <a:stretch/>
        </p:blipFill>
        <p:spPr>
          <a:xfrm>
            <a:off x="0" y="1"/>
            <a:ext cx="9144000" cy="5143500"/>
          </a:xfrm>
          <a:prstGeom prst="rect">
            <a:avLst/>
          </a:prstGeom>
          <a:noFill/>
          <a:ln>
            <a:noFill/>
          </a:ln>
        </p:spPr>
      </p:pic>
      <p:sp>
        <p:nvSpPr>
          <p:cNvPr id="751" name="Google Shape;751;p134"/>
          <p:cNvSpPr txBox="1"/>
          <p:nvPr>
            <p:ph type="title"/>
          </p:nvPr>
        </p:nvSpPr>
        <p:spPr>
          <a:xfrm>
            <a:off x="345737" y="2074667"/>
            <a:ext cx="8169600" cy="994200"/>
          </a:xfrm>
          <a:prstGeom prst="rect">
            <a:avLst/>
          </a:prstGeom>
          <a:noFill/>
          <a:ln>
            <a:noFill/>
          </a:ln>
        </p:spPr>
        <p:txBody>
          <a:bodyPr anchorCtr="0" anchor="ctr" bIns="45700" lIns="0" spcFirstLastPara="1" rIns="0" wrap="square" tIns="45700">
            <a:noAutofit/>
          </a:bodyPr>
          <a:lstStyle>
            <a:lvl1pPr lvl="0" rtl="0" algn="l">
              <a:lnSpc>
                <a:spcPct val="90000"/>
              </a:lnSpc>
              <a:spcBef>
                <a:spcPts val="0"/>
              </a:spcBef>
              <a:spcAft>
                <a:spcPts val="0"/>
              </a:spcAft>
              <a:buClr>
                <a:schemeClr val="lt1"/>
              </a:buClr>
              <a:buSzPts val="3600"/>
              <a:buFont typeface="Barlow"/>
              <a:buNone/>
              <a:defRPr>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pic>
        <p:nvPicPr>
          <p:cNvPr id="752" name="Google Shape;752;p134"/>
          <p:cNvPicPr preferRelativeResize="0"/>
          <p:nvPr/>
        </p:nvPicPr>
        <p:blipFill rotWithShape="1">
          <a:blip r:embed="rId4">
            <a:alphaModFix/>
          </a:blip>
          <a:srcRect b="0" l="0" r="0" t="0"/>
          <a:stretch/>
        </p:blipFill>
        <p:spPr>
          <a:xfrm>
            <a:off x="345736" y="4761295"/>
            <a:ext cx="1019018" cy="158725"/>
          </a:xfrm>
          <a:prstGeom prst="rect">
            <a:avLst/>
          </a:prstGeom>
          <a:noFill/>
          <a:ln>
            <a:noFill/>
          </a:ln>
        </p:spPr>
      </p:pic>
      <p:sp>
        <p:nvSpPr>
          <p:cNvPr id="753" name="Google Shape;753;p13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Dark" showMasterSp="0">
  <p:cSld name="Blank Dark">
    <p:bg>
      <p:bgPr>
        <a:solidFill>
          <a:schemeClr val="dk1"/>
        </a:solidFill>
      </p:bgPr>
    </p:bg>
    <p:spTree>
      <p:nvGrpSpPr>
        <p:cNvPr id="60" name="Shape 60"/>
        <p:cNvGrpSpPr/>
        <p:nvPr/>
      </p:nvGrpSpPr>
      <p:grpSpPr>
        <a:xfrm>
          <a:off x="0" y="0"/>
          <a:ext cx="0" cy="0"/>
          <a:chOff x="0" y="0"/>
          <a:chExt cx="0" cy="0"/>
        </a:xfrm>
      </p:grpSpPr>
      <p:pic>
        <p:nvPicPr>
          <p:cNvPr id="61" name="Google Shape;61;p15"/>
          <p:cNvPicPr preferRelativeResize="0"/>
          <p:nvPr/>
        </p:nvPicPr>
        <p:blipFill rotWithShape="1">
          <a:blip r:embed="rId2">
            <a:alphaModFix/>
          </a:blip>
          <a:srcRect b="0" l="0" r="0" t="0"/>
          <a:stretch/>
        </p:blipFill>
        <p:spPr>
          <a:xfrm>
            <a:off x="356616" y="4761292"/>
            <a:ext cx="1001269" cy="157503"/>
          </a:xfrm>
          <a:prstGeom prst="rect">
            <a:avLst/>
          </a:prstGeom>
          <a:noFill/>
          <a:ln>
            <a:noFill/>
          </a:ln>
        </p:spPr>
      </p:pic>
      <p:sp>
        <p:nvSpPr>
          <p:cNvPr id="62" name="Google Shape;62;p1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line 04">
  <p:cSld name="Headline 04">
    <p:spTree>
      <p:nvGrpSpPr>
        <p:cNvPr id="754" name="Shape 754"/>
        <p:cNvGrpSpPr/>
        <p:nvPr/>
      </p:nvGrpSpPr>
      <p:grpSpPr>
        <a:xfrm>
          <a:off x="0" y="0"/>
          <a:ext cx="0" cy="0"/>
          <a:chOff x="0" y="0"/>
          <a:chExt cx="0" cy="0"/>
        </a:xfrm>
      </p:grpSpPr>
      <p:pic>
        <p:nvPicPr>
          <p:cNvPr descr="A close up of a logo&#10;&#10;Description automatically generated" id="755" name="Google Shape;755;p135"/>
          <p:cNvPicPr preferRelativeResize="0"/>
          <p:nvPr/>
        </p:nvPicPr>
        <p:blipFill rotWithShape="1">
          <a:blip r:embed="rId2">
            <a:alphaModFix amt="50000"/>
          </a:blip>
          <a:srcRect b="0" l="0" r="14273" t="0"/>
          <a:stretch/>
        </p:blipFill>
        <p:spPr>
          <a:xfrm>
            <a:off x="1304927" y="1"/>
            <a:ext cx="7839077" cy="5143500"/>
          </a:xfrm>
          <a:prstGeom prst="rect">
            <a:avLst/>
          </a:prstGeom>
          <a:noFill/>
          <a:ln>
            <a:noFill/>
          </a:ln>
        </p:spPr>
      </p:pic>
      <p:sp>
        <p:nvSpPr>
          <p:cNvPr id="756" name="Google Shape;756;p135"/>
          <p:cNvSpPr txBox="1"/>
          <p:nvPr>
            <p:ph type="title"/>
          </p:nvPr>
        </p:nvSpPr>
        <p:spPr>
          <a:xfrm>
            <a:off x="345737" y="2074667"/>
            <a:ext cx="8169600" cy="994200"/>
          </a:xfrm>
          <a:prstGeom prst="rect">
            <a:avLst/>
          </a:prstGeom>
          <a:noFill/>
          <a:ln>
            <a:noFill/>
          </a:ln>
        </p:spPr>
        <p:txBody>
          <a:bodyPr anchorCtr="0" anchor="ctr" bIns="45700" lIns="0" spcFirstLastPara="1" rIns="0" wrap="square" tIns="45700">
            <a:noAutofit/>
          </a:bodyPr>
          <a:lstStyle>
            <a:lvl1pPr lvl="0" rtl="0" algn="l">
              <a:lnSpc>
                <a:spcPct val="90000"/>
              </a:lnSpc>
              <a:spcBef>
                <a:spcPts val="0"/>
              </a:spcBef>
              <a:spcAft>
                <a:spcPts val="0"/>
              </a:spcAft>
              <a:buClr>
                <a:schemeClr val="dk1"/>
              </a:buClr>
              <a:buSzPts val="3600"/>
              <a:buFont typeface="Barlow"/>
              <a:buNone/>
              <a:defRPr>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757" name="Google Shape;757;p13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Dark" showMasterSp="0">
  <p:cSld name="Quote Dark">
    <p:bg>
      <p:bgPr>
        <a:solidFill>
          <a:schemeClr val="accent2"/>
        </a:solidFill>
      </p:bgPr>
    </p:bg>
    <p:spTree>
      <p:nvGrpSpPr>
        <p:cNvPr id="758" name="Shape 758"/>
        <p:cNvGrpSpPr/>
        <p:nvPr/>
      </p:nvGrpSpPr>
      <p:grpSpPr>
        <a:xfrm>
          <a:off x="0" y="0"/>
          <a:ext cx="0" cy="0"/>
          <a:chOff x="0" y="0"/>
          <a:chExt cx="0" cy="0"/>
        </a:xfrm>
      </p:grpSpPr>
      <p:pic>
        <p:nvPicPr>
          <p:cNvPr descr="A picture containing person, black, holding, white&#10;&#10;Description automatically generated" id="759" name="Google Shape;759;p136"/>
          <p:cNvPicPr preferRelativeResize="0"/>
          <p:nvPr/>
        </p:nvPicPr>
        <p:blipFill rotWithShape="1">
          <a:blip r:embed="rId2">
            <a:alphaModFix/>
          </a:blip>
          <a:srcRect b="0" l="0" r="0" t="0"/>
          <a:stretch/>
        </p:blipFill>
        <p:spPr>
          <a:xfrm>
            <a:off x="0" y="1"/>
            <a:ext cx="9144000" cy="5143500"/>
          </a:xfrm>
          <a:prstGeom prst="rect">
            <a:avLst/>
          </a:prstGeom>
          <a:noFill/>
          <a:ln>
            <a:noFill/>
          </a:ln>
        </p:spPr>
      </p:pic>
      <p:pic>
        <p:nvPicPr>
          <p:cNvPr id="760" name="Google Shape;760;p136"/>
          <p:cNvPicPr preferRelativeResize="0"/>
          <p:nvPr/>
        </p:nvPicPr>
        <p:blipFill rotWithShape="1">
          <a:blip r:embed="rId3">
            <a:alphaModFix/>
          </a:blip>
          <a:srcRect b="0" l="0" r="0" t="0"/>
          <a:stretch/>
        </p:blipFill>
        <p:spPr>
          <a:xfrm>
            <a:off x="345736" y="4761295"/>
            <a:ext cx="1019018" cy="158725"/>
          </a:xfrm>
          <a:prstGeom prst="rect">
            <a:avLst/>
          </a:prstGeom>
          <a:noFill/>
          <a:ln>
            <a:noFill/>
          </a:ln>
        </p:spPr>
      </p:pic>
      <p:sp>
        <p:nvSpPr>
          <p:cNvPr id="761" name="Google Shape;761;p136"/>
          <p:cNvSpPr txBox="1"/>
          <p:nvPr>
            <p:ph type="title"/>
          </p:nvPr>
        </p:nvSpPr>
        <p:spPr>
          <a:xfrm>
            <a:off x="497006" y="911325"/>
            <a:ext cx="4700400" cy="2276700"/>
          </a:xfrm>
          <a:prstGeom prst="rect">
            <a:avLst/>
          </a:prstGeom>
        </p:spPr>
        <p:txBody>
          <a:bodyPr anchorCtr="0" anchor="ctr" bIns="45700" lIns="0" spcFirstLastPara="1" rIns="0" wrap="square" tIns="45700">
            <a:noAutofit/>
          </a:bodyPr>
          <a:lstStyle>
            <a:lvl1pPr lvl="0" rtl="0">
              <a:spcBef>
                <a:spcPts val="0"/>
              </a:spcBef>
              <a:spcAft>
                <a:spcPts val="0"/>
              </a:spcAft>
              <a:buNone/>
              <a:defRPr sz="2400">
                <a:solidFill>
                  <a:schemeClr val="lt1"/>
                </a:solidFill>
              </a:defRPr>
            </a:lvl1pPr>
            <a:lvl2pPr lvl="1" rtl="0">
              <a:spcBef>
                <a:spcPts val="0"/>
              </a:spcBef>
              <a:spcAft>
                <a:spcPts val="0"/>
              </a:spcAft>
              <a:buNone/>
              <a:defRPr sz="2400">
                <a:solidFill>
                  <a:schemeClr val="lt1"/>
                </a:solidFill>
              </a:defRPr>
            </a:lvl2pPr>
            <a:lvl3pPr lvl="2" rtl="0">
              <a:spcBef>
                <a:spcPts val="0"/>
              </a:spcBef>
              <a:spcAft>
                <a:spcPts val="0"/>
              </a:spcAft>
              <a:buNone/>
              <a:defRPr sz="2400">
                <a:solidFill>
                  <a:schemeClr val="lt1"/>
                </a:solidFill>
              </a:defRPr>
            </a:lvl3pPr>
            <a:lvl4pPr lvl="3" rtl="0">
              <a:spcBef>
                <a:spcPts val="0"/>
              </a:spcBef>
              <a:spcAft>
                <a:spcPts val="0"/>
              </a:spcAft>
              <a:buNone/>
              <a:defRPr sz="2400">
                <a:solidFill>
                  <a:schemeClr val="lt1"/>
                </a:solidFill>
              </a:defRPr>
            </a:lvl4pPr>
            <a:lvl5pPr lvl="4" rtl="0">
              <a:spcBef>
                <a:spcPts val="0"/>
              </a:spcBef>
              <a:spcAft>
                <a:spcPts val="0"/>
              </a:spcAft>
              <a:buNone/>
              <a:defRPr sz="2400">
                <a:solidFill>
                  <a:schemeClr val="lt1"/>
                </a:solidFill>
              </a:defRPr>
            </a:lvl5pPr>
            <a:lvl6pPr lvl="5" rtl="0">
              <a:spcBef>
                <a:spcPts val="0"/>
              </a:spcBef>
              <a:spcAft>
                <a:spcPts val="0"/>
              </a:spcAft>
              <a:buNone/>
              <a:defRPr sz="2400">
                <a:solidFill>
                  <a:schemeClr val="lt1"/>
                </a:solidFill>
              </a:defRPr>
            </a:lvl6pPr>
            <a:lvl7pPr lvl="6" rtl="0">
              <a:spcBef>
                <a:spcPts val="0"/>
              </a:spcBef>
              <a:spcAft>
                <a:spcPts val="0"/>
              </a:spcAft>
              <a:buNone/>
              <a:defRPr sz="2400">
                <a:solidFill>
                  <a:schemeClr val="lt1"/>
                </a:solidFill>
              </a:defRPr>
            </a:lvl7pPr>
            <a:lvl8pPr lvl="7" rtl="0">
              <a:spcBef>
                <a:spcPts val="0"/>
              </a:spcBef>
              <a:spcAft>
                <a:spcPts val="0"/>
              </a:spcAft>
              <a:buNone/>
              <a:defRPr sz="2400">
                <a:solidFill>
                  <a:schemeClr val="lt1"/>
                </a:solidFill>
              </a:defRPr>
            </a:lvl8pPr>
            <a:lvl9pPr lvl="8" rtl="0">
              <a:spcBef>
                <a:spcPts val="0"/>
              </a:spcBef>
              <a:spcAft>
                <a:spcPts val="0"/>
              </a:spcAft>
              <a:buNone/>
              <a:defRPr sz="2400">
                <a:solidFill>
                  <a:schemeClr val="lt1"/>
                </a:solidFill>
              </a:defRPr>
            </a:lvl9pPr>
          </a:lstStyle>
          <a:p/>
        </p:txBody>
      </p:sp>
      <p:sp>
        <p:nvSpPr>
          <p:cNvPr id="762" name="Google Shape;762;p136"/>
          <p:cNvSpPr txBox="1"/>
          <p:nvPr>
            <p:ph idx="2" type="title"/>
          </p:nvPr>
        </p:nvSpPr>
        <p:spPr>
          <a:xfrm>
            <a:off x="501263" y="3249375"/>
            <a:ext cx="4706700" cy="563100"/>
          </a:xfrm>
          <a:prstGeom prst="rect">
            <a:avLst/>
          </a:prstGeom>
        </p:spPr>
        <p:txBody>
          <a:bodyPr anchorCtr="0" anchor="ctr" bIns="45700" lIns="0" spcFirstLastPara="1" rIns="0" wrap="square" tIns="45700">
            <a:noAutofit/>
          </a:bodyPr>
          <a:lstStyle>
            <a:lvl1pPr lvl="0" rtl="0">
              <a:spcBef>
                <a:spcPts val="0"/>
              </a:spcBef>
              <a:spcAft>
                <a:spcPts val="0"/>
              </a:spcAft>
              <a:buNone/>
              <a:defRPr sz="1700">
                <a:solidFill>
                  <a:schemeClr val="accent5"/>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3" name="Google Shape;763;p13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Quote Dark" showMasterSp="0">
  <p:cSld name="1_Quote Dark">
    <p:bg>
      <p:bgPr>
        <a:solidFill>
          <a:schemeClr val="dk1"/>
        </a:solidFill>
      </p:bgPr>
    </p:bg>
    <p:spTree>
      <p:nvGrpSpPr>
        <p:cNvPr id="764" name="Shape 764"/>
        <p:cNvGrpSpPr/>
        <p:nvPr/>
      </p:nvGrpSpPr>
      <p:grpSpPr>
        <a:xfrm>
          <a:off x="0" y="0"/>
          <a:ext cx="0" cy="0"/>
          <a:chOff x="0" y="0"/>
          <a:chExt cx="0" cy="0"/>
        </a:xfrm>
      </p:grpSpPr>
      <p:pic>
        <p:nvPicPr>
          <p:cNvPr descr="A picture containing red, woman, street, phone&#10;&#10;Description automatically generated" id="765" name="Google Shape;765;p137"/>
          <p:cNvPicPr preferRelativeResize="0"/>
          <p:nvPr/>
        </p:nvPicPr>
        <p:blipFill rotWithShape="1">
          <a:blip r:embed="rId2">
            <a:alphaModFix/>
          </a:blip>
          <a:srcRect b="0" l="0" r="0" t="0"/>
          <a:stretch/>
        </p:blipFill>
        <p:spPr>
          <a:xfrm>
            <a:off x="0" y="1"/>
            <a:ext cx="9144000" cy="5143500"/>
          </a:xfrm>
          <a:prstGeom prst="rect">
            <a:avLst/>
          </a:prstGeom>
          <a:noFill/>
          <a:ln>
            <a:noFill/>
          </a:ln>
        </p:spPr>
      </p:pic>
      <p:pic>
        <p:nvPicPr>
          <p:cNvPr descr="A picture containing person, black, holding, white&#10;&#10;Description automatically generated" id="766" name="Google Shape;766;p137"/>
          <p:cNvPicPr preferRelativeResize="0"/>
          <p:nvPr/>
        </p:nvPicPr>
        <p:blipFill rotWithShape="1">
          <a:blip r:embed="rId3">
            <a:alphaModFix/>
          </a:blip>
          <a:srcRect b="0" l="0" r="0" t="0"/>
          <a:stretch/>
        </p:blipFill>
        <p:spPr>
          <a:xfrm>
            <a:off x="0" y="1"/>
            <a:ext cx="9144000" cy="5143500"/>
          </a:xfrm>
          <a:prstGeom prst="rect">
            <a:avLst/>
          </a:prstGeom>
          <a:noFill/>
          <a:ln>
            <a:noFill/>
          </a:ln>
        </p:spPr>
      </p:pic>
      <p:pic>
        <p:nvPicPr>
          <p:cNvPr id="767" name="Google Shape;767;p137"/>
          <p:cNvPicPr preferRelativeResize="0"/>
          <p:nvPr/>
        </p:nvPicPr>
        <p:blipFill rotWithShape="1">
          <a:blip r:embed="rId4">
            <a:alphaModFix/>
          </a:blip>
          <a:srcRect b="0" l="0" r="0" t="0"/>
          <a:stretch/>
        </p:blipFill>
        <p:spPr>
          <a:xfrm>
            <a:off x="345736" y="4761295"/>
            <a:ext cx="1019018" cy="158725"/>
          </a:xfrm>
          <a:prstGeom prst="rect">
            <a:avLst/>
          </a:prstGeom>
          <a:noFill/>
          <a:ln>
            <a:noFill/>
          </a:ln>
        </p:spPr>
      </p:pic>
      <p:sp>
        <p:nvSpPr>
          <p:cNvPr id="768" name="Google Shape;768;p137"/>
          <p:cNvSpPr txBox="1"/>
          <p:nvPr>
            <p:ph type="title"/>
          </p:nvPr>
        </p:nvSpPr>
        <p:spPr>
          <a:xfrm>
            <a:off x="497006" y="911325"/>
            <a:ext cx="4700400" cy="2276700"/>
          </a:xfrm>
          <a:prstGeom prst="rect">
            <a:avLst/>
          </a:prstGeom>
        </p:spPr>
        <p:txBody>
          <a:bodyPr anchorCtr="0" anchor="ctr" bIns="45700" lIns="0" spcFirstLastPara="1" rIns="0" wrap="square" tIns="45700">
            <a:noAutofit/>
          </a:bodyPr>
          <a:lstStyle>
            <a:lvl1pPr lvl="0" rtl="0">
              <a:spcBef>
                <a:spcPts val="0"/>
              </a:spcBef>
              <a:spcAft>
                <a:spcPts val="0"/>
              </a:spcAft>
              <a:buNone/>
              <a:defRPr sz="2400">
                <a:solidFill>
                  <a:schemeClr val="lt1"/>
                </a:solidFill>
              </a:defRPr>
            </a:lvl1pPr>
            <a:lvl2pPr lvl="1" rtl="0">
              <a:spcBef>
                <a:spcPts val="0"/>
              </a:spcBef>
              <a:spcAft>
                <a:spcPts val="0"/>
              </a:spcAft>
              <a:buNone/>
              <a:defRPr sz="2400">
                <a:solidFill>
                  <a:schemeClr val="lt1"/>
                </a:solidFill>
              </a:defRPr>
            </a:lvl2pPr>
            <a:lvl3pPr lvl="2" rtl="0">
              <a:spcBef>
                <a:spcPts val="0"/>
              </a:spcBef>
              <a:spcAft>
                <a:spcPts val="0"/>
              </a:spcAft>
              <a:buNone/>
              <a:defRPr sz="2400">
                <a:solidFill>
                  <a:schemeClr val="lt1"/>
                </a:solidFill>
              </a:defRPr>
            </a:lvl3pPr>
            <a:lvl4pPr lvl="3" rtl="0">
              <a:spcBef>
                <a:spcPts val="0"/>
              </a:spcBef>
              <a:spcAft>
                <a:spcPts val="0"/>
              </a:spcAft>
              <a:buNone/>
              <a:defRPr sz="2400">
                <a:solidFill>
                  <a:schemeClr val="lt1"/>
                </a:solidFill>
              </a:defRPr>
            </a:lvl4pPr>
            <a:lvl5pPr lvl="4" rtl="0">
              <a:spcBef>
                <a:spcPts val="0"/>
              </a:spcBef>
              <a:spcAft>
                <a:spcPts val="0"/>
              </a:spcAft>
              <a:buNone/>
              <a:defRPr sz="2400">
                <a:solidFill>
                  <a:schemeClr val="lt1"/>
                </a:solidFill>
              </a:defRPr>
            </a:lvl5pPr>
            <a:lvl6pPr lvl="5" rtl="0">
              <a:spcBef>
                <a:spcPts val="0"/>
              </a:spcBef>
              <a:spcAft>
                <a:spcPts val="0"/>
              </a:spcAft>
              <a:buNone/>
              <a:defRPr sz="2400">
                <a:solidFill>
                  <a:schemeClr val="lt1"/>
                </a:solidFill>
              </a:defRPr>
            </a:lvl6pPr>
            <a:lvl7pPr lvl="6" rtl="0">
              <a:spcBef>
                <a:spcPts val="0"/>
              </a:spcBef>
              <a:spcAft>
                <a:spcPts val="0"/>
              </a:spcAft>
              <a:buNone/>
              <a:defRPr sz="2400">
                <a:solidFill>
                  <a:schemeClr val="lt1"/>
                </a:solidFill>
              </a:defRPr>
            </a:lvl7pPr>
            <a:lvl8pPr lvl="7" rtl="0">
              <a:spcBef>
                <a:spcPts val="0"/>
              </a:spcBef>
              <a:spcAft>
                <a:spcPts val="0"/>
              </a:spcAft>
              <a:buNone/>
              <a:defRPr sz="2400">
                <a:solidFill>
                  <a:schemeClr val="lt1"/>
                </a:solidFill>
              </a:defRPr>
            </a:lvl8pPr>
            <a:lvl9pPr lvl="8" rtl="0">
              <a:spcBef>
                <a:spcPts val="0"/>
              </a:spcBef>
              <a:spcAft>
                <a:spcPts val="0"/>
              </a:spcAft>
              <a:buNone/>
              <a:defRPr sz="2400">
                <a:solidFill>
                  <a:schemeClr val="lt1"/>
                </a:solidFill>
              </a:defRPr>
            </a:lvl9pPr>
          </a:lstStyle>
          <a:p/>
        </p:txBody>
      </p:sp>
      <p:sp>
        <p:nvSpPr>
          <p:cNvPr id="769" name="Google Shape;769;p137"/>
          <p:cNvSpPr txBox="1"/>
          <p:nvPr>
            <p:ph idx="2" type="title"/>
          </p:nvPr>
        </p:nvSpPr>
        <p:spPr>
          <a:xfrm>
            <a:off x="501263" y="3249375"/>
            <a:ext cx="4706700" cy="563100"/>
          </a:xfrm>
          <a:prstGeom prst="rect">
            <a:avLst/>
          </a:prstGeom>
        </p:spPr>
        <p:txBody>
          <a:bodyPr anchorCtr="0" anchor="ctr" bIns="45700" lIns="0" spcFirstLastPara="1" rIns="0" wrap="square" tIns="45700">
            <a:noAutofit/>
          </a:bodyPr>
          <a:lstStyle>
            <a:lvl1pPr lvl="0" rtl="0">
              <a:spcBef>
                <a:spcPts val="0"/>
              </a:spcBef>
              <a:spcAft>
                <a:spcPts val="0"/>
              </a:spcAft>
              <a:buNone/>
              <a:defRPr sz="1700">
                <a:solidFill>
                  <a:schemeClr val="accent5"/>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70" name="Google Shape;770;p13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Quote Dark" showMasterSp="0">
  <p:cSld name="2_Quote Dark">
    <p:bg>
      <p:bgPr>
        <a:solidFill>
          <a:schemeClr val="dk1"/>
        </a:solidFill>
      </p:bgPr>
    </p:bg>
    <p:spTree>
      <p:nvGrpSpPr>
        <p:cNvPr id="771" name="Shape 771"/>
        <p:cNvGrpSpPr/>
        <p:nvPr/>
      </p:nvGrpSpPr>
      <p:grpSpPr>
        <a:xfrm>
          <a:off x="0" y="0"/>
          <a:ext cx="0" cy="0"/>
          <a:chOff x="0" y="0"/>
          <a:chExt cx="0" cy="0"/>
        </a:xfrm>
      </p:grpSpPr>
      <p:pic>
        <p:nvPicPr>
          <p:cNvPr descr="A picture containing camera, sitting, man, table&#10;&#10;Description automatically generated" id="772" name="Google Shape;772;p138"/>
          <p:cNvPicPr preferRelativeResize="0"/>
          <p:nvPr/>
        </p:nvPicPr>
        <p:blipFill rotWithShape="1">
          <a:blip r:embed="rId2">
            <a:alphaModFix/>
          </a:blip>
          <a:srcRect b="0" l="0" r="18705" t="0"/>
          <a:stretch/>
        </p:blipFill>
        <p:spPr>
          <a:xfrm>
            <a:off x="1710490" y="1"/>
            <a:ext cx="7433515" cy="5143500"/>
          </a:xfrm>
          <a:prstGeom prst="rect">
            <a:avLst/>
          </a:prstGeom>
          <a:noFill/>
          <a:ln>
            <a:noFill/>
          </a:ln>
        </p:spPr>
      </p:pic>
      <p:pic>
        <p:nvPicPr>
          <p:cNvPr descr="A picture containing person, black, holding, white&#10;&#10;Description automatically generated" id="773" name="Google Shape;773;p138"/>
          <p:cNvPicPr preferRelativeResize="0"/>
          <p:nvPr/>
        </p:nvPicPr>
        <p:blipFill rotWithShape="1">
          <a:blip r:embed="rId3">
            <a:alphaModFix/>
          </a:blip>
          <a:srcRect b="0" l="0" r="0" t="0"/>
          <a:stretch/>
        </p:blipFill>
        <p:spPr>
          <a:xfrm>
            <a:off x="0" y="1"/>
            <a:ext cx="9144000" cy="5143500"/>
          </a:xfrm>
          <a:prstGeom prst="rect">
            <a:avLst/>
          </a:prstGeom>
          <a:noFill/>
          <a:ln>
            <a:noFill/>
          </a:ln>
        </p:spPr>
      </p:pic>
      <p:pic>
        <p:nvPicPr>
          <p:cNvPr id="774" name="Google Shape;774;p138"/>
          <p:cNvPicPr preferRelativeResize="0"/>
          <p:nvPr/>
        </p:nvPicPr>
        <p:blipFill rotWithShape="1">
          <a:blip r:embed="rId4">
            <a:alphaModFix/>
          </a:blip>
          <a:srcRect b="0" l="0" r="0" t="0"/>
          <a:stretch/>
        </p:blipFill>
        <p:spPr>
          <a:xfrm>
            <a:off x="345736" y="4761295"/>
            <a:ext cx="1019018" cy="158725"/>
          </a:xfrm>
          <a:prstGeom prst="rect">
            <a:avLst/>
          </a:prstGeom>
          <a:noFill/>
          <a:ln>
            <a:noFill/>
          </a:ln>
        </p:spPr>
      </p:pic>
      <p:sp>
        <p:nvSpPr>
          <p:cNvPr id="775" name="Google Shape;775;p138"/>
          <p:cNvSpPr txBox="1"/>
          <p:nvPr>
            <p:ph type="title"/>
          </p:nvPr>
        </p:nvSpPr>
        <p:spPr>
          <a:xfrm>
            <a:off x="497006" y="911325"/>
            <a:ext cx="4700400" cy="2276700"/>
          </a:xfrm>
          <a:prstGeom prst="rect">
            <a:avLst/>
          </a:prstGeom>
        </p:spPr>
        <p:txBody>
          <a:bodyPr anchorCtr="0" anchor="ctr" bIns="45700" lIns="0" spcFirstLastPara="1" rIns="0" wrap="square" tIns="45700">
            <a:noAutofit/>
          </a:bodyPr>
          <a:lstStyle>
            <a:lvl1pPr lvl="0" rtl="0">
              <a:spcBef>
                <a:spcPts val="0"/>
              </a:spcBef>
              <a:spcAft>
                <a:spcPts val="0"/>
              </a:spcAft>
              <a:buNone/>
              <a:defRPr sz="2400">
                <a:solidFill>
                  <a:schemeClr val="lt1"/>
                </a:solidFill>
              </a:defRPr>
            </a:lvl1pPr>
            <a:lvl2pPr lvl="1" rtl="0">
              <a:spcBef>
                <a:spcPts val="0"/>
              </a:spcBef>
              <a:spcAft>
                <a:spcPts val="0"/>
              </a:spcAft>
              <a:buNone/>
              <a:defRPr sz="2400">
                <a:solidFill>
                  <a:schemeClr val="lt1"/>
                </a:solidFill>
              </a:defRPr>
            </a:lvl2pPr>
            <a:lvl3pPr lvl="2" rtl="0">
              <a:spcBef>
                <a:spcPts val="0"/>
              </a:spcBef>
              <a:spcAft>
                <a:spcPts val="0"/>
              </a:spcAft>
              <a:buNone/>
              <a:defRPr sz="2400">
                <a:solidFill>
                  <a:schemeClr val="lt1"/>
                </a:solidFill>
              </a:defRPr>
            </a:lvl3pPr>
            <a:lvl4pPr lvl="3" rtl="0">
              <a:spcBef>
                <a:spcPts val="0"/>
              </a:spcBef>
              <a:spcAft>
                <a:spcPts val="0"/>
              </a:spcAft>
              <a:buNone/>
              <a:defRPr sz="2400">
                <a:solidFill>
                  <a:schemeClr val="lt1"/>
                </a:solidFill>
              </a:defRPr>
            </a:lvl4pPr>
            <a:lvl5pPr lvl="4" rtl="0">
              <a:spcBef>
                <a:spcPts val="0"/>
              </a:spcBef>
              <a:spcAft>
                <a:spcPts val="0"/>
              </a:spcAft>
              <a:buNone/>
              <a:defRPr sz="2400">
                <a:solidFill>
                  <a:schemeClr val="lt1"/>
                </a:solidFill>
              </a:defRPr>
            </a:lvl5pPr>
            <a:lvl6pPr lvl="5" rtl="0">
              <a:spcBef>
                <a:spcPts val="0"/>
              </a:spcBef>
              <a:spcAft>
                <a:spcPts val="0"/>
              </a:spcAft>
              <a:buNone/>
              <a:defRPr sz="2400">
                <a:solidFill>
                  <a:schemeClr val="lt1"/>
                </a:solidFill>
              </a:defRPr>
            </a:lvl6pPr>
            <a:lvl7pPr lvl="6" rtl="0">
              <a:spcBef>
                <a:spcPts val="0"/>
              </a:spcBef>
              <a:spcAft>
                <a:spcPts val="0"/>
              </a:spcAft>
              <a:buNone/>
              <a:defRPr sz="2400">
                <a:solidFill>
                  <a:schemeClr val="lt1"/>
                </a:solidFill>
              </a:defRPr>
            </a:lvl7pPr>
            <a:lvl8pPr lvl="7" rtl="0">
              <a:spcBef>
                <a:spcPts val="0"/>
              </a:spcBef>
              <a:spcAft>
                <a:spcPts val="0"/>
              </a:spcAft>
              <a:buNone/>
              <a:defRPr sz="2400">
                <a:solidFill>
                  <a:schemeClr val="lt1"/>
                </a:solidFill>
              </a:defRPr>
            </a:lvl8pPr>
            <a:lvl9pPr lvl="8" rtl="0">
              <a:spcBef>
                <a:spcPts val="0"/>
              </a:spcBef>
              <a:spcAft>
                <a:spcPts val="0"/>
              </a:spcAft>
              <a:buNone/>
              <a:defRPr sz="2400">
                <a:solidFill>
                  <a:schemeClr val="lt1"/>
                </a:solidFill>
              </a:defRPr>
            </a:lvl9pPr>
          </a:lstStyle>
          <a:p/>
        </p:txBody>
      </p:sp>
      <p:sp>
        <p:nvSpPr>
          <p:cNvPr id="776" name="Google Shape;776;p138"/>
          <p:cNvSpPr txBox="1"/>
          <p:nvPr>
            <p:ph idx="2" type="title"/>
          </p:nvPr>
        </p:nvSpPr>
        <p:spPr>
          <a:xfrm>
            <a:off x="501263" y="3249375"/>
            <a:ext cx="4706700" cy="563100"/>
          </a:xfrm>
          <a:prstGeom prst="rect">
            <a:avLst/>
          </a:prstGeom>
        </p:spPr>
        <p:txBody>
          <a:bodyPr anchorCtr="0" anchor="ctr" bIns="45700" lIns="0" spcFirstLastPara="1" rIns="0" wrap="square" tIns="45700">
            <a:noAutofit/>
          </a:bodyPr>
          <a:lstStyle>
            <a:lvl1pPr lvl="0" rtl="0">
              <a:spcBef>
                <a:spcPts val="0"/>
              </a:spcBef>
              <a:spcAft>
                <a:spcPts val="0"/>
              </a:spcAft>
              <a:buNone/>
              <a:defRPr sz="1700">
                <a:solidFill>
                  <a:schemeClr val="accent5"/>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77" name="Google Shape;777;p13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Divider 01" showMasterSp="0">
  <p:cSld name="Section Divider 01">
    <p:bg>
      <p:bgPr>
        <a:solidFill>
          <a:schemeClr val="dk1"/>
        </a:solidFill>
      </p:bgPr>
    </p:bg>
    <p:spTree>
      <p:nvGrpSpPr>
        <p:cNvPr id="778" name="Shape 778"/>
        <p:cNvGrpSpPr/>
        <p:nvPr/>
      </p:nvGrpSpPr>
      <p:grpSpPr>
        <a:xfrm>
          <a:off x="0" y="0"/>
          <a:ext cx="0" cy="0"/>
          <a:chOff x="0" y="0"/>
          <a:chExt cx="0" cy="0"/>
        </a:xfrm>
      </p:grpSpPr>
      <p:pic>
        <p:nvPicPr>
          <p:cNvPr descr="A picture containing building, light, traffic, white&#10;&#10;Description automatically generated" id="779" name="Google Shape;779;p139"/>
          <p:cNvPicPr preferRelativeResize="0"/>
          <p:nvPr/>
        </p:nvPicPr>
        <p:blipFill rotWithShape="1">
          <a:blip r:embed="rId2">
            <a:alphaModFix/>
          </a:blip>
          <a:srcRect b="0" l="0" r="0" t="0"/>
          <a:stretch/>
        </p:blipFill>
        <p:spPr>
          <a:xfrm>
            <a:off x="0" y="1"/>
            <a:ext cx="9144000" cy="5143500"/>
          </a:xfrm>
          <a:prstGeom prst="rect">
            <a:avLst/>
          </a:prstGeom>
          <a:noFill/>
          <a:ln>
            <a:noFill/>
          </a:ln>
        </p:spPr>
      </p:pic>
      <p:sp>
        <p:nvSpPr>
          <p:cNvPr id="780" name="Google Shape;780;p139"/>
          <p:cNvSpPr txBox="1"/>
          <p:nvPr>
            <p:ph type="title"/>
          </p:nvPr>
        </p:nvSpPr>
        <p:spPr>
          <a:xfrm>
            <a:off x="345737" y="2074667"/>
            <a:ext cx="8169600" cy="994200"/>
          </a:xfrm>
          <a:prstGeom prst="rect">
            <a:avLst/>
          </a:prstGeom>
          <a:noFill/>
          <a:ln>
            <a:noFill/>
          </a:ln>
        </p:spPr>
        <p:txBody>
          <a:bodyPr anchorCtr="0" anchor="ctr" bIns="45700" lIns="0" spcFirstLastPara="1" rIns="0" wrap="square" tIns="45700">
            <a:noAutofit/>
          </a:bodyPr>
          <a:lstStyle>
            <a:lvl1pPr lvl="0" rtl="0" algn="l">
              <a:lnSpc>
                <a:spcPct val="90000"/>
              </a:lnSpc>
              <a:spcBef>
                <a:spcPts val="0"/>
              </a:spcBef>
              <a:spcAft>
                <a:spcPts val="0"/>
              </a:spcAft>
              <a:buClr>
                <a:schemeClr val="lt1"/>
              </a:buClr>
              <a:buSzPts val="3600"/>
              <a:buFont typeface="Barlow"/>
              <a:buNone/>
              <a:defRPr>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pic>
        <p:nvPicPr>
          <p:cNvPr id="781" name="Google Shape;781;p139"/>
          <p:cNvPicPr preferRelativeResize="0"/>
          <p:nvPr/>
        </p:nvPicPr>
        <p:blipFill rotWithShape="1">
          <a:blip r:embed="rId3">
            <a:alphaModFix/>
          </a:blip>
          <a:srcRect b="0" l="0" r="0" t="0"/>
          <a:stretch/>
        </p:blipFill>
        <p:spPr>
          <a:xfrm>
            <a:off x="345736" y="4761295"/>
            <a:ext cx="1019018" cy="158725"/>
          </a:xfrm>
          <a:prstGeom prst="rect">
            <a:avLst/>
          </a:prstGeom>
          <a:noFill/>
          <a:ln>
            <a:noFill/>
          </a:ln>
        </p:spPr>
      </p:pic>
      <p:sp>
        <p:nvSpPr>
          <p:cNvPr id="782" name="Google Shape;782;p13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rporate Theme" showMasterSp="0">
  <p:cSld name="Corporate Theme">
    <p:bg>
      <p:bgPr>
        <a:solidFill>
          <a:schemeClr val="dk1"/>
        </a:solidFill>
      </p:bgPr>
    </p:bg>
    <p:spTree>
      <p:nvGrpSpPr>
        <p:cNvPr id="783" name="Shape 783"/>
        <p:cNvGrpSpPr/>
        <p:nvPr/>
      </p:nvGrpSpPr>
      <p:grpSpPr>
        <a:xfrm>
          <a:off x="0" y="0"/>
          <a:ext cx="0" cy="0"/>
          <a:chOff x="0" y="0"/>
          <a:chExt cx="0" cy="0"/>
        </a:xfrm>
      </p:grpSpPr>
      <p:pic>
        <p:nvPicPr>
          <p:cNvPr id="784" name="Google Shape;784;p140"/>
          <p:cNvPicPr preferRelativeResize="0"/>
          <p:nvPr/>
        </p:nvPicPr>
        <p:blipFill rotWithShape="1">
          <a:blip r:embed="rId2">
            <a:alphaModFix/>
          </a:blip>
          <a:srcRect b="0" l="0" r="0" t="0"/>
          <a:stretch/>
        </p:blipFill>
        <p:spPr>
          <a:xfrm>
            <a:off x="380403" y="2133691"/>
            <a:ext cx="4364184" cy="679630"/>
          </a:xfrm>
          <a:prstGeom prst="rect">
            <a:avLst/>
          </a:prstGeom>
          <a:noFill/>
          <a:ln>
            <a:noFill/>
          </a:ln>
        </p:spPr>
      </p:pic>
      <p:sp>
        <p:nvSpPr>
          <p:cNvPr id="785" name="Google Shape;785;p14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Quote Dark 1" showMasterSp="0">
  <p:cSld name="2_Quote Dark_1">
    <p:bg>
      <p:bgPr>
        <a:solidFill>
          <a:schemeClr val="dk1"/>
        </a:solidFill>
      </p:bgPr>
    </p:bg>
    <p:spTree>
      <p:nvGrpSpPr>
        <p:cNvPr id="786" name="Shape 786"/>
        <p:cNvGrpSpPr/>
        <p:nvPr/>
      </p:nvGrpSpPr>
      <p:grpSpPr>
        <a:xfrm>
          <a:off x="0" y="0"/>
          <a:ext cx="0" cy="0"/>
          <a:chOff x="0" y="0"/>
          <a:chExt cx="0" cy="0"/>
        </a:xfrm>
      </p:grpSpPr>
      <p:pic>
        <p:nvPicPr>
          <p:cNvPr descr="A picture containing camera, sitting, man, table&#10;&#10;Description automatically generated" id="787" name="Google Shape;787;p141"/>
          <p:cNvPicPr preferRelativeResize="0"/>
          <p:nvPr/>
        </p:nvPicPr>
        <p:blipFill rotWithShape="1">
          <a:blip r:embed="rId2">
            <a:alphaModFix/>
          </a:blip>
          <a:srcRect b="0" l="0" r="18705" t="0"/>
          <a:stretch/>
        </p:blipFill>
        <p:spPr>
          <a:xfrm>
            <a:off x="1710488" y="0"/>
            <a:ext cx="7433515" cy="5143500"/>
          </a:xfrm>
          <a:prstGeom prst="rect">
            <a:avLst/>
          </a:prstGeom>
          <a:noFill/>
          <a:ln>
            <a:noFill/>
          </a:ln>
        </p:spPr>
      </p:pic>
      <p:pic>
        <p:nvPicPr>
          <p:cNvPr descr="A picture containing person, black, holding, white&#10;&#10;Description automatically generated" id="788" name="Google Shape;788;p141"/>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id="789" name="Google Shape;789;p141"/>
          <p:cNvPicPr preferRelativeResize="0"/>
          <p:nvPr/>
        </p:nvPicPr>
        <p:blipFill rotWithShape="1">
          <a:blip r:embed="rId4">
            <a:alphaModFix/>
          </a:blip>
          <a:srcRect b="0" l="0" r="0" t="0"/>
          <a:stretch/>
        </p:blipFill>
        <p:spPr>
          <a:xfrm>
            <a:off x="345735" y="4761292"/>
            <a:ext cx="1019018" cy="158725"/>
          </a:xfrm>
          <a:prstGeom prst="rect">
            <a:avLst/>
          </a:prstGeom>
          <a:noFill/>
          <a:ln>
            <a:noFill/>
          </a:ln>
        </p:spPr>
      </p:pic>
      <p:sp>
        <p:nvSpPr>
          <p:cNvPr id="790" name="Google Shape;790;p141"/>
          <p:cNvSpPr txBox="1"/>
          <p:nvPr>
            <p:ph idx="1" type="body"/>
          </p:nvPr>
        </p:nvSpPr>
        <p:spPr>
          <a:xfrm>
            <a:off x="345735" y="3350565"/>
            <a:ext cx="4569900" cy="609900"/>
          </a:xfrm>
          <a:prstGeom prst="rect">
            <a:avLst/>
          </a:prstGeom>
          <a:noFill/>
          <a:ln>
            <a:noFill/>
          </a:ln>
        </p:spPr>
        <p:txBody>
          <a:bodyPr anchorCtr="0" anchor="t" bIns="34275" lIns="0" spcFirstLastPara="1" rIns="0" wrap="square" tIns="34275">
            <a:noAutofit/>
          </a:bodyPr>
          <a:lstStyle>
            <a:lvl1pPr indent="-228600" lvl="0" marL="457200" rtl="0" algn="l">
              <a:lnSpc>
                <a:spcPct val="90000"/>
              </a:lnSpc>
              <a:spcBef>
                <a:spcPts val="0"/>
              </a:spcBef>
              <a:spcAft>
                <a:spcPts val="0"/>
              </a:spcAft>
              <a:buSzPts val="1000"/>
              <a:buNone/>
              <a:defRPr sz="1400">
                <a:solidFill>
                  <a:srgbClr val="9EB7BF"/>
                </a:solidFill>
              </a:defRPr>
            </a:lvl1pPr>
            <a:lvl2pPr indent="-292100" lvl="1" marL="914400" rtl="0" algn="l">
              <a:lnSpc>
                <a:spcPct val="90000"/>
              </a:lnSpc>
              <a:spcBef>
                <a:spcPts val="400"/>
              </a:spcBef>
              <a:spcAft>
                <a:spcPts val="0"/>
              </a:spcAft>
              <a:buSzPts val="1000"/>
              <a:buChar char="▪"/>
              <a:defRPr/>
            </a:lvl2pPr>
            <a:lvl3pPr indent="-292100" lvl="2" marL="1371600" rtl="0" algn="l">
              <a:lnSpc>
                <a:spcPct val="90000"/>
              </a:lnSpc>
              <a:spcBef>
                <a:spcPts val="400"/>
              </a:spcBef>
              <a:spcAft>
                <a:spcPts val="0"/>
              </a:spcAft>
              <a:buSzPts val="1000"/>
              <a:buChar char="▪"/>
              <a:defRPr/>
            </a:lvl3pPr>
            <a:lvl4pPr indent="-292100" lvl="3" marL="1828800" rtl="0" algn="l">
              <a:lnSpc>
                <a:spcPct val="90000"/>
              </a:lnSpc>
              <a:spcBef>
                <a:spcPts val="400"/>
              </a:spcBef>
              <a:spcAft>
                <a:spcPts val="0"/>
              </a:spcAft>
              <a:buSzPts val="1000"/>
              <a:buChar char="▪"/>
              <a:defRPr/>
            </a:lvl4pPr>
            <a:lvl5pPr indent="-292100" lvl="4" marL="2286000" rtl="0" algn="l">
              <a:lnSpc>
                <a:spcPct val="90000"/>
              </a:lnSpc>
              <a:spcBef>
                <a:spcPts val="400"/>
              </a:spcBef>
              <a:spcAft>
                <a:spcPts val="0"/>
              </a:spcAft>
              <a:buSzPts val="10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791" name="Google Shape;791;p141"/>
          <p:cNvSpPr txBox="1"/>
          <p:nvPr>
            <p:ph idx="2" type="body"/>
          </p:nvPr>
        </p:nvSpPr>
        <p:spPr>
          <a:xfrm>
            <a:off x="345735" y="986822"/>
            <a:ext cx="4569900" cy="2205300"/>
          </a:xfrm>
          <a:prstGeom prst="rect">
            <a:avLst/>
          </a:prstGeom>
          <a:noFill/>
          <a:ln>
            <a:noFill/>
          </a:ln>
        </p:spPr>
        <p:txBody>
          <a:bodyPr anchorCtr="0" anchor="b" bIns="34275" lIns="0" spcFirstLastPara="1" rIns="0" wrap="square" tIns="34275">
            <a:noAutofit/>
          </a:bodyPr>
          <a:lstStyle>
            <a:lvl1pPr indent="-228600" lvl="0" marL="457200" rtl="0" algn="l">
              <a:lnSpc>
                <a:spcPct val="90000"/>
              </a:lnSpc>
              <a:spcBef>
                <a:spcPts val="800"/>
              </a:spcBef>
              <a:spcAft>
                <a:spcPts val="0"/>
              </a:spcAft>
              <a:buSzPts val="1800"/>
              <a:buNone/>
              <a:defRPr sz="2400">
                <a:solidFill>
                  <a:schemeClr val="lt1"/>
                </a:solidFill>
                <a:latin typeface="Barlow"/>
                <a:ea typeface="Barlow"/>
                <a:cs typeface="Barlow"/>
                <a:sym typeface="Barlow"/>
              </a:defRPr>
            </a:lvl1pPr>
            <a:lvl2pPr indent="-292100" lvl="1" marL="914400" rtl="0" algn="l">
              <a:lnSpc>
                <a:spcPct val="90000"/>
              </a:lnSpc>
              <a:spcBef>
                <a:spcPts val="400"/>
              </a:spcBef>
              <a:spcAft>
                <a:spcPts val="0"/>
              </a:spcAft>
              <a:buSzPts val="1000"/>
              <a:buChar char="▪"/>
              <a:defRPr/>
            </a:lvl2pPr>
            <a:lvl3pPr indent="-292100" lvl="2" marL="1371600" rtl="0" algn="l">
              <a:lnSpc>
                <a:spcPct val="90000"/>
              </a:lnSpc>
              <a:spcBef>
                <a:spcPts val="400"/>
              </a:spcBef>
              <a:spcAft>
                <a:spcPts val="0"/>
              </a:spcAft>
              <a:buSzPts val="1000"/>
              <a:buChar char="▪"/>
              <a:defRPr/>
            </a:lvl3pPr>
            <a:lvl4pPr indent="-292100" lvl="3" marL="1828800" rtl="0" algn="l">
              <a:lnSpc>
                <a:spcPct val="90000"/>
              </a:lnSpc>
              <a:spcBef>
                <a:spcPts val="400"/>
              </a:spcBef>
              <a:spcAft>
                <a:spcPts val="0"/>
              </a:spcAft>
              <a:buSzPts val="1000"/>
              <a:buChar char="▪"/>
              <a:defRPr/>
            </a:lvl4pPr>
            <a:lvl5pPr indent="-292100" lvl="4" marL="2286000" rtl="0" algn="l">
              <a:lnSpc>
                <a:spcPct val="90000"/>
              </a:lnSpc>
              <a:spcBef>
                <a:spcPts val="400"/>
              </a:spcBef>
              <a:spcAft>
                <a:spcPts val="0"/>
              </a:spcAft>
              <a:buSzPts val="10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792" name="Google Shape;792;p14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solidFill>
                  <a:srgbClr val="9EB7BF"/>
                </a:solidFill>
              </a:defRPr>
            </a:lvl1pPr>
            <a:lvl2pPr lvl="1">
              <a:buNone/>
              <a:defRPr>
                <a:solidFill>
                  <a:srgbClr val="9EB7BF"/>
                </a:solidFill>
              </a:defRPr>
            </a:lvl2pPr>
            <a:lvl3pPr lvl="2">
              <a:buNone/>
              <a:defRPr>
                <a:solidFill>
                  <a:srgbClr val="9EB7BF"/>
                </a:solidFill>
              </a:defRPr>
            </a:lvl3pPr>
            <a:lvl4pPr lvl="3">
              <a:buNone/>
              <a:defRPr>
                <a:solidFill>
                  <a:srgbClr val="9EB7BF"/>
                </a:solidFill>
              </a:defRPr>
            </a:lvl4pPr>
            <a:lvl5pPr lvl="4">
              <a:buNone/>
              <a:defRPr>
                <a:solidFill>
                  <a:srgbClr val="9EB7BF"/>
                </a:solidFill>
              </a:defRPr>
            </a:lvl5pPr>
            <a:lvl6pPr lvl="5">
              <a:buNone/>
              <a:defRPr>
                <a:solidFill>
                  <a:srgbClr val="9EB7BF"/>
                </a:solidFill>
              </a:defRPr>
            </a:lvl6pPr>
            <a:lvl7pPr lvl="6">
              <a:buNone/>
              <a:defRPr>
                <a:solidFill>
                  <a:srgbClr val="9EB7BF"/>
                </a:solidFill>
              </a:defRPr>
            </a:lvl7pPr>
            <a:lvl8pPr lvl="7">
              <a:buNone/>
              <a:defRPr>
                <a:solidFill>
                  <a:srgbClr val="9EB7BF"/>
                </a:solidFill>
              </a:defRPr>
            </a:lvl8pPr>
            <a:lvl9pPr lvl="8">
              <a:buNone/>
              <a:defRPr>
                <a:solidFill>
                  <a:srgbClr val="9EB7BF"/>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bg>
      <p:bgPr>
        <a:solidFill>
          <a:schemeClr val="dk1"/>
        </a:solidFill>
      </p:bgPr>
    </p:bg>
    <p:spTree>
      <p:nvGrpSpPr>
        <p:cNvPr id="793" name="Shape 793"/>
        <p:cNvGrpSpPr/>
        <p:nvPr/>
      </p:nvGrpSpPr>
      <p:grpSpPr>
        <a:xfrm>
          <a:off x="0" y="0"/>
          <a:ext cx="0" cy="0"/>
          <a:chOff x="0" y="0"/>
          <a:chExt cx="0" cy="0"/>
        </a:xfrm>
      </p:grpSpPr>
      <p:sp>
        <p:nvSpPr>
          <p:cNvPr id="794" name="Google Shape;794;p142"/>
          <p:cNvSpPr txBox="1"/>
          <p:nvPr>
            <p:ph idx="1" type="body"/>
          </p:nvPr>
        </p:nvSpPr>
        <p:spPr>
          <a:xfrm>
            <a:off x="254760" y="1323212"/>
            <a:ext cx="4238700" cy="2963400"/>
          </a:xfrm>
          <a:prstGeom prst="rect">
            <a:avLst/>
          </a:prstGeom>
          <a:noFill/>
          <a:ln>
            <a:noFill/>
          </a:ln>
        </p:spPr>
        <p:txBody>
          <a:bodyPr anchorCtr="0" anchor="t" bIns="45700" lIns="0" spcFirstLastPara="1" rIns="0" wrap="square" tIns="45700">
            <a:noAutofit/>
          </a:bodyPr>
          <a:lstStyle>
            <a:lvl1pPr indent="-342900" lvl="0" marL="457200" marR="0" rtl="0" algn="l">
              <a:lnSpc>
                <a:spcPct val="100000"/>
              </a:lnSpc>
              <a:spcBef>
                <a:spcPts val="400"/>
              </a:spcBef>
              <a:spcAft>
                <a:spcPts val="0"/>
              </a:spcAft>
              <a:buClr>
                <a:schemeClr val="lt1"/>
              </a:buClr>
              <a:buSzPts val="1800"/>
              <a:buFont typeface="Arial"/>
              <a:buChar char="•"/>
              <a:defRPr b="0" i="0" sz="2000" u="none" cap="none" strike="noStrike">
                <a:solidFill>
                  <a:schemeClr val="lt1"/>
                </a:solidFill>
                <a:latin typeface="Source Sans Pro"/>
                <a:ea typeface="Source Sans Pro"/>
                <a:cs typeface="Source Sans Pro"/>
                <a:sym typeface="Source Sans Pro"/>
              </a:defRPr>
            </a:lvl1pPr>
            <a:lvl2pPr indent="-336550" lvl="1" marL="914400" marR="0" rtl="0" algn="l">
              <a:lnSpc>
                <a:spcPct val="100000"/>
              </a:lnSpc>
              <a:spcBef>
                <a:spcPts val="400"/>
              </a:spcBef>
              <a:spcAft>
                <a:spcPts val="0"/>
              </a:spcAft>
              <a:buClr>
                <a:schemeClr val="lt1"/>
              </a:buClr>
              <a:buSzPts val="1700"/>
              <a:buFont typeface="Merriweather Sans"/>
              <a:buChar char="–"/>
              <a:defRPr b="0" i="0" sz="1800" u="none" cap="none" strike="noStrike">
                <a:solidFill>
                  <a:schemeClr val="lt1"/>
                </a:solidFill>
                <a:latin typeface="Source Sans Pro"/>
                <a:ea typeface="Source Sans Pro"/>
                <a:cs typeface="Source Sans Pro"/>
                <a:sym typeface="Source Sans Pro"/>
              </a:defRPr>
            </a:lvl2pPr>
            <a:lvl3pPr indent="-298450" lvl="2" marL="1371600" marR="0" rtl="0" algn="l">
              <a:lnSpc>
                <a:spcPct val="100000"/>
              </a:lnSpc>
              <a:spcBef>
                <a:spcPts val="300"/>
              </a:spcBef>
              <a:spcAft>
                <a:spcPts val="0"/>
              </a:spcAft>
              <a:buClr>
                <a:schemeClr val="lt1"/>
              </a:buClr>
              <a:buSzPts val="1100"/>
              <a:buFont typeface="Arial"/>
              <a:buChar char="•"/>
              <a:defRPr b="0" i="0" sz="1400" u="none" cap="none" strike="noStrike">
                <a:solidFill>
                  <a:schemeClr val="lt1"/>
                </a:solidFill>
                <a:latin typeface="Source Sans Pro"/>
                <a:ea typeface="Source Sans Pro"/>
                <a:cs typeface="Source Sans Pro"/>
                <a:sym typeface="Source Sans Pro"/>
              </a:defRPr>
            </a:lvl3pPr>
            <a:lvl4pPr indent="-298450" lvl="3" marL="1828800" marR="0" rtl="0" algn="l">
              <a:lnSpc>
                <a:spcPct val="100000"/>
              </a:lnSpc>
              <a:spcBef>
                <a:spcPts val="200"/>
              </a:spcBef>
              <a:spcAft>
                <a:spcPts val="0"/>
              </a:spcAft>
              <a:buClr>
                <a:schemeClr val="lt1"/>
              </a:buClr>
              <a:buSzPts val="1100"/>
              <a:buFont typeface="Merriweather Sans"/>
              <a:buChar char="–"/>
              <a:defRPr b="0" i="0" sz="1200" u="none" cap="none" strike="noStrike">
                <a:solidFill>
                  <a:schemeClr val="lt1"/>
                </a:solidFill>
                <a:latin typeface="Source Sans Pro"/>
                <a:ea typeface="Source Sans Pro"/>
                <a:cs typeface="Source Sans Pro"/>
                <a:sym typeface="Source Sans Pro"/>
              </a:defRPr>
            </a:lvl4pPr>
            <a:lvl5pPr indent="-292100" lvl="4" marL="2286000" marR="0" rtl="0" algn="l">
              <a:lnSpc>
                <a:spcPct val="100000"/>
              </a:lnSpc>
              <a:spcBef>
                <a:spcPts val="200"/>
              </a:spcBef>
              <a:spcAft>
                <a:spcPts val="0"/>
              </a:spcAft>
              <a:buClr>
                <a:schemeClr val="lt1"/>
              </a:buClr>
              <a:buSzPts val="1000"/>
              <a:buFont typeface="Arial"/>
              <a:buChar char="•"/>
              <a:defRPr b="0" i="0" sz="1200" u="none" cap="none" strike="noStrike">
                <a:solidFill>
                  <a:schemeClr val="lt1"/>
                </a:solidFill>
                <a:latin typeface="Source Sans Pro"/>
                <a:ea typeface="Source Sans Pro"/>
                <a:cs typeface="Source Sans Pro"/>
                <a:sym typeface="Source Sans Pro"/>
              </a:defRPr>
            </a:lvl5pPr>
            <a:lvl6pPr indent="-330200" lvl="5" marL="2743200" marR="0" rtl="0" algn="l">
              <a:lnSpc>
                <a:spcPct val="100000"/>
              </a:lnSpc>
              <a:spcBef>
                <a:spcPts val="300"/>
              </a:spcBef>
              <a:spcAft>
                <a:spcPts val="0"/>
              </a:spcAft>
              <a:buClr>
                <a:schemeClr val="lt1"/>
              </a:buClr>
              <a:buSzPts val="1600"/>
              <a:buFont typeface="Arial"/>
              <a:buChar char="•"/>
              <a:defRPr b="0" i="0" sz="1600" u="none" cap="none" strike="noStrike">
                <a:solidFill>
                  <a:schemeClr val="lt1"/>
                </a:solidFill>
                <a:latin typeface="Calibri"/>
                <a:ea typeface="Calibri"/>
                <a:cs typeface="Calibri"/>
                <a:sym typeface="Calibri"/>
              </a:defRPr>
            </a:lvl6pPr>
            <a:lvl7pPr indent="-330200" lvl="6" marL="3200400" marR="0" rtl="0" algn="l">
              <a:lnSpc>
                <a:spcPct val="100000"/>
              </a:lnSpc>
              <a:spcBef>
                <a:spcPts val="300"/>
              </a:spcBef>
              <a:spcAft>
                <a:spcPts val="0"/>
              </a:spcAft>
              <a:buClr>
                <a:schemeClr val="lt1"/>
              </a:buClr>
              <a:buSzPts val="1600"/>
              <a:buFont typeface="Arial"/>
              <a:buChar char="•"/>
              <a:defRPr b="0" i="0" sz="1600" u="none" cap="none" strike="noStrike">
                <a:solidFill>
                  <a:schemeClr val="lt1"/>
                </a:solidFill>
                <a:latin typeface="Calibri"/>
                <a:ea typeface="Calibri"/>
                <a:cs typeface="Calibri"/>
                <a:sym typeface="Calibri"/>
              </a:defRPr>
            </a:lvl7pPr>
            <a:lvl8pPr indent="-330200" lvl="7" marL="3657600" marR="0" rtl="0" algn="l">
              <a:lnSpc>
                <a:spcPct val="100000"/>
              </a:lnSpc>
              <a:spcBef>
                <a:spcPts val="300"/>
              </a:spcBef>
              <a:spcAft>
                <a:spcPts val="0"/>
              </a:spcAft>
              <a:buClr>
                <a:schemeClr val="lt1"/>
              </a:buClr>
              <a:buSzPts val="1600"/>
              <a:buFont typeface="Arial"/>
              <a:buChar char="•"/>
              <a:defRPr b="0" i="0" sz="1600" u="none" cap="none" strike="noStrike">
                <a:solidFill>
                  <a:schemeClr val="lt1"/>
                </a:solidFill>
                <a:latin typeface="Calibri"/>
                <a:ea typeface="Calibri"/>
                <a:cs typeface="Calibri"/>
                <a:sym typeface="Calibri"/>
              </a:defRPr>
            </a:lvl8pPr>
            <a:lvl9pPr indent="-330200" lvl="8" marL="4114800" marR="0" rtl="0" algn="l">
              <a:lnSpc>
                <a:spcPct val="100000"/>
              </a:lnSpc>
              <a:spcBef>
                <a:spcPts val="300"/>
              </a:spcBef>
              <a:spcAft>
                <a:spcPts val="0"/>
              </a:spcAft>
              <a:buClr>
                <a:schemeClr val="lt1"/>
              </a:buClr>
              <a:buSzPts val="1600"/>
              <a:buFont typeface="Arial"/>
              <a:buChar char="•"/>
              <a:defRPr b="0" i="0" sz="1600" u="none" cap="none" strike="noStrike">
                <a:solidFill>
                  <a:schemeClr val="lt1"/>
                </a:solidFill>
                <a:latin typeface="Calibri"/>
                <a:ea typeface="Calibri"/>
                <a:cs typeface="Calibri"/>
                <a:sym typeface="Calibri"/>
              </a:defRPr>
            </a:lvl9pPr>
          </a:lstStyle>
          <a:p/>
        </p:txBody>
      </p:sp>
      <p:sp>
        <p:nvSpPr>
          <p:cNvPr id="795" name="Google Shape;795;p142"/>
          <p:cNvSpPr txBox="1"/>
          <p:nvPr>
            <p:ph type="title"/>
          </p:nvPr>
        </p:nvSpPr>
        <p:spPr>
          <a:xfrm>
            <a:off x="254760" y="206375"/>
            <a:ext cx="8560500" cy="857400"/>
          </a:xfrm>
          <a:prstGeom prst="rect">
            <a:avLst/>
          </a:prstGeom>
          <a:noFill/>
          <a:ln>
            <a:noFill/>
          </a:ln>
        </p:spPr>
        <p:txBody>
          <a:bodyPr anchorCtr="0" anchor="t" bIns="45700" lIns="0" spcFirstLastPara="1" rIns="0" wrap="square" tIns="45700">
            <a:noAutofit/>
          </a:bodyPr>
          <a:lstStyle>
            <a:lvl1pPr lvl="0" marR="0" rtl="0" algn="l">
              <a:lnSpc>
                <a:spcPct val="100000"/>
              </a:lnSpc>
              <a:spcBef>
                <a:spcPts val="0"/>
              </a:spcBef>
              <a:spcAft>
                <a:spcPts val="0"/>
              </a:spcAft>
              <a:buClr>
                <a:srgbClr val="000000"/>
              </a:buClr>
              <a:buSzPts val="1400"/>
              <a:buFont typeface="Arial"/>
              <a:buNone/>
              <a:defRPr b="0" i="0" sz="4000" u="none" cap="none" strike="noStrike">
                <a:solidFill>
                  <a:schemeClr val="lt1"/>
                </a:solidFill>
                <a:latin typeface="Source Sans Pro"/>
                <a:ea typeface="Source Sans Pro"/>
                <a:cs typeface="Source Sans Pro"/>
                <a:sym typeface="Source Sans Pro"/>
              </a:defRPr>
            </a:lvl1pPr>
            <a:lvl2pPr lvl="1" marR="0" rtl="0" algn="l">
              <a:lnSpc>
                <a:spcPct val="100000"/>
              </a:lnSpc>
              <a:spcBef>
                <a:spcPts val="0"/>
              </a:spcBef>
              <a:spcAft>
                <a:spcPts val="0"/>
              </a:spcAft>
              <a:buClr>
                <a:srgbClr val="000000"/>
              </a:buClr>
              <a:buSzPts val="1400"/>
              <a:buFont typeface="Arial"/>
              <a:buNone/>
              <a:defRPr b="0" i="0" sz="40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40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40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40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40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40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40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4000" u="none" cap="none" strike="noStrike">
                <a:solidFill>
                  <a:schemeClr val="lt1"/>
                </a:solidFill>
                <a:latin typeface="Arial"/>
                <a:ea typeface="Arial"/>
                <a:cs typeface="Arial"/>
                <a:sym typeface="Arial"/>
              </a:defRPr>
            </a:lvl9pPr>
          </a:lstStyle>
          <a:p/>
        </p:txBody>
      </p:sp>
      <p:sp>
        <p:nvSpPr>
          <p:cNvPr id="796" name="Google Shape;796;p142"/>
          <p:cNvSpPr txBox="1"/>
          <p:nvPr>
            <p:ph idx="2" type="body"/>
          </p:nvPr>
        </p:nvSpPr>
        <p:spPr>
          <a:xfrm>
            <a:off x="4572000" y="1323212"/>
            <a:ext cx="4243200" cy="2963400"/>
          </a:xfrm>
          <a:prstGeom prst="rect">
            <a:avLst/>
          </a:prstGeom>
          <a:noFill/>
          <a:ln>
            <a:noFill/>
          </a:ln>
        </p:spPr>
        <p:txBody>
          <a:bodyPr anchorCtr="0" anchor="t" bIns="45700" lIns="0" spcFirstLastPara="1" rIns="0" wrap="square" tIns="45700">
            <a:noAutofit/>
          </a:bodyPr>
          <a:lstStyle>
            <a:lvl1pPr indent="-342900" lvl="0" marL="457200" marR="0" rtl="0" algn="l">
              <a:lnSpc>
                <a:spcPct val="100000"/>
              </a:lnSpc>
              <a:spcBef>
                <a:spcPts val="400"/>
              </a:spcBef>
              <a:spcAft>
                <a:spcPts val="0"/>
              </a:spcAft>
              <a:buClr>
                <a:schemeClr val="lt1"/>
              </a:buClr>
              <a:buSzPts val="1800"/>
              <a:buFont typeface="Arial"/>
              <a:buChar char="•"/>
              <a:defRPr b="0" i="0" sz="2000" u="none" cap="none" strike="noStrike">
                <a:solidFill>
                  <a:schemeClr val="lt1"/>
                </a:solidFill>
                <a:latin typeface="Source Sans Pro"/>
                <a:ea typeface="Source Sans Pro"/>
                <a:cs typeface="Source Sans Pro"/>
                <a:sym typeface="Source Sans Pro"/>
              </a:defRPr>
            </a:lvl1pPr>
            <a:lvl2pPr indent="-336550" lvl="1" marL="914400" marR="0" rtl="0" algn="l">
              <a:lnSpc>
                <a:spcPct val="100000"/>
              </a:lnSpc>
              <a:spcBef>
                <a:spcPts val="400"/>
              </a:spcBef>
              <a:spcAft>
                <a:spcPts val="0"/>
              </a:spcAft>
              <a:buClr>
                <a:schemeClr val="lt1"/>
              </a:buClr>
              <a:buSzPts val="1700"/>
              <a:buFont typeface="Merriweather Sans"/>
              <a:buChar char="–"/>
              <a:defRPr b="0" i="0" sz="1800" u="none" cap="none" strike="noStrike">
                <a:solidFill>
                  <a:schemeClr val="lt1"/>
                </a:solidFill>
                <a:latin typeface="Source Sans Pro"/>
                <a:ea typeface="Source Sans Pro"/>
                <a:cs typeface="Source Sans Pro"/>
                <a:sym typeface="Source Sans Pro"/>
              </a:defRPr>
            </a:lvl2pPr>
            <a:lvl3pPr indent="-298450" lvl="2" marL="1371600" marR="0" rtl="0" algn="l">
              <a:lnSpc>
                <a:spcPct val="100000"/>
              </a:lnSpc>
              <a:spcBef>
                <a:spcPts val="300"/>
              </a:spcBef>
              <a:spcAft>
                <a:spcPts val="0"/>
              </a:spcAft>
              <a:buClr>
                <a:schemeClr val="lt1"/>
              </a:buClr>
              <a:buSzPts val="1100"/>
              <a:buFont typeface="Arial"/>
              <a:buChar char="•"/>
              <a:defRPr b="0" i="0" sz="1400" u="none" cap="none" strike="noStrike">
                <a:solidFill>
                  <a:schemeClr val="lt1"/>
                </a:solidFill>
                <a:latin typeface="Source Sans Pro"/>
                <a:ea typeface="Source Sans Pro"/>
                <a:cs typeface="Source Sans Pro"/>
                <a:sym typeface="Source Sans Pro"/>
              </a:defRPr>
            </a:lvl3pPr>
            <a:lvl4pPr indent="-298450" lvl="3" marL="1828800" marR="0" rtl="0" algn="l">
              <a:lnSpc>
                <a:spcPct val="100000"/>
              </a:lnSpc>
              <a:spcBef>
                <a:spcPts val="200"/>
              </a:spcBef>
              <a:spcAft>
                <a:spcPts val="0"/>
              </a:spcAft>
              <a:buClr>
                <a:schemeClr val="lt1"/>
              </a:buClr>
              <a:buSzPts val="1100"/>
              <a:buFont typeface="Merriweather Sans"/>
              <a:buChar char="–"/>
              <a:defRPr b="0" i="0" sz="1200" u="none" cap="none" strike="noStrike">
                <a:solidFill>
                  <a:schemeClr val="lt1"/>
                </a:solidFill>
                <a:latin typeface="Source Sans Pro"/>
                <a:ea typeface="Source Sans Pro"/>
                <a:cs typeface="Source Sans Pro"/>
                <a:sym typeface="Source Sans Pro"/>
              </a:defRPr>
            </a:lvl4pPr>
            <a:lvl5pPr indent="-292100" lvl="4" marL="2286000" marR="0" rtl="0" algn="l">
              <a:lnSpc>
                <a:spcPct val="100000"/>
              </a:lnSpc>
              <a:spcBef>
                <a:spcPts val="200"/>
              </a:spcBef>
              <a:spcAft>
                <a:spcPts val="0"/>
              </a:spcAft>
              <a:buClr>
                <a:schemeClr val="lt1"/>
              </a:buClr>
              <a:buSzPts val="1000"/>
              <a:buFont typeface="Arial"/>
              <a:buChar char="•"/>
              <a:defRPr b="0" i="0" sz="1200" u="none" cap="none" strike="noStrike">
                <a:solidFill>
                  <a:schemeClr val="lt1"/>
                </a:solidFill>
                <a:latin typeface="Source Sans Pro"/>
                <a:ea typeface="Source Sans Pro"/>
                <a:cs typeface="Source Sans Pro"/>
                <a:sym typeface="Source Sans Pro"/>
              </a:defRPr>
            </a:lvl5pPr>
            <a:lvl6pPr indent="-330200" lvl="5" marL="2743200" marR="0" rtl="0" algn="l">
              <a:lnSpc>
                <a:spcPct val="100000"/>
              </a:lnSpc>
              <a:spcBef>
                <a:spcPts val="300"/>
              </a:spcBef>
              <a:spcAft>
                <a:spcPts val="0"/>
              </a:spcAft>
              <a:buClr>
                <a:schemeClr val="lt1"/>
              </a:buClr>
              <a:buSzPts val="1600"/>
              <a:buFont typeface="Arial"/>
              <a:buChar char="•"/>
              <a:defRPr b="0" i="0" sz="1600" u="none" cap="none" strike="noStrike">
                <a:solidFill>
                  <a:schemeClr val="lt1"/>
                </a:solidFill>
                <a:latin typeface="Calibri"/>
                <a:ea typeface="Calibri"/>
                <a:cs typeface="Calibri"/>
                <a:sym typeface="Calibri"/>
              </a:defRPr>
            </a:lvl6pPr>
            <a:lvl7pPr indent="-330200" lvl="6" marL="3200400" marR="0" rtl="0" algn="l">
              <a:lnSpc>
                <a:spcPct val="100000"/>
              </a:lnSpc>
              <a:spcBef>
                <a:spcPts val="300"/>
              </a:spcBef>
              <a:spcAft>
                <a:spcPts val="0"/>
              </a:spcAft>
              <a:buClr>
                <a:schemeClr val="lt1"/>
              </a:buClr>
              <a:buSzPts val="1600"/>
              <a:buFont typeface="Arial"/>
              <a:buChar char="•"/>
              <a:defRPr b="0" i="0" sz="1600" u="none" cap="none" strike="noStrike">
                <a:solidFill>
                  <a:schemeClr val="lt1"/>
                </a:solidFill>
                <a:latin typeface="Calibri"/>
                <a:ea typeface="Calibri"/>
                <a:cs typeface="Calibri"/>
                <a:sym typeface="Calibri"/>
              </a:defRPr>
            </a:lvl7pPr>
            <a:lvl8pPr indent="-330200" lvl="7" marL="3657600" marR="0" rtl="0" algn="l">
              <a:lnSpc>
                <a:spcPct val="100000"/>
              </a:lnSpc>
              <a:spcBef>
                <a:spcPts val="300"/>
              </a:spcBef>
              <a:spcAft>
                <a:spcPts val="0"/>
              </a:spcAft>
              <a:buClr>
                <a:schemeClr val="lt1"/>
              </a:buClr>
              <a:buSzPts val="1600"/>
              <a:buFont typeface="Arial"/>
              <a:buChar char="•"/>
              <a:defRPr b="0" i="0" sz="1600" u="none" cap="none" strike="noStrike">
                <a:solidFill>
                  <a:schemeClr val="lt1"/>
                </a:solidFill>
                <a:latin typeface="Calibri"/>
                <a:ea typeface="Calibri"/>
                <a:cs typeface="Calibri"/>
                <a:sym typeface="Calibri"/>
              </a:defRPr>
            </a:lvl8pPr>
            <a:lvl9pPr indent="-330200" lvl="8" marL="4114800" marR="0" rtl="0" algn="l">
              <a:lnSpc>
                <a:spcPct val="100000"/>
              </a:lnSpc>
              <a:spcBef>
                <a:spcPts val="300"/>
              </a:spcBef>
              <a:spcAft>
                <a:spcPts val="0"/>
              </a:spcAft>
              <a:buClr>
                <a:schemeClr val="lt1"/>
              </a:buClr>
              <a:buSzPts val="1600"/>
              <a:buFont typeface="Arial"/>
              <a:buChar char="•"/>
              <a:defRPr b="0" i="0" sz="1600" u="none" cap="none" strike="noStrike">
                <a:solidFill>
                  <a:schemeClr val="lt1"/>
                </a:solidFill>
                <a:latin typeface="Calibri"/>
                <a:ea typeface="Calibri"/>
                <a:cs typeface="Calibri"/>
                <a:sym typeface="Calibri"/>
              </a:defRPr>
            </a:lvl9pPr>
          </a:lstStyle>
          <a:p/>
        </p:txBody>
      </p:sp>
      <p:pic>
        <p:nvPicPr>
          <p:cNvPr id="797" name="Google Shape;797;p142"/>
          <p:cNvPicPr preferRelativeResize="0"/>
          <p:nvPr/>
        </p:nvPicPr>
        <p:blipFill rotWithShape="1">
          <a:blip r:embed="rId2">
            <a:alphaModFix/>
          </a:blip>
          <a:srcRect b="0" l="0" r="0" t="0"/>
          <a:stretch/>
        </p:blipFill>
        <p:spPr>
          <a:xfrm>
            <a:off x="203867" y="4840370"/>
            <a:ext cx="1050600" cy="178500"/>
          </a:xfrm>
          <a:prstGeom prst="rect">
            <a:avLst/>
          </a:prstGeom>
          <a:noFill/>
          <a:ln>
            <a:noFill/>
          </a:ln>
        </p:spPr>
      </p:pic>
      <p:sp>
        <p:nvSpPr>
          <p:cNvPr id="798" name="Google Shape;798;p142"/>
          <p:cNvSpPr txBox="1"/>
          <p:nvPr>
            <p:ph idx="12" type="sldNum"/>
          </p:nvPr>
        </p:nvSpPr>
        <p:spPr>
          <a:xfrm>
            <a:off x="8507609" y="4749901"/>
            <a:ext cx="548700" cy="3936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ource Sans Pro"/>
                <a:ea typeface="Source Sans Pro"/>
                <a:cs typeface="Source Sans Pro"/>
                <a:sym typeface="Source Sans Pro"/>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ource Sans Pro"/>
                <a:ea typeface="Source Sans Pro"/>
                <a:cs typeface="Source Sans Pro"/>
                <a:sym typeface="Source Sans Pro"/>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ource Sans Pro"/>
                <a:ea typeface="Source Sans Pro"/>
                <a:cs typeface="Source Sans Pro"/>
                <a:sym typeface="Source Sans Pro"/>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ource Sans Pro"/>
                <a:ea typeface="Source Sans Pro"/>
                <a:cs typeface="Source Sans Pro"/>
                <a:sym typeface="Source Sans Pro"/>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ource Sans Pro"/>
                <a:ea typeface="Source Sans Pro"/>
                <a:cs typeface="Source Sans Pro"/>
                <a:sym typeface="Source Sans Pro"/>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ource Sans Pro"/>
                <a:ea typeface="Source Sans Pro"/>
                <a:cs typeface="Source Sans Pro"/>
                <a:sym typeface="Source Sans Pro"/>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ource Sans Pro"/>
                <a:ea typeface="Source Sans Pro"/>
                <a:cs typeface="Source Sans Pro"/>
                <a:sym typeface="Source Sans Pro"/>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ource Sans Pro"/>
                <a:ea typeface="Source Sans Pro"/>
                <a:cs typeface="Source Sans Pro"/>
                <a:sym typeface="Source Sans Pro"/>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ource Sans Pro"/>
                <a:ea typeface="Source Sans Pro"/>
                <a:cs typeface="Source Sans Pro"/>
                <a:sym typeface="Source Sans Pr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 Slide">
    <p:bg>
      <p:bgPr>
        <a:blipFill>
          <a:blip r:embed="rId2">
            <a:alphaModFix/>
          </a:blip>
          <a:stretch>
            <a:fillRect/>
          </a:stretch>
        </a:blipFill>
      </p:bgPr>
    </p:bg>
    <p:spTree>
      <p:nvGrpSpPr>
        <p:cNvPr id="799" name="Shape 799"/>
        <p:cNvGrpSpPr/>
        <p:nvPr/>
      </p:nvGrpSpPr>
      <p:grpSpPr>
        <a:xfrm>
          <a:off x="0" y="0"/>
          <a:ext cx="0" cy="0"/>
          <a:chOff x="0" y="0"/>
          <a:chExt cx="0" cy="0"/>
        </a:xfrm>
      </p:grpSpPr>
      <p:sp>
        <p:nvSpPr>
          <p:cNvPr id="800" name="Google Shape;800;p143"/>
          <p:cNvSpPr txBox="1"/>
          <p:nvPr>
            <p:ph type="ctrTitle"/>
          </p:nvPr>
        </p:nvSpPr>
        <p:spPr>
          <a:xfrm>
            <a:off x="705556" y="1558774"/>
            <a:ext cx="8241000" cy="18633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3600"/>
              <a:buNone/>
              <a:defRPr b="0" i="0" sz="5400">
                <a:solidFill>
                  <a:schemeClr val="lt1"/>
                </a:solidFill>
                <a:latin typeface="Source Sans Pro Light"/>
                <a:ea typeface="Source Sans Pro Light"/>
                <a:cs typeface="Source Sans Pro Light"/>
                <a:sym typeface="Source Sans Pro Light"/>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801" name="Google Shape;801;p143"/>
          <p:cNvSpPr txBox="1"/>
          <p:nvPr>
            <p:ph idx="1" type="subTitle"/>
          </p:nvPr>
        </p:nvSpPr>
        <p:spPr>
          <a:xfrm>
            <a:off x="689593" y="4176647"/>
            <a:ext cx="6400800" cy="453900"/>
          </a:xfrm>
          <a:prstGeom prst="rect">
            <a:avLst/>
          </a:prstGeom>
          <a:noFill/>
          <a:ln>
            <a:noFill/>
          </a:ln>
        </p:spPr>
        <p:txBody>
          <a:bodyPr anchorCtr="0" anchor="b" bIns="45700" lIns="91425" spcFirstLastPara="1" rIns="91425" wrap="square" tIns="45700">
            <a:noAutofit/>
          </a:bodyPr>
          <a:lstStyle>
            <a:lvl1pPr lvl="0" rtl="0" algn="l">
              <a:lnSpc>
                <a:spcPct val="100000"/>
              </a:lnSpc>
              <a:spcBef>
                <a:spcPts val="0"/>
              </a:spcBef>
              <a:spcAft>
                <a:spcPts val="0"/>
              </a:spcAft>
              <a:buClr>
                <a:schemeClr val="lt1"/>
              </a:buClr>
              <a:buSzPts val="2200"/>
              <a:buNone/>
              <a:defRPr b="0" i="0" sz="2400">
                <a:solidFill>
                  <a:schemeClr val="lt1"/>
                </a:solidFill>
                <a:latin typeface="Source Sans Pro"/>
                <a:ea typeface="Source Sans Pro"/>
                <a:cs typeface="Source Sans Pro"/>
                <a:sym typeface="Source Sans Pro"/>
              </a:defRPr>
            </a:lvl1pPr>
            <a:lvl2pPr lvl="1" rtl="0" algn="ctr">
              <a:lnSpc>
                <a:spcPct val="100000"/>
              </a:lnSpc>
              <a:spcBef>
                <a:spcPts val="400"/>
              </a:spcBef>
              <a:spcAft>
                <a:spcPts val="0"/>
              </a:spcAft>
              <a:buClr>
                <a:srgbClr val="888888"/>
              </a:buClr>
              <a:buSzPts val="1800"/>
              <a:buNone/>
              <a:defRPr>
                <a:solidFill>
                  <a:srgbClr val="888888"/>
                </a:solidFill>
              </a:defRPr>
            </a:lvl2pPr>
            <a:lvl3pPr lvl="2" rtl="0" algn="ctr">
              <a:lnSpc>
                <a:spcPct val="100000"/>
              </a:lnSpc>
              <a:spcBef>
                <a:spcPts val="400"/>
              </a:spcBef>
              <a:spcAft>
                <a:spcPts val="0"/>
              </a:spcAft>
              <a:buClr>
                <a:srgbClr val="888888"/>
              </a:buClr>
              <a:buSzPts val="1400"/>
              <a:buNone/>
              <a:defRPr>
                <a:solidFill>
                  <a:srgbClr val="888888"/>
                </a:solidFill>
              </a:defRPr>
            </a:lvl3pPr>
            <a:lvl4pPr lvl="3" rtl="0" algn="ctr">
              <a:lnSpc>
                <a:spcPct val="100000"/>
              </a:lnSpc>
              <a:spcBef>
                <a:spcPts val="400"/>
              </a:spcBef>
              <a:spcAft>
                <a:spcPts val="0"/>
              </a:spcAft>
              <a:buClr>
                <a:srgbClr val="888888"/>
              </a:buClr>
              <a:buSzPts val="1700"/>
              <a:buNone/>
              <a:defRPr>
                <a:solidFill>
                  <a:srgbClr val="888888"/>
                </a:solidFill>
              </a:defRPr>
            </a:lvl4pPr>
            <a:lvl5pPr lvl="4" rtl="0" algn="ctr">
              <a:lnSpc>
                <a:spcPct val="100000"/>
              </a:lnSpc>
              <a:spcBef>
                <a:spcPts val="300"/>
              </a:spcBef>
              <a:spcAft>
                <a:spcPts val="0"/>
              </a:spcAft>
              <a:buClr>
                <a:srgbClr val="888888"/>
              </a:buClr>
              <a:buSzPts val="1300"/>
              <a:buNone/>
              <a:defRPr>
                <a:solidFill>
                  <a:srgbClr val="888888"/>
                </a:solidFill>
              </a:defRPr>
            </a:lvl5pPr>
            <a:lvl6pPr lvl="5" rtl="0" algn="ctr">
              <a:spcBef>
                <a:spcPts val="400"/>
              </a:spcBef>
              <a:spcAft>
                <a:spcPts val="0"/>
              </a:spcAft>
              <a:buClr>
                <a:srgbClr val="888888"/>
              </a:buClr>
              <a:buSzPts val="2000"/>
              <a:buNone/>
              <a:defRPr>
                <a:solidFill>
                  <a:srgbClr val="888888"/>
                </a:solidFill>
              </a:defRPr>
            </a:lvl6pPr>
            <a:lvl7pPr lvl="6" rtl="0" algn="ctr">
              <a:spcBef>
                <a:spcPts val="400"/>
              </a:spcBef>
              <a:spcAft>
                <a:spcPts val="0"/>
              </a:spcAft>
              <a:buClr>
                <a:srgbClr val="888888"/>
              </a:buClr>
              <a:buSzPts val="2000"/>
              <a:buNone/>
              <a:defRPr>
                <a:solidFill>
                  <a:srgbClr val="888888"/>
                </a:solidFill>
              </a:defRPr>
            </a:lvl7pPr>
            <a:lvl8pPr lvl="7" rtl="0" algn="ctr">
              <a:spcBef>
                <a:spcPts val="400"/>
              </a:spcBef>
              <a:spcAft>
                <a:spcPts val="0"/>
              </a:spcAft>
              <a:buClr>
                <a:srgbClr val="888888"/>
              </a:buClr>
              <a:buSzPts val="2000"/>
              <a:buNone/>
              <a:defRPr>
                <a:solidFill>
                  <a:srgbClr val="888888"/>
                </a:solidFill>
              </a:defRPr>
            </a:lvl8pPr>
            <a:lvl9pPr lvl="8" rtl="0" algn="ctr">
              <a:spcBef>
                <a:spcPts val="400"/>
              </a:spcBef>
              <a:spcAft>
                <a:spcPts val="0"/>
              </a:spcAft>
              <a:buClr>
                <a:srgbClr val="888888"/>
              </a:buClr>
              <a:buSzPts val="2000"/>
              <a:buNone/>
              <a:defRPr>
                <a:solidFill>
                  <a:srgbClr val="888888"/>
                </a:solidFill>
              </a:defRPr>
            </a:lvl9pPr>
          </a:lstStyle>
          <a:p/>
        </p:txBody>
      </p:sp>
      <p:sp>
        <p:nvSpPr>
          <p:cNvPr id="802" name="Google Shape;802;p143"/>
          <p:cNvSpPr txBox="1"/>
          <p:nvPr>
            <p:ph idx="2" type="body"/>
          </p:nvPr>
        </p:nvSpPr>
        <p:spPr>
          <a:xfrm>
            <a:off x="687742" y="4563527"/>
            <a:ext cx="6446700" cy="443400"/>
          </a:xfrm>
          <a:prstGeom prst="rect">
            <a:avLst/>
          </a:prstGeom>
          <a:noFill/>
          <a:ln>
            <a:noFill/>
          </a:ln>
        </p:spPr>
        <p:txBody>
          <a:bodyPr anchorCtr="0" anchor="t" bIns="45700" lIns="91425" spcFirstLastPara="1" rIns="91425" wrap="square" tIns="45700">
            <a:noAutofit/>
          </a:bodyPr>
          <a:lstStyle>
            <a:lvl1pPr indent="-228600" lvl="0" marL="457200" rtl="0" algn="l">
              <a:lnSpc>
                <a:spcPct val="100000"/>
              </a:lnSpc>
              <a:spcBef>
                <a:spcPts val="300"/>
              </a:spcBef>
              <a:spcAft>
                <a:spcPts val="0"/>
              </a:spcAft>
              <a:buClr>
                <a:schemeClr val="lt1"/>
              </a:buClr>
              <a:buSzPts val="1300"/>
              <a:buNone/>
              <a:defRPr b="0" i="0" sz="1400">
                <a:solidFill>
                  <a:schemeClr val="lt1"/>
                </a:solidFill>
                <a:latin typeface="Source Sans Pro"/>
                <a:ea typeface="Source Sans Pro"/>
                <a:cs typeface="Source Sans Pro"/>
                <a:sym typeface="Source Sans Pro"/>
              </a:defRPr>
            </a:lvl1pPr>
            <a:lvl2pPr indent="-336550" lvl="1" marL="914400" rtl="0" algn="l">
              <a:lnSpc>
                <a:spcPct val="100000"/>
              </a:lnSpc>
              <a:spcBef>
                <a:spcPts val="400"/>
              </a:spcBef>
              <a:spcAft>
                <a:spcPts val="0"/>
              </a:spcAft>
              <a:buClr>
                <a:schemeClr val="lt1"/>
              </a:buClr>
              <a:buSzPts val="1700"/>
              <a:buChar char="▪"/>
              <a:defRPr/>
            </a:lvl2pPr>
            <a:lvl3pPr indent="-317500" lvl="2" marL="1371600" rtl="0" algn="l">
              <a:lnSpc>
                <a:spcPct val="100000"/>
              </a:lnSpc>
              <a:spcBef>
                <a:spcPts val="400"/>
              </a:spcBef>
              <a:spcAft>
                <a:spcPts val="0"/>
              </a:spcAft>
              <a:buClr>
                <a:schemeClr val="lt1"/>
              </a:buClr>
              <a:buSzPts val="1400"/>
              <a:buChar char="▪"/>
              <a:defRPr/>
            </a:lvl3pPr>
            <a:lvl4pPr indent="-336550" lvl="3" marL="1828800" rtl="0" algn="l">
              <a:lnSpc>
                <a:spcPct val="100000"/>
              </a:lnSpc>
              <a:spcBef>
                <a:spcPts val="400"/>
              </a:spcBef>
              <a:spcAft>
                <a:spcPts val="0"/>
              </a:spcAft>
              <a:buClr>
                <a:schemeClr val="lt1"/>
              </a:buClr>
              <a:buSzPts val="1700"/>
              <a:buChar char="▪"/>
              <a:defRPr/>
            </a:lvl4pPr>
            <a:lvl5pPr indent="-317500" lvl="4" marL="2286000" rtl="0" algn="l">
              <a:lnSpc>
                <a:spcPct val="100000"/>
              </a:lnSpc>
              <a:spcBef>
                <a:spcPts val="400"/>
              </a:spcBef>
              <a:spcAft>
                <a:spcPts val="0"/>
              </a:spcAft>
              <a:buClr>
                <a:schemeClr val="lt1"/>
              </a:buClr>
              <a:buSzPts val="1400"/>
              <a:buChar char="▪"/>
              <a:defRPr/>
            </a:lvl5pPr>
            <a:lvl6pPr indent="-342900" lvl="5" marL="2743200" rtl="0" algn="l">
              <a:spcBef>
                <a:spcPts val="400"/>
              </a:spcBef>
              <a:spcAft>
                <a:spcPts val="0"/>
              </a:spcAft>
              <a:buClr>
                <a:schemeClr val="dk1"/>
              </a:buClr>
              <a:buSzPts val="1800"/>
              <a:buChar char="▪"/>
              <a:defRPr/>
            </a:lvl6pPr>
            <a:lvl7pPr indent="-342900" lvl="6" marL="3200400" rtl="0" algn="l">
              <a:spcBef>
                <a:spcPts val="400"/>
              </a:spcBef>
              <a:spcAft>
                <a:spcPts val="0"/>
              </a:spcAft>
              <a:buClr>
                <a:schemeClr val="dk1"/>
              </a:buClr>
              <a:buSzPts val="1800"/>
              <a:buChar char="▪"/>
              <a:defRPr/>
            </a:lvl7pPr>
            <a:lvl8pPr indent="-342900" lvl="7" marL="3657600" rtl="0" algn="l">
              <a:spcBef>
                <a:spcPts val="400"/>
              </a:spcBef>
              <a:spcAft>
                <a:spcPts val="0"/>
              </a:spcAft>
              <a:buClr>
                <a:schemeClr val="dk1"/>
              </a:buClr>
              <a:buSzPts val="1800"/>
              <a:buChar char="▪"/>
              <a:defRPr/>
            </a:lvl8pPr>
            <a:lvl9pPr indent="-342900" lvl="8" marL="4114800" rtl="0" algn="l">
              <a:spcBef>
                <a:spcPts val="400"/>
              </a:spcBef>
              <a:spcAft>
                <a:spcPts val="0"/>
              </a:spcAft>
              <a:buClr>
                <a:schemeClr val="dk1"/>
              </a:buClr>
              <a:buSzPts val="1800"/>
              <a:buChar char="▪"/>
              <a:defRPr/>
            </a:lvl9pPr>
          </a:lstStyle>
          <a:p/>
        </p:txBody>
      </p:sp>
      <p:sp>
        <p:nvSpPr>
          <p:cNvPr id="803" name="Google Shape;803;p14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solidFill>
                  <a:schemeClr val="lt1"/>
                </a:solidFill>
                <a:latin typeface="Source Sans Pro"/>
                <a:ea typeface="Source Sans Pro"/>
                <a:cs typeface="Source Sans Pro"/>
                <a:sym typeface="Source Sans Pro"/>
              </a:defRPr>
            </a:lvl1pPr>
            <a:lvl2pPr lvl="1">
              <a:buNone/>
              <a:defRPr>
                <a:solidFill>
                  <a:schemeClr val="lt1"/>
                </a:solidFill>
                <a:latin typeface="Source Sans Pro"/>
                <a:ea typeface="Source Sans Pro"/>
                <a:cs typeface="Source Sans Pro"/>
                <a:sym typeface="Source Sans Pro"/>
              </a:defRPr>
            </a:lvl2pPr>
            <a:lvl3pPr lvl="2">
              <a:buNone/>
              <a:defRPr>
                <a:solidFill>
                  <a:schemeClr val="lt1"/>
                </a:solidFill>
                <a:latin typeface="Source Sans Pro"/>
                <a:ea typeface="Source Sans Pro"/>
                <a:cs typeface="Source Sans Pro"/>
                <a:sym typeface="Source Sans Pro"/>
              </a:defRPr>
            </a:lvl3pPr>
            <a:lvl4pPr lvl="3">
              <a:buNone/>
              <a:defRPr>
                <a:solidFill>
                  <a:schemeClr val="lt1"/>
                </a:solidFill>
                <a:latin typeface="Source Sans Pro"/>
                <a:ea typeface="Source Sans Pro"/>
                <a:cs typeface="Source Sans Pro"/>
                <a:sym typeface="Source Sans Pro"/>
              </a:defRPr>
            </a:lvl4pPr>
            <a:lvl5pPr lvl="4">
              <a:buNone/>
              <a:defRPr>
                <a:solidFill>
                  <a:schemeClr val="lt1"/>
                </a:solidFill>
                <a:latin typeface="Source Sans Pro"/>
                <a:ea typeface="Source Sans Pro"/>
                <a:cs typeface="Source Sans Pro"/>
                <a:sym typeface="Source Sans Pro"/>
              </a:defRPr>
            </a:lvl5pPr>
            <a:lvl6pPr lvl="5">
              <a:buNone/>
              <a:defRPr>
                <a:solidFill>
                  <a:schemeClr val="lt1"/>
                </a:solidFill>
                <a:latin typeface="Source Sans Pro"/>
                <a:ea typeface="Source Sans Pro"/>
                <a:cs typeface="Source Sans Pro"/>
                <a:sym typeface="Source Sans Pro"/>
              </a:defRPr>
            </a:lvl6pPr>
            <a:lvl7pPr lvl="6">
              <a:buNone/>
              <a:defRPr>
                <a:solidFill>
                  <a:schemeClr val="lt1"/>
                </a:solidFill>
                <a:latin typeface="Source Sans Pro"/>
                <a:ea typeface="Source Sans Pro"/>
                <a:cs typeface="Source Sans Pro"/>
                <a:sym typeface="Source Sans Pro"/>
              </a:defRPr>
            </a:lvl7pPr>
            <a:lvl8pPr lvl="7">
              <a:buNone/>
              <a:defRPr>
                <a:solidFill>
                  <a:schemeClr val="lt1"/>
                </a:solidFill>
                <a:latin typeface="Source Sans Pro"/>
                <a:ea typeface="Source Sans Pro"/>
                <a:cs typeface="Source Sans Pro"/>
                <a:sym typeface="Source Sans Pro"/>
              </a:defRPr>
            </a:lvl8pPr>
            <a:lvl9pPr lvl="8">
              <a:buNone/>
              <a:defRPr>
                <a:solidFill>
                  <a:schemeClr val="lt1"/>
                </a:solidFill>
                <a:latin typeface="Source Sans Pro"/>
                <a:ea typeface="Source Sans Pro"/>
                <a:cs typeface="Source Sans Pro"/>
                <a:sym typeface="Source Sans Pr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04" name="Shape 804"/>
        <p:cNvGrpSpPr/>
        <p:nvPr/>
      </p:nvGrpSpPr>
      <p:grpSpPr>
        <a:xfrm>
          <a:off x="0" y="0"/>
          <a:ext cx="0" cy="0"/>
          <a:chOff x="0" y="0"/>
          <a:chExt cx="0" cy="0"/>
        </a:xfrm>
      </p:grpSpPr>
      <p:sp>
        <p:nvSpPr>
          <p:cNvPr id="805" name="Google Shape;805;p144"/>
          <p:cNvSpPr txBox="1"/>
          <p:nvPr>
            <p:ph type="title"/>
          </p:nvPr>
        </p:nvSpPr>
        <p:spPr>
          <a:xfrm>
            <a:off x="311700" y="445025"/>
            <a:ext cx="8520600" cy="572700"/>
          </a:xfrm>
          <a:prstGeom prst="rect">
            <a:avLst/>
          </a:prstGeom>
        </p:spPr>
        <p:txBody>
          <a:bodyPr anchorCtr="0" anchor="ctr" bIns="45700" lIns="0" spcFirstLastPara="1" rIns="0" wrap="square" tIns="45700">
            <a:noAutofit/>
          </a:bodyPr>
          <a:lstStyle>
            <a:lvl1pPr lvl="0" rtl="0">
              <a:spcBef>
                <a:spcPts val="0"/>
              </a:spcBef>
              <a:spcAft>
                <a:spcPts val="0"/>
              </a:spcAft>
              <a:buSzPts val="36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806" name="Google Shape;806;p144"/>
          <p:cNvSpPr txBox="1"/>
          <p:nvPr>
            <p:ph idx="1" type="body"/>
          </p:nvPr>
        </p:nvSpPr>
        <p:spPr>
          <a:xfrm>
            <a:off x="311700" y="1152475"/>
            <a:ext cx="8520600" cy="3416400"/>
          </a:xfrm>
          <a:prstGeom prst="rect">
            <a:avLst/>
          </a:prstGeom>
        </p:spPr>
        <p:txBody>
          <a:bodyPr anchorCtr="0" anchor="t" bIns="45700" lIns="0" spcFirstLastPara="1" rIns="0" wrap="square" tIns="45700">
            <a:noAutofit/>
          </a:bodyPr>
          <a:lstStyle>
            <a:lvl1pPr indent="-361950" lvl="0" marL="457200" rtl="0">
              <a:spcBef>
                <a:spcPts val="750"/>
              </a:spcBef>
              <a:spcAft>
                <a:spcPts val="0"/>
              </a:spcAft>
              <a:buSzPts val="2100"/>
              <a:buChar char="▪"/>
              <a:defRPr/>
            </a:lvl1pPr>
            <a:lvl2pPr indent="-342900" lvl="1" marL="914400" rtl="0">
              <a:spcBef>
                <a:spcPts val="375"/>
              </a:spcBef>
              <a:spcAft>
                <a:spcPts val="0"/>
              </a:spcAft>
              <a:buSzPts val="1800"/>
              <a:buChar char="▪"/>
              <a:defRPr/>
            </a:lvl2pPr>
            <a:lvl3pPr indent="-323850" lvl="2" marL="1371600" rtl="0">
              <a:spcBef>
                <a:spcPts val="375"/>
              </a:spcBef>
              <a:spcAft>
                <a:spcPts val="0"/>
              </a:spcAft>
              <a:buSzPts val="1500"/>
              <a:buChar char="▪"/>
              <a:defRPr/>
            </a:lvl3pPr>
            <a:lvl4pPr indent="-311150" lvl="3" marL="1828800" rtl="0">
              <a:spcBef>
                <a:spcPts val="375"/>
              </a:spcBef>
              <a:spcAft>
                <a:spcPts val="0"/>
              </a:spcAft>
              <a:buSzPts val="1300"/>
              <a:buChar char="▪"/>
              <a:defRPr/>
            </a:lvl4pPr>
            <a:lvl5pPr indent="-298450" lvl="4" marL="2286000" rtl="0">
              <a:spcBef>
                <a:spcPts val="375"/>
              </a:spcBef>
              <a:spcAft>
                <a:spcPts val="0"/>
              </a:spcAft>
              <a:buSzPts val="1100"/>
              <a:buChar char="▪"/>
              <a:defRPr/>
            </a:lvl5pPr>
            <a:lvl6pPr indent="-298450" lvl="5" marL="2743200" rtl="0">
              <a:spcBef>
                <a:spcPts val="375"/>
              </a:spcBef>
              <a:spcAft>
                <a:spcPts val="0"/>
              </a:spcAft>
              <a:buSzPts val="1100"/>
              <a:buChar char="▪"/>
              <a:defRPr/>
            </a:lvl6pPr>
            <a:lvl7pPr indent="-298450" lvl="6" marL="3200400" rtl="0">
              <a:spcBef>
                <a:spcPts val="375"/>
              </a:spcBef>
              <a:spcAft>
                <a:spcPts val="0"/>
              </a:spcAft>
              <a:buSzPts val="1100"/>
              <a:buChar char="▪"/>
              <a:defRPr/>
            </a:lvl7pPr>
            <a:lvl8pPr indent="-298450" lvl="7" marL="3657600" rtl="0">
              <a:spcBef>
                <a:spcPts val="375"/>
              </a:spcBef>
              <a:spcAft>
                <a:spcPts val="0"/>
              </a:spcAft>
              <a:buSzPts val="1100"/>
              <a:buChar char="▪"/>
              <a:defRPr/>
            </a:lvl8pPr>
            <a:lvl9pPr indent="-298450" lvl="8" marL="4114800" rtl="0">
              <a:spcBef>
                <a:spcPts val="375"/>
              </a:spcBef>
              <a:spcAft>
                <a:spcPts val="0"/>
              </a:spcAft>
              <a:buSzPts val="1100"/>
              <a:buChar char="▪"/>
              <a:defRPr/>
            </a:lvl9pPr>
          </a:lstStyle>
          <a:p/>
        </p:txBody>
      </p:sp>
      <p:sp>
        <p:nvSpPr>
          <p:cNvPr id="807" name="Google Shape;807;p144"/>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rtl="0">
              <a:buNone/>
              <a:defRPr sz="1400"/>
            </a:lvl1pPr>
            <a:lvl2pPr lvl="1" rtl="0">
              <a:buNone/>
              <a:defRPr sz="1400"/>
            </a:lvl2pPr>
            <a:lvl3pPr lvl="2" rtl="0">
              <a:buNone/>
              <a:defRPr sz="1400"/>
            </a:lvl3pPr>
            <a:lvl4pPr lvl="3" rtl="0">
              <a:buNone/>
              <a:defRPr sz="1400"/>
            </a:lvl4pPr>
            <a:lvl5pPr lvl="4" rtl="0">
              <a:buNone/>
              <a:defRPr sz="1400"/>
            </a:lvl5pPr>
            <a:lvl6pPr lvl="5" rtl="0">
              <a:buNone/>
              <a:defRPr sz="1400"/>
            </a:lvl6pPr>
            <a:lvl7pPr lvl="6" rtl="0">
              <a:buNone/>
              <a:defRPr sz="1400"/>
            </a:lvl7pPr>
            <a:lvl8pPr lvl="7" rtl="0">
              <a:buNone/>
              <a:defRPr sz="1400"/>
            </a:lvl8pPr>
            <a:lvl9pPr lvl="8" rtl="0">
              <a:buNone/>
              <a:defRPr sz="1400"/>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rporate Theme" showMasterSp="0">
  <p:cSld name="Corporate Theme">
    <p:bg>
      <p:bgPr>
        <a:solidFill>
          <a:schemeClr val="dk1"/>
        </a:solidFill>
      </p:bgPr>
    </p:bg>
    <p:spTree>
      <p:nvGrpSpPr>
        <p:cNvPr id="63" name="Shape 63"/>
        <p:cNvGrpSpPr/>
        <p:nvPr/>
      </p:nvGrpSpPr>
      <p:grpSpPr>
        <a:xfrm>
          <a:off x="0" y="0"/>
          <a:ext cx="0" cy="0"/>
          <a:chOff x="0" y="0"/>
          <a:chExt cx="0" cy="0"/>
        </a:xfrm>
      </p:grpSpPr>
      <p:pic>
        <p:nvPicPr>
          <p:cNvPr id="64" name="Google Shape;64;p16"/>
          <p:cNvPicPr preferRelativeResize="0"/>
          <p:nvPr/>
        </p:nvPicPr>
        <p:blipFill rotWithShape="1">
          <a:blip r:embed="rId2">
            <a:alphaModFix/>
          </a:blip>
          <a:srcRect b="0" l="0" r="0" t="0"/>
          <a:stretch/>
        </p:blipFill>
        <p:spPr>
          <a:xfrm>
            <a:off x="380402" y="2133688"/>
            <a:ext cx="4320494" cy="679630"/>
          </a:xfrm>
          <a:prstGeom prst="rect">
            <a:avLst/>
          </a:prstGeom>
          <a:noFill/>
          <a:ln>
            <a:noFill/>
          </a:ln>
        </p:spPr>
      </p:pic>
      <p:sp>
        <p:nvSpPr>
          <p:cNvPr id="65" name="Google Shape;65;p1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Custom Layout">
  <p:cSld name="4_Custom Layout">
    <p:spTree>
      <p:nvGrpSpPr>
        <p:cNvPr id="808" name="Shape 808"/>
        <p:cNvGrpSpPr/>
        <p:nvPr/>
      </p:nvGrpSpPr>
      <p:grpSpPr>
        <a:xfrm>
          <a:off x="0" y="0"/>
          <a:ext cx="0" cy="0"/>
          <a:chOff x="0" y="0"/>
          <a:chExt cx="0" cy="0"/>
        </a:xfrm>
      </p:grpSpPr>
      <p:sp>
        <p:nvSpPr>
          <p:cNvPr id="809" name="Google Shape;809;p145"/>
          <p:cNvSpPr txBox="1"/>
          <p:nvPr>
            <p:ph type="title"/>
          </p:nvPr>
        </p:nvSpPr>
        <p:spPr>
          <a:xfrm>
            <a:off x="254760" y="206375"/>
            <a:ext cx="8560500" cy="857400"/>
          </a:xfrm>
          <a:prstGeom prst="rect">
            <a:avLst/>
          </a:prstGeom>
          <a:noFill/>
          <a:ln>
            <a:noFill/>
          </a:ln>
        </p:spPr>
        <p:txBody>
          <a:bodyPr anchorCtr="0" anchor="t" bIns="45700" lIns="91425" spcFirstLastPara="1" rIns="91425" wrap="square" tIns="45700">
            <a:noAutofit/>
          </a:bodyPr>
          <a:lstStyle>
            <a:lvl1pPr lvl="0" rtl="0" algn="l">
              <a:spcBef>
                <a:spcPts val="0"/>
              </a:spcBef>
              <a:spcAft>
                <a:spcPts val="0"/>
              </a:spcAft>
              <a:buSzPts val="36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810" name="Google Shape;810;p14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Dark 1" showMasterSp="0">
  <p:cSld name="Title and Content Dark">
    <p:bg>
      <p:bgPr>
        <a:solidFill>
          <a:schemeClr val="accent1"/>
        </a:solidFill>
      </p:bgPr>
    </p:bg>
    <p:spTree>
      <p:nvGrpSpPr>
        <p:cNvPr id="811" name="Shape 811"/>
        <p:cNvGrpSpPr/>
        <p:nvPr/>
      </p:nvGrpSpPr>
      <p:grpSpPr>
        <a:xfrm>
          <a:off x="0" y="0"/>
          <a:ext cx="0" cy="0"/>
          <a:chOff x="0" y="0"/>
          <a:chExt cx="0" cy="0"/>
        </a:xfrm>
      </p:grpSpPr>
      <p:sp>
        <p:nvSpPr>
          <p:cNvPr id="812" name="Google Shape;812;p146"/>
          <p:cNvSpPr txBox="1"/>
          <p:nvPr>
            <p:ph type="title"/>
          </p:nvPr>
        </p:nvSpPr>
        <p:spPr>
          <a:xfrm>
            <a:off x="345734" y="273844"/>
            <a:ext cx="8445000" cy="744000"/>
          </a:xfrm>
          <a:prstGeom prst="rect">
            <a:avLst/>
          </a:prstGeom>
          <a:noFill/>
          <a:ln>
            <a:noFill/>
          </a:ln>
        </p:spPr>
        <p:txBody>
          <a:bodyPr anchorCtr="0" anchor="ctr" bIns="34275" lIns="0" spcFirstLastPara="1" rIns="0" wrap="square" tIns="34275">
            <a:noAutofit/>
          </a:bodyPr>
          <a:lstStyle>
            <a:lvl1pPr lvl="0" rtl="0" algn="l">
              <a:lnSpc>
                <a:spcPct val="90000"/>
              </a:lnSpc>
              <a:spcBef>
                <a:spcPts val="0"/>
              </a:spcBef>
              <a:spcAft>
                <a:spcPts val="0"/>
              </a:spcAft>
              <a:buClr>
                <a:schemeClr val="lt1"/>
              </a:buClr>
              <a:buSzPts val="3000"/>
              <a:buFont typeface="Barlow"/>
              <a:buNone/>
              <a:defRPr>
                <a:solidFill>
                  <a:schemeClr val="lt1"/>
                </a:solidFill>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813" name="Google Shape;813;p146"/>
          <p:cNvSpPr txBox="1"/>
          <p:nvPr>
            <p:ph idx="1" type="body"/>
          </p:nvPr>
        </p:nvSpPr>
        <p:spPr>
          <a:xfrm>
            <a:off x="345734" y="1189435"/>
            <a:ext cx="8445000" cy="3443100"/>
          </a:xfrm>
          <a:prstGeom prst="rect">
            <a:avLst/>
          </a:prstGeom>
          <a:noFill/>
          <a:ln>
            <a:noFill/>
          </a:ln>
        </p:spPr>
        <p:txBody>
          <a:bodyPr anchorCtr="0" anchor="t" bIns="34275" lIns="0" spcFirstLastPara="1" rIns="0" wrap="square" tIns="34275">
            <a:noAutofit/>
          </a:bodyPr>
          <a:lstStyle>
            <a:lvl1pPr indent="-330200" lvl="0" marL="457200" rtl="0" algn="l">
              <a:lnSpc>
                <a:spcPct val="90000"/>
              </a:lnSpc>
              <a:spcBef>
                <a:spcPts val="800"/>
              </a:spcBef>
              <a:spcAft>
                <a:spcPts val="0"/>
              </a:spcAft>
              <a:buSzPts val="1600"/>
              <a:buChar char="▪"/>
              <a:defRPr>
                <a:solidFill>
                  <a:schemeClr val="lt1"/>
                </a:solidFill>
              </a:defRPr>
            </a:lvl1pPr>
            <a:lvl2pPr indent="-317500" lvl="1" marL="914400" rtl="0" algn="l">
              <a:lnSpc>
                <a:spcPct val="90000"/>
              </a:lnSpc>
              <a:spcBef>
                <a:spcPts val="400"/>
              </a:spcBef>
              <a:spcAft>
                <a:spcPts val="0"/>
              </a:spcAft>
              <a:buSzPts val="1400"/>
              <a:buChar char="▪"/>
              <a:defRPr>
                <a:solidFill>
                  <a:schemeClr val="lt1"/>
                </a:solidFill>
              </a:defRPr>
            </a:lvl2pPr>
            <a:lvl3pPr indent="-298450" lvl="2" marL="1371600" rtl="0" algn="l">
              <a:lnSpc>
                <a:spcPct val="90000"/>
              </a:lnSpc>
              <a:spcBef>
                <a:spcPts val="400"/>
              </a:spcBef>
              <a:spcAft>
                <a:spcPts val="0"/>
              </a:spcAft>
              <a:buSzPts val="1100"/>
              <a:buChar char="▪"/>
              <a:defRPr>
                <a:solidFill>
                  <a:schemeClr val="lt1"/>
                </a:solidFill>
              </a:defRPr>
            </a:lvl3pPr>
            <a:lvl4pPr indent="-292100" lvl="3" marL="1828800" rtl="0" algn="l">
              <a:lnSpc>
                <a:spcPct val="90000"/>
              </a:lnSpc>
              <a:spcBef>
                <a:spcPts val="400"/>
              </a:spcBef>
              <a:spcAft>
                <a:spcPts val="0"/>
              </a:spcAft>
              <a:buSzPts val="1000"/>
              <a:buChar char="▪"/>
              <a:defRPr>
                <a:solidFill>
                  <a:schemeClr val="lt1"/>
                </a:solidFill>
              </a:defRPr>
            </a:lvl4pPr>
            <a:lvl5pPr indent="-292100" lvl="4" marL="2286000" rtl="0" algn="l">
              <a:lnSpc>
                <a:spcPct val="90000"/>
              </a:lnSpc>
              <a:spcBef>
                <a:spcPts val="400"/>
              </a:spcBef>
              <a:spcAft>
                <a:spcPts val="0"/>
              </a:spcAft>
              <a:buSzPts val="1000"/>
              <a:buChar char="▪"/>
              <a:defRPr>
                <a:solidFill>
                  <a:schemeClr val="lt1"/>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pic>
        <p:nvPicPr>
          <p:cNvPr id="814" name="Google Shape;814;p146"/>
          <p:cNvPicPr preferRelativeResize="0"/>
          <p:nvPr/>
        </p:nvPicPr>
        <p:blipFill rotWithShape="1">
          <a:blip r:embed="rId2">
            <a:alphaModFix/>
          </a:blip>
          <a:srcRect b="0" l="0" r="0" t="0"/>
          <a:stretch/>
        </p:blipFill>
        <p:spPr>
          <a:xfrm>
            <a:off x="356616" y="4761292"/>
            <a:ext cx="1001269" cy="157503"/>
          </a:xfrm>
          <a:prstGeom prst="rect">
            <a:avLst/>
          </a:prstGeom>
          <a:noFill/>
          <a:ln>
            <a:noFill/>
          </a:ln>
        </p:spPr>
      </p:pic>
      <p:sp>
        <p:nvSpPr>
          <p:cNvPr id="815" name="Google Shape;815;p14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Custom Layout 1">
  <p:cSld name="Blank">
    <p:spTree>
      <p:nvGrpSpPr>
        <p:cNvPr id="816" name="Shape 816"/>
        <p:cNvGrpSpPr/>
        <p:nvPr/>
      </p:nvGrpSpPr>
      <p:grpSpPr>
        <a:xfrm>
          <a:off x="0" y="0"/>
          <a:ext cx="0" cy="0"/>
          <a:chOff x="0" y="0"/>
          <a:chExt cx="0" cy="0"/>
        </a:xfrm>
      </p:grpSpPr>
      <p:sp>
        <p:nvSpPr>
          <p:cNvPr id="817" name="Google Shape;817;p14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orporate Theme" showMasterSp="0">
  <p:cSld name="1_Corporate Theme">
    <p:bg>
      <p:bgPr>
        <a:solidFill>
          <a:schemeClr val="dk1"/>
        </a:solidFill>
      </p:bgPr>
    </p:bg>
    <p:spTree>
      <p:nvGrpSpPr>
        <p:cNvPr id="66" name="Shape 66"/>
        <p:cNvGrpSpPr/>
        <p:nvPr/>
      </p:nvGrpSpPr>
      <p:grpSpPr>
        <a:xfrm>
          <a:off x="0" y="0"/>
          <a:ext cx="0" cy="0"/>
          <a:chOff x="0" y="0"/>
          <a:chExt cx="0" cy="0"/>
        </a:xfrm>
      </p:grpSpPr>
      <p:pic>
        <p:nvPicPr>
          <p:cNvPr descr="A picture containing red, light&#10;&#10;Description automatically generated" id="67" name="Google Shape;67;p17"/>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id="68" name="Google Shape;68;p17"/>
          <p:cNvPicPr preferRelativeResize="0"/>
          <p:nvPr/>
        </p:nvPicPr>
        <p:blipFill rotWithShape="1">
          <a:blip r:embed="rId3">
            <a:alphaModFix/>
          </a:blip>
          <a:srcRect b="0" l="0" r="0" t="0"/>
          <a:stretch/>
        </p:blipFill>
        <p:spPr>
          <a:xfrm>
            <a:off x="380402" y="2133688"/>
            <a:ext cx="4320494" cy="679630"/>
          </a:xfrm>
          <a:prstGeom prst="rect">
            <a:avLst/>
          </a:prstGeom>
          <a:noFill/>
          <a:ln>
            <a:noFill/>
          </a:ln>
        </p:spPr>
      </p:pic>
      <p:sp>
        <p:nvSpPr>
          <p:cNvPr id="69" name="Google Shape;69;p1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solidFill>
          <a:schemeClr val="accent2"/>
        </a:solidFill>
      </p:bgPr>
    </p:bg>
    <p:spTree>
      <p:nvGrpSpPr>
        <p:cNvPr id="70" name="Shape 70"/>
        <p:cNvGrpSpPr/>
        <p:nvPr/>
      </p:nvGrpSpPr>
      <p:grpSpPr>
        <a:xfrm>
          <a:off x="0" y="0"/>
          <a:ext cx="0" cy="0"/>
          <a:chOff x="0" y="0"/>
          <a:chExt cx="0" cy="0"/>
        </a:xfrm>
      </p:grpSpPr>
      <p:sp>
        <p:nvSpPr>
          <p:cNvPr id="71" name="Google Shape;71;p18"/>
          <p:cNvSpPr/>
          <p:nvPr/>
        </p:nvSpPr>
        <p:spPr>
          <a:xfrm>
            <a:off x="0" y="0"/>
            <a:ext cx="5284500" cy="5143500"/>
          </a:xfrm>
          <a:prstGeom prst="rect">
            <a:avLst/>
          </a:prstGeom>
          <a:solidFill>
            <a:schemeClr val="dk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pic>
        <p:nvPicPr>
          <p:cNvPr descr="A picture containing person, black, holding, white&#10;&#10;Description automatically generated" id="72" name="Google Shape;72;p18"/>
          <p:cNvPicPr preferRelativeResize="0"/>
          <p:nvPr/>
        </p:nvPicPr>
        <p:blipFill rotWithShape="1">
          <a:blip r:embed="rId2">
            <a:alphaModFix/>
          </a:blip>
          <a:srcRect b="0" l="0" r="26291" t="0"/>
          <a:stretch/>
        </p:blipFill>
        <p:spPr>
          <a:xfrm>
            <a:off x="2403881" y="0"/>
            <a:ext cx="6740117" cy="5143500"/>
          </a:xfrm>
          <a:prstGeom prst="rect">
            <a:avLst/>
          </a:prstGeom>
          <a:noFill/>
          <a:ln>
            <a:noFill/>
          </a:ln>
        </p:spPr>
      </p:pic>
      <p:sp>
        <p:nvSpPr>
          <p:cNvPr id="73" name="Google Shape;73;p18"/>
          <p:cNvSpPr txBox="1"/>
          <p:nvPr>
            <p:ph type="ctrTitle"/>
          </p:nvPr>
        </p:nvSpPr>
        <p:spPr>
          <a:xfrm>
            <a:off x="345735" y="841772"/>
            <a:ext cx="6858000" cy="1790700"/>
          </a:xfrm>
          <a:prstGeom prst="rect">
            <a:avLst/>
          </a:prstGeom>
          <a:noFill/>
          <a:ln>
            <a:noFill/>
          </a:ln>
        </p:spPr>
        <p:txBody>
          <a:bodyPr anchorCtr="0" anchor="b" bIns="34275" lIns="0" spcFirstLastPara="1" rIns="0" wrap="square" tIns="34275">
            <a:noAutofit/>
          </a:bodyPr>
          <a:lstStyle>
            <a:lvl1pPr lvl="0" rtl="0" algn="l">
              <a:lnSpc>
                <a:spcPct val="90000"/>
              </a:lnSpc>
              <a:spcBef>
                <a:spcPts val="0"/>
              </a:spcBef>
              <a:spcAft>
                <a:spcPts val="0"/>
              </a:spcAft>
              <a:buClr>
                <a:schemeClr val="lt1"/>
              </a:buClr>
              <a:buSzPts val="4500"/>
              <a:buFont typeface="Barlow"/>
              <a:buNone/>
              <a:defRPr sz="4500">
                <a:solidFill>
                  <a:schemeClr val="lt1"/>
                </a:solidFill>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74" name="Google Shape;74;p18"/>
          <p:cNvSpPr txBox="1"/>
          <p:nvPr>
            <p:ph idx="1" type="subTitle"/>
          </p:nvPr>
        </p:nvSpPr>
        <p:spPr>
          <a:xfrm>
            <a:off x="345735" y="2701528"/>
            <a:ext cx="6858000" cy="1241700"/>
          </a:xfrm>
          <a:prstGeom prst="rect">
            <a:avLst/>
          </a:prstGeom>
          <a:noFill/>
          <a:ln>
            <a:noFill/>
          </a:ln>
        </p:spPr>
        <p:txBody>
          <a:bodyPr anchorCtr="0" anchor="t" bIns="34275" lIns="0" spcFirstLastPara="1" rIns="0" wrap="square" tIns="34275">
            <a:noAutofit/>
          </a:bodyPr>
          <a:lstStyle>
            <a:lvl1pPr lvl="0" rtl="0" algn="l">
              <a:lnSpc>
                <a:spcPct val="90000"/>
              </a:lnSpc>
              <a:spcBef>
                <a:spcPts val="800"/>
              </a:spcBef>
              <a:spcAft>
                <a:spcPts val="0"/>
              </a:spcAft>
              <a:buSzPts val="1400"/>
              <a:buNone/>
              <a:defRPr sz="1800">
                <a:solidFill>
                  <a:schemeClr val="lt1"/>
                </a:solidFill>
              </a:defRPr>
            </a:lvl1pPr>
            <a:lvl2pPr lvl="1" rtl="0" algn="ctr">
              <a:lnSpc>
                <a:spcPct val="90000"/>
              </a:lnSpc>
              <a:spcBef>
                <a:spcPts val="400"/>
              </a:spcBef>
              <a:spcAft>
                <a:spcPts val="0"/>
              </a:spcAft>
              <a:buSzPts val="1100"/>
              <a:buNone/>
              <a:defRPr sz="1500"/>
            </a:lvl2pPr>
            <a:lvl3pPr lvl="2" rtl="0" algn="ctr">
              <a:lnSpc>
                <a:spcPct val="90000"/>
              </a:lnSpc>
              <a:spcBef>
                <a:spcPts val="400"/>
              </a:spcBef>
              <a:spcAft>
                <a:spcPts val="0"/>
              </a:spcAft>
              <a:buSzPts val="1000"/>
              <a:buNone/>
              <a:defRPr sz="1400"/>
            </a:lvl3pPr>
            <a:lvl4pPr lvl="3" rtl="0" algn="ctr">
              <a:lnSpc>
                <a:spcPct val="90000"/>
              </a:lnSpc>
              <a:spcBef>
                <a:spcPts val="400"/>
              </a:spcBef>
              <a:spcAft>
                <a:spcPts val="0"/>
              </a:spcAft>
              <a:buSzPts val="900"/>
              <a:buNone/>
              <a:defRPr sz="1200"/>
            </a:lvl4pPr>
            <a:lvl5pPr lvl="4" rtl="0" algn="ctr">
              <a:lnSpc>
                <a:spcPct val="90000"/>
              </a:lnSpc>
              <a:spcBef>
                <a:spcPts val="400"/>
              </a:spcBef>
              <a:spcAft>
                <a:spcPts val="0"/>
              </a:spcAft>
              <a:buSzPts val="900"/>
              <a:buNone/>
              <a:defRPr sz="1200"/>
            </a:lvl5pPr>
            <a:lvl6pPr lvl="5" rtl="0" algn="ctr">
              <a:lnSpc>
                <a:spcPct val="90000"/>
              </a:lnSpc>
              <a:spcBef>
                <a:spcPts val="400"/>
              </a:spcBef>
              <a:spcAft>
                <a:spcPts val="0"/>
              </a:spcAft>
              <a:buClr>
                <a:schemeClr val="dk1"/>
              </a:buClr>
              <a:buSzPts val="1200"/>
              <a:buNone/>
              <a:defRPr sz="1200"/>
            </a:lvl6pPr>
            <a:lvl7pPr lvl="6" rtl="0" algn="ctr">
              <a:lnSpc>
                <a:spcPct val="90000"/>
              </a:lnSpc>
              <a:spcBef>
                <a:spcPts val="400"/>
              </a:spcBef>
              <a:spcAft>
                <a:spcPts val="0"/>
              </a:spcAft>
              <a:buClr>
                <a:schemeClr val="dk1"/>
              </a:buClr>
              <a:buSzPts val="1200"/>
              <a:buNone/>
              <a:defRPr sz="1200"/>
            </a:lvl7pPr>
            <a:lvl8pPr lvl="7" rtl="0" algn="ctr">
              <a:lnSpc>
                <a:spcPct val="90000"/>
              </a:lnSpc>
              <a:spcBef>
                <a:spcPts val="400"/>
              </a:spcBef>
              <a:spcAft>
                <a:spcPts val="0"/>
              </a:spcAft>
              <a:buClr>
                <a:schemeClr val="dk1"/>
              </a:buClr>
              <a:buSzPts val="1200"/>
              <a:buNone/>
              <a:defRPr sz="1200"/>
            </a:lvl8pPr>
            <a:lvl9pPr lvl="8" rtl="0" algn="ctr">
              <a:lnSpc>
                <a:spcPct val="90000"/>
              </a:lnSpc>
              <a:spcBef>
                <a:spcPts val="400"/>
              </a:spcBef>
              <a:spcAft>
                <a:spcPts val="0"/>
              </a:spcAft>
              <a:buClr>
                <a:schemeClr val="dk1"/>
              </a:buClr>
              <a:buSzPts val="1200"/>
              <a:buNone/>
              <a:defRPr sz="1200"/>
            </a:lvl9pPr>
          </a:lstStyle>
          <a:p/>
        </p:txBody>
      </p:sp>
      <p:pic>
        <p:nvPicPr>
          <p:cNvPr id="75" name="Google Shape;75;p18"/>
          <p:cNvPicPr preferRelativeResize="0"/>
          <p:nvPr/>
        </p:nvPicPr>
        <p:blipFill rotWithShape="1">
          <a:blip r:embed="rId3">
            <a:alphaModFix/>
          </a:blip>
          <a:srcRect b="0" l="0" r="0" t="0"/>
          <a:stretch/>
        </p:blipFill>
        <p:spPr>
          <a:xfrm>
            <a:off x="356616" y="4761292"/>
            <a:ext cx="1001269" cy="157503"/>
          </a:xfrm>
          <a:prstGeom prst="rect">
            <a:avLst/>
          </a:prstGeom>
          <a:noFill/>
          <a:ln>
            <a:noFill/>
          </a:ln>
        </p:spPr>
      </p:pic>
      <p:sp>
        <p:nvSpPr>
          <p:cNvPr id="76" name="Google Shape;76;p1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line 01" showMasterSp="0" type="titleOnly">
  <p:cSld name="TITLE_ONLY">
    <p:bg>
      <p:bgPr>
        <a:solidFill>
          <a:schemeClr val="accent2"/>
        </a:solidFill>
      </p:bgPr>
    </p:bg>
    <p:spTree>
      <p:nvGrpSpPr>
        <p:cNvPr id="77" name="Shape 77"/>
        <p:cNvGrpSpPr/>
        <p:nvPr/>
      </p:nvGrpSpPr>
      <p:grpSpPr>
        <a:xfrm>
          <a:off x="0" y="0"/>
          <a:ext cx="0" cy="0"/>
          <a:chOff x="0" y="0"/>
          <a:chExt cx="0" cy="0"/>
        </a:xfrm>
      </p:grpSpPr>
      <p:pic>
        <p:nvPicPr>
          <p:cNvPr descr="A picture containing person, black, holding, white&#10;&#10;Description automatically generated" id="78" name="Google Shape;78;p19"/>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79" name="Google Shape;79;p19"/>
          <p:cNvSpPr txBox="1"/>
          <p:nvPr>
            <p:ph type="title"/>
          </p:nvPr>
        </p:nvSpPr>
        <p:spPr>
          <a:xfrm>
            <a:off x="345735" y="2074663"/>
            <a:ext cx="8169600" cy="994200"/>
          </a:xfrm>
          <a:prstGeom prst="rect">
            <a:avLst/>
          </a:prstGeom>
          <a:noFill/>
          <a:ln>
            <a:noFill/>
          </a:ln>
        </p:spPr>
        <p:txBody>
          <a:bodyPr anchorCtr="0" anchor="ctr" bIns="34275" lIns="0" spcFirstLastPara="1" rIns="0" wrap="square" tIns="34275">
            <a:noAutofit/>
          </a:bodyPr>
          <a:lstStyle>
            <a:lvl1pPr lvl="0" rtl="0" algn="l">
              <a:lnSpc>
                <a:spcPct val="90000"/>
              </a:lnSpc>
              <a:spcBef>
                <a:spcPts val="0"/>
              </a:spcBef>
              <a:spcAft>
                <a:spcPts val="0"/>
              </a:spcAft>
              <a:buClr>
                <a:schemeClr val="lt1"/>
              </a:buClr>
              <a:buSzPts val="3000"/>
              <a:buFont typeface="Barlow"/>
              <a:buNone/>
              <a:defRPr>
                <a:solidFill>
                  <a:schemeClr val="lt1"/>
                </a:solidFill>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pic>
        <p:nvPicPr>
          <p:cNvPr id="80" name="Google Shape;80;p19"/>
          <p:cNvPicPr preferRelativeResize="0"/>
          <p:nvPr/>
        </p:nvPicPr>
        <p:blipFill rotWithShape="1">
          <a:blip r:embed="rId3">
            <a:alphaModFix/>
          </a:blip>
          <a:srcRect b="0" l="0" r="0" t="0"/>
          <a:stretch/>
        </p:blipFill>
        <p:spPr>
          <a:xfrm>
            <a:off x="356616" y="4761292"/>
            <a:ext cx="1001269" cy="157503"/>
          </a:xfrm>
          <a:prstGeom prst="rect">
            <a:avLst/>
          </a:prstGeom>
          <a:noFill/>
          <a:ln>
            <a:noFill/>
          </a:ln>
        </p:spPr>
      </p:pic>
      <p:sp>
        <p:nvSpPr>
          <p:cNvPr id="81" name="Google Shape;81;p1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82" name="Shape 82"/>
        <p:cNvGrpSpPr/>
        <p:nvPr/>
      </p:nvGrpSpPr>
      <p:grpSpPr>
        <a:xfrm>
          <a:off x="0" y="0"/>
          <a:ext cx="0" cy="0"/>
          <a:chOff x="0" y="0"/>
          <a:chExt cx="0" cy="0"/>
        </a:xfrm>
      </p:grpSpPr>
      <p:sp>
        <p:nvSpPr>
          <p:cNvPr id="83" name="Google Shape;83;p20"/>
          <p:cNvSpPr txBox="1"/>
          <p:nvPr>
            <p:ph type="title"/>
          </p:nvPr>
        </p:nvSpPr>
        <p:spPr>
          <a:xfrm>
            <a:off x="345734" y="273844"/>
            <a:ext cx="8445000" cy="744000"/>
          </a:xfrm>
          <a:prstGeom prst="rect">
            <a:avLst/>
          </a:prstGeom>
          <a:noFill/>
          <a:ln>
            <a:noFill/>
          </a:ln>
        </p:spPr>
        <p:txBody>
          <a:bodyPr anchorCtr="0" anchor="ctr" bIns="34275" lIns="0" spcFirstLastPara="1" rIns="0" wrap="square" tIns="34275">
            <a:noAutofit/>
          </a:bodyPr>
          <a:lstStyle>
            <a:lvl1pPr lvl="0" rtl="0" algn="l">
              <a:lnSpc>
                <a:spcPct val="90000"/>
              </a:lnSpc>
              <a:spcBef>
                <a:spcPts val="0"/>
              </a:spcBef>
              <a:spcAft>
                <a:spcPts val="0"/>
              </a:spcAft>
              <a:buClr>
                <a:schemeClr val="dk1"/>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84" name="Google Shape;84;p2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5" name="Shape 85"/>
        <p:cNvGrpSpPr/>
        <p:nvPr/>
      </p:nvGrpSpPr>
      <p:grpSpPr>
        <a:xfrm>
          <a:off x="0" y="0"/>
          <a:ext cx="0" cy="0"/>
          <a:chOff x="0" y="0"/>
          <a:chExt cx="0" cy="0"/>
        </a:xfrm>
      </p:grpSpPr>
      <p:sp>
        <p:nvSpPr>
          <p:cNvPr id="86" name="Google Shape;86;p21"/>
          <p:cNvSpPr txBox="1"/>
          <p:nvPr>
            <p:ph type="title"/>
          </p:nvPr>
        </p:nvSpPr>
        <p:spPr>
          <a:xfrm>
            <a:off x="345734" y="273844"/>
            <a:ext cx="8445000" cy="744000"/>
          </a:xfrm>
          <a:prstGeom prst="rect">
            <a:avLst/>
          </a:prstGeom>
          <a:noFill/>
          <a:ln>
            <a:noFill/>
          </a:ln>
        </p:spPr>
        <p:txBody>
          <a:bodyPr anchorCtr="0" anchor="ctr" bIns="34275" lIns="0" spcFirstLastPara="1" rIns="0" wrap="square" tIns="34275">
            <a:noAutofit/>
          </a:bodyPr>
          <a:lstStyle>
            <a:lvl1pPr lvl="0" rtl="0" algn="l">
              <a:lnSpc>
                <a:spcPct val="90000"/>
              </a:lnSpc>
              <a:spcBef>
                <a:spcPts val="0"/>
              </a:spcBef>
              <a:spcAft>
                <a:spcPts val="0"/>
              </a:spcAft>
              <a:buClr>
                <a:schemeClr val="dk1"/>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87" name="Google Shape;87;p21"/>
          <p:cNvSpPr txBox="1"/>
          <p:nvPr>
            <p:ph idx="1" type="body"/>
          </p:nvPr>
        </p:nvSpPr>
        <p:spPr>
          <a:xfrm>
            <a:off x="345734" y="1189435"/>
            <a:ext cx="8445000" cy="3443100"/>
          </a:xfrm>
          <a:prstGeom prst="rect">
            <a:avLst/>
          </a:prstGeom>
          <a:noFill/>
          <a:ln>
            <a:noFill/>
          </a:ln>
        </p:spPr>
        <p:txBody>
          <a:bodyPr anchorCtr="0" anchor="t" bIns="34275" lIns="0" spcFirstLastPara="1" rIns="0" wrap="square" tIns="34275">
            <a:noAutofit/>
          </a:bodyPr>
          <a:lstStyle>
            <a:lvl1pPr indent="-292100" lvl="0" marL="457200" rtl="0" algn="l">
              <a:lnSpc>
                <a:spcPct val="90000"/>
              </a:lnSpc>
              <a:spcBef>
                <a:spcPts val="800"/>
              </a:spcBef>
              <a:spcAft>
                <a:spcPts val="0"/>
              </a:spcAft>
              <a:buSzPts val="1000"/>
              <a:buChar char="▪"/>
              <a:defRPr/>
            </a:lvl1pPr>
            <a:lvl2pPr indent="-292100" lvl="1" marL="914400" rtl="0" algn="l">
              <a:lnSpc>
                <a:spcPct val="90000"/>
              </a:lnSpc>
              <a:spcBef>
                <a:spcPts val="400"/>
              </a:spcBef>
              <a:spcAft>
                <a:spcPts val="0"/>
              </a:spcAft>
              <a:buSzPts val="1000"/>
              <a:buChar char="▪"/>
              <a:defRPr/>
            </a:lvl2pPr>
            <a:lvl3pPr indent="-292100" lvl="2" marL="1371600" rtl="0" algn="l">
              <a:lnSpc>
                <a:spcPct val="90000"/>
              </a:lnSpc>
              <a:spcBef>
                <a:spcPts val="400"/>
              </a:spcBef>
              <a:spcAft>
                <a:spcPts val="0"/>
              </a:spcAft>
              <a:buSzPts val="1000"/>
              <a:buChar char="▪"/>
              <a:defRPr/>
            </a:lvl3pPr>
            <a:lvl4pPr indent="-292100" lvl="3" marL="1828800" rtl="0" algn="l">
              <a:lnSpc>
                <a:spcPct val="90000"/>
              </a:lnSpc>
              <a:spcBef>
                <a:spcPts val="400"/>
              </a:spcBef>
              <a:spcAft>
                <a:spcPts val="0"/>
              </a:spcAft>
              <a:buSzPts val="1000"/>
              <a:buChar char="▪"/>
              <a:defRPr/>
            </a:lvl4pPr>
            <a:lvl5pPr indent="-292100" lvl="4" marL="2286000" rtl="0" algn="l">
              <a:lnSpc>
                <a:spcPct val="90000"/>
              </a:lnSpc>
              <a:spcBef>
                <a:spcPts val="400"/>
              </a:spcBef>
              <a:spcAft>
                <a:spcPts val="0"/>
              </a:spcAft>
              <a:buSzPts val="10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88" name="Google Shape;88;p2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ubtitle and Content">
  <p:cSld name="Title, Subtitle and Content">
    <p:spTree>
      <p:nvGrpSpPr>
        <p:cNvPr id="89" name="Shape 89"/>
        <p:cNvGrpSpPr/>
        <p:nvPr/>
      </p:nvGrpSpPr>
      <p:grpSpPr>
        <a:xfrm>
          <a:off x="0" y="0"/>
          <a:ext cx="0" cy="0"/>
          <a:chOff x="0" y="0"/>
          <a:chExt cx="0" cy="0"/>
        </a:xfrm>
      </p:grpSpPr>
      <p:sp>
        <p:nvSpPr>
          <p:cNvPr id="90" name="Google Shape;90;p22"/>
          <p:cNvSpPr txBox="1"/>
          <p:nvPr>
            <p:ph type="title"/>
          </p:nvPr>
        </p:nvSpPr>
        <p:spPr>
          <a:xfrm>
            <a:off x="345734" y="138709"/>
            <a:ext cx="8445000" cy="744000"/>
          </a:xfrm>
          <a:prstGeom prst="rect">
            <a:avLst/>
          </a:prstGeom>
          <a:noFill/>
          <a:ln>
            <a:noFill/>
          </a:ln>
        </p:spPr>
        <p:txBody>
          <a:bodyPr anchorCtr="0" anchor="b" bIns="34275" lIns="0" spcFirstLastPara="1" rIns="0" wrap="square" tIns="34275">
            <a:noAutofit/>
          </a:bodyPr>
          <a:lstStyle>
            <a:lvl1pPr lvl="0" rtl="0" algn="l">
              <a:lnSpc>
                <a:spcPct val="90000"/>
              </a:lnSpc>
              <a:spcBef>
                <a:spcPts val="0"/>
              </a:spcBef>
              <a:spcAft>
                <a:spcPts val="0"/>
              </a:spcAft>
              <a:buClr>
                <a:schemeClr val="dk1"/>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91" name="Google Shape;91;p22"/>
          <p:cNvSpPr txBox="1"/>
          <p:nvPr>
            <p:ph idx="1" type="body"/>
          </p:nvPr>
        </p:nvSpPr>
        <p:spPr>
          <a:xfrm>
            <a:off x="345734" y="1602398"/>
            <a:ext cx="8445000" cy="3030300"/>
          </a:xfrm>
          <a:prstGeom prst="rect">
            <a:avLst/>
          </a:prstGeom>
          <a:noFill/>
          <a:ln>
            <a:noFill/>
          </a:ln>
        </p:spPr>
        <p:txBody>
          <a:bodyPr anchorCtr="0" anchor="t" bIns="34275" lIns="0" spcFirstLastPara="1" rIns="0" wrap="square" tIns="34275">
            <a:noAutofit/>
          </a:bodyPr>
          <a:lstStyle>
            <a:lvl1pPr indent="-292100" lvl="0" marL="457200" rtl="0" algn="l">
              <a:lnSpc>
                <a:spcPct val="90000"/>
              </a:lnSpc>
              <a:spcBef>
                <a:spcPts val="800"/>
              </a:spcBef>
              <a:spcAft>
                <a:spcPts val="0"/>
              </a:spcAft>
              <a:buSzPts val="1000"/>
              <a:buChar char="▪"/>
              <a:defRPr/>
            </a:lvl1pPr>
            <a:lvl2pPr indent="-292100" lvl="1" marL="914400" rtl="0" algn="l">
              <a:lnSpc>
                <a:spcPct val="90000"/>
              </a:lnSpc>
              <a:spcBef>
                <a:spcPts val="400"/>
              </a:spcBef>
              <a:spcAft>
                <a:spcPts val="0"/>
              </a:spcAft>
              <a:buSzPts val="1000"/>
              <a:buChar char="▪"/>
              <a:defRPr/>
            </a:lvl2pPr>
            <a:lvl3pPr indent="-292100" lvl="2" marL="1371600" rtl="0" algn="l">
              <a:lnSpc>
                <a:spcPct val="90000"/>
              </a:lnSpc>
              <a:spcBef>
                <a:spcPts val="400"/>
              </a:spcBef>
              <a:spcAft>
                <a:spcPts val="0"/>
              </a:spcAft>
              <a:buSzPts val="1000"/>
              <a:buChar char="▪"/>
              <a:defRPr/>
            </a:lvl3pPr>
            <a:lvl4pPr indent="-292100" lvl="3" marL="1828800" rtl="0" algn="l">
              <a:lnSpc>
                <a:spcPct val="90000"/>
              </a:lnSpc>
              <a:spcBef>
                <a:spcPts val="400"/>
              </a:spcBef>
              <a:spcAft>
                <a:spcPts val="0"/>
              </a:spcAft>
              <a:buSzPts val="1000"/>
              <a:buChar char="▪"/>
              <a:defRPr/>
            </a:lvl4pPr>
            <a:lvl5pPr indent="-292100" lvl="4" marL="2286000" rtl="0" algn="l">
              <a:lnSpc>
                <a:spcPct val="90000"/>
              </a:lnSpc>
              <a:spcBef>
                <a:spcPts val="400"/>
              </a:spcBef>
              <a:spcAft>
                <a:spcPts val="0"/>
              </a:spcAft>
              <a:buSzPts val="10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92" name="Google Shape;92;p22"/>
          <p:cNvSpPr txBox="1"/>
          <p:nvPr>
            <p:ph idx="2" type="body"/>
          </p:nvPr>
        </p:nvSpPr>
        <p:spPr>
          <a:xfrm>
            <a:off x="345281" y="882849"/>
            <a:ext cx="8453100" cy="482100"/>
          </a:xfrm>
          <a:prstGeom prst="rect">
            <a:avLst/>
          </a:prstGeom>
          <a:noFill/>
          <a:ln>
            <a:noFill/>
          </a:ln>
        </p:spPr>
        <p:txBody>
          <a:bodyPr anchorCtr="0" anchor="t" bIns="34275" lIns="0" spcFirstLastPara="1" rIns="0" wrap="square" tIns="34275">
            <a:noAutofit/>
          </a:bodyPr>
          <a:lstStyle>
            <a:lvl1pPr indent="-228600" lvl="0" marL="457200" rtl="0" algn="l">
              <a:lnSpc>
                <a:spcPct val="90000"/>
              </a:lnSpc>
              <a:spcBef>
                <a:spcPts val="0"/>
              </a:spcBef>
              <a:spcAft>
                <a:spcPts val="0"/>
              </a:spcAft>
              <a:buSzPts val="1100"/>
              <a:buNone/>
              <a:defRPr sz="1500">
                <a:solidFill>
                  <a:schemeClr val="dk2"/>
                </a:solidFill>
                <a:latin typeface="Barlow"/>
                <a:ea typeface="Barlow"/>
                <a:cs typeface="Barlow"/>
                <a:sym typeface="Barlow"/>
              </a:defRPr>
            </a:lvl1pPr>
            <a:lvl2pPr indent="-298450" lvl="1" marL="914400" rtl="0" algn="l">
              <a:lnSpc>
                <a:spcPct val="90000"/>
              </a:lnSpc>
              <a:spcBef>
                <a:spcPts val="400"/>
              </a:spcBef>
              <a:spcAft>
                <a:spcPts val="0"/>
              </a:spcAft>
              <a:buSzPts val="1100"/>
              <a:buChar char="▪"/>
              <a:defRPr sz="1500">
                <a:solidFill>
                  <a:schemeClr val="dk2"/>
                </a:solidFill>
                <a:latin typeface="Barlow"/>
                <a:ea typeface="Barlow"/>
                <a:cs typeface="Barlow"/>
                <a:sym typeface="Barlow"/>
              </a:defRPr>
            </a:lvl2pPr>
            <a:lvl3pPr indent="-298450" lvl="2" marL="1371600" rtl="0" algn="l">
              <a:lnSpc>
                <a:spcPct val="90000"/>
              </a:lnSpc>
              <a:spcBef>
                <a:spcPts val="400"/>
              </a:spcBef>
              <a:spcAft>
                <a:spcPts val="0"/>
              </a:spcAft>
              <a:buSzPts val="1100"/>
              <a:buChar char="▪"/>
              <a:defRPr sz="1500">
                <a:solidFill>
                  <a:schemeClr val="dk2"/>
                </a:solidFill>
                <a:latin typeface="Barlow"/>
                <a:ea typeface="Barlow"/>
                <a:cs typeface="Barlow"/>
                <a:sym typeface="Barlow"/>
              </a:defRPr>
            </a:lvl3pPr>
            <a:lvl4pPr indent="-298450" lvl="3" marL="1828800" rtl="0" algn="l">
              <a:lnSpc>
                <a:spcPct val="90000"/>
              </a:lnSpc>
              <a:spcBef>
                <a:spcPts val="400"/>
              </a:spcBef>
              <a:spcAft>
                <a:spcPts val="0"/>
              </a:spcAft>
              <a:buSzPts val="1100"/>
              <a:buChar char="▪"/>
              <a:defRPr sz="1500">
                <a:solidFill>
                  <a:schemeClr val="dk2"/>
                </a:solidFill>
                <a:latin typeface="Barlow"/>
                <a:ea typeface="Barlow"/>
                <a:cs typeface="Barlow"/>
                <a:sym typeface="Barlow"/>
              </a:defRPr>
            </a:lvl4pPr>
            <a:lvl5pPr indent="-298450" lvl="4" marL="2286000" rtl="0" algn="l">
              <a:lnSpc>
                <a:spcPct val="90000"/>
              </a:lnSpc>
              <a:spcBef>
                <a:spcPts val="400"/>
              </a:spcBef>
              <a:spcAft>
                <a:spcPts val="0"/>
              </a:spcAft>
              <a:buSzPts val="1100"/>
              <a:buChar char="▪"/>
              <a:defRPr sz="1500">
                <a:solidFill>
                  <a:schemeClr val="dk2"/>
                </a:solidFill>
                <a:latin typeface="Barlow"/>
                <a:ea typeface="Barlow"/>
                <a:cs typeface="Barlow"/>
                <a:sym typeface="Barlow"/>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93" name="Google Shape;93;p2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
  <p:cSld name="Two Column">
    <p:spTree>
      <p:nvGrpSpPr>
        <p:cNvPr id="94" name="Shape 94"/>
        <p:cNvGrpSpPr/>
        <p:nvPr/>
      </p:nvGrpSpPr>
      <p:grpSpPr>
        <a:xfrm>
          <a:off x="0" y="0"/>
          <a:ext cx="0" cy="0"/>
          <a:chOff x="0" y="0"/>
          <a:chExt cx="0" cy="0"/>
        </a:xfrm>
      </p:grpSpPr>
      <p:sp>
        <p:nvSpPr>
          <p:cNvPr id="95" name="Google Shape;95;p23"/>
          <p:cNvSpPr txBox="1"/>
          <p:nvPr>
            <p:ph type="title"/>
          </p:nvPr>
        </p:nvSpPr>
        <p:spPr>
          <a:xfrm>
            <a:off x="345734" y="273844"/>
            <a:ext cx="8445000" cy="744000"/>
          </a:xfrm>
          <a:prstGeom prst="rect">
            <a:avLst/>
          </a:prstGeom>
          <a:noFill/>
          <a:ln>
            <a:noFill/>
          </a:ln>
        </p:spPr>
        <p:txBody>
          <a:bodyPr anchorCtr="0" anchor="ctr" bIns="34275" lIns="0" spcFirstLastPara="1" rIns="0" wrap="square" tIns="34275">
            <a:noAutofit/>
          </a:bodyPr>
          <a:lstStyle>
            <a:lvl1pPr lvl="0" rtl="0" algn="l">
              <a:lnSpc>
                <a:spcPct val="90000"/>
              </a:lnSpc>
              <a:spcBef>
                <a:spcPts val="0"/>
              </a:spcBef>
              <a:spcAft>
                <a:spcPts val="0"/>
              </a:spcAft>
              <a:buClr>
                <a:schemeClr val="dk1"/>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96" name="Google Shape;96;p23"/>
          <p:cNvSpPr txBox="1"/>
          <p:nvPr>
            <p:ph idx="1" type="body"/>
          </p:nvPr>
        </p:nvSpPr>
        <p:spPr>
          <a:xfrm>
            <a:off x="345734" y="1710301"/>
            <a:ext cx="4049700" cy="2922600"/>
          </a:xfrm>
          <a:prstGeom prst="rect">
            <a:avLst/>
          </a:prstGeom>
          <a:noFill/>
          <a:ln>
            <a:noFill/>
          </a:ln>
        </p:spPr>
        <p:txBody>
          <a:bodyPr anchorCtr="0" anchor="t" bIns="34275" lIns="0" spcFirstLastPara="1" rIns="0" wrap="square" tIns="34275">
            <a:noAutofit/>
          </a:bodyPr>
          <a:lstStyle>
            <a:lvl1pPr indent="-317500" lvl="0" marL="457200" rtl="0" algn="l">
              <a:lnSpc>
                <a:spcPct val="90000"/>
              </a:lnSpc>
              <a:spcBef>
                <a:spcPts val="800"/>
              </a:spcBef>
              <a:spcAft>
                <a:spcPts val="0"/>
              </a:spcAft>
              <a:buSzPts val="1400"/>
              <a:buChar char="▪"/>
              <a:defRPr sz="1800"/>
            </a:lvl1pPr>
            <a:lvl2pPr indent="-298450" lvl="1" marL="914400" rtl="0" algn="l">
              <a:lnSpc>
                <a:spcPct val="90000"/>
              </a:lnSpc>
              <a:spcBef>
                <a:spcPts val="400"/>
              </a:spcBef>
              <a:spcAft>
                <a:spcPts val="0"/>
              </a:spcAft>
              <a:buSzPts val="1100"/>
              <a:buChar char="▪"/>
              <a:defRPr sz="1500"/>
            </a:lvl2pPr>
            <a:lvl3pPr indent="-292100" lvl="2" marL="1371600" rtl="0" algn="l">
              <a:lnSpc>
                <a:spcPct val="90000"/>
              </a:lnSpc>
              <a:spcBef>
                <a:spcPts val="400"/>
              </a:spcBef>
              <a:spcAft>
                <a:spcPts val="0"/>
              </a:spcAft>
              <a:buSzPts val="1000"/>
              <a:buChar char="▪"/>
              <a:defRPr sz="1400"/>
            </a:lvl3pPr>
            <a:lvl4pPr indent="-285750" lvl="3" marL="1828800" rtl="0" algn="l">
              <a:lnSpc>
                <a:spcPct val="90000"/>
              </a:lnSpc>
              <a:spcBef>
                <a:spcPts val="400"/>
              </a:spcBef>
              <a:spcAft>
                <a:spcPts val="0"/>
              </a:spcAft>
              <a:buSzPts val="900"/>
              <a:buChar char="▪"/>
              <a:defRPr sz="1200"/>
            </a:lvl4pPr>
            <a:lvl5pPr indent="-285750" lvl="4" marL="2286000" rtl="0" algn="l">
              <a:lnSpc>
                <a:spcPct val="90000"/>
              </a:lnSpc>
              <a:spcBef>
                <a:spcPts val="400"/>
              </a:spcBef>
              <a:spcAft>
                <a:spcPts val="0"/>
              </a:spcAft>
              <a:buSzPts val="900"/>
              <a:buChar char="▪"/>
              <a:defRPr sz="1200"/>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97" name="Google Shape;97;p23"/>
          <p:cNvSpPr txBox="1"/>
          <p:nvPr>
            <p:ph idx="2" type="body"/>
          </p:nvPr>
        </p:nvSpPr>
        <p:spPr>
          <a:xfrm>
            <a:off x="4740842" y="1711519"/>
            <a:ext cx="4049700" cy="2921100"/>
          </a:xfrm>
          <a:prstGeom prst="rect">
            <a:avLst/>
          </a:prstGeom>
          <a:noFill/>
          <a:ln>
            <a:noFill/>
          </a:ln>
        </p:spPr>
        <p:txBody>
          <a:bodyPr anchorCtr="0" anchor="t" bIns="34275" lIns="0" spcFirstLastPara="1" rIns="0" wrap="square" tIns="34275">
            <a:noAutofit/>
          </a:bodyPr>
          <a:lstStyle>
            <a:lvl1pPr indent="-317500" lvl="0" marL="457200" rtl="0" algn="l">
              <a:lnSpc>
                <a:spcPct val="90000"/>
              </a:lnSpc>
              <a:spcBef>
                <a:spcPts val="800"/>
              </a:spcBef>
              <a:spcAft>
                <a:spcPts val="0"/>
              </a:spcAft>
              <a:buSzPts val="1400"/>
              <a:buChar char="▪"/>
              <a:defRPr sz="1800"/>
            </a:lvl1pPr>
            <a:lvl2pPr indent="-298450" lvl="1" marL="914400" rtl="0" algn="l">
              <a:lnSpc>
                <a:spcPct val="90000"/>
              </a:lnSpc>
              <a:spcBef>
                <a:spcPts val="400"/>
              </a:spcBef>
              <a:spcAft>
                <a:spcPts val="0"/>
              </a:spcAft>
              <a:buSzPts val="1100"/>
              <a:buChar char="▪"/>
              <a:defRPr sz="1500"/>
            </a:lvl2pPr>
            <a:lvl3pPr indent="-292100" lvl="2" marL="1371600" rtl="0" algn="l">
              <a:lnSpc>
                <a:spcPct val="90000"/>
              </a:lnSpc>
              <a:spcBef>
                <a:spcPts val="400"/>
              </a:spcBef>
              <a:spcAft>
                <a:spcPts val="0"/>
              </a:spcAft>
              <a:buSzPts val="1000"/>
              <a:buChar char="▪"/>
              <a:defRPr sz="1400"/>
            </a:lvl3pPr>
            <a:lvl4pPr indent="-285750" lvl="3" marL="1828800" rtl="0" algn="l">
              <a:lnSpc>
                <a:spcPct val="90000"/>
              </a:lnSpc>
              <a:spcBef>
                <a:spcPts val="400"/>
              </a:spcBef>
              <a:spcAft>
                <a:spcPts val="0"/>
              </a:spcAft>
              <a:buSzPts val="900"/>
              <a:buChar char="▪"/>
              <a:defRPr sz="1200"/>
            </a:lvl4pPr>
            <a:lvl5pPr indent="-285750" lvl="4" marL="2286000" rtl="0" algn="l">
              <a:lnSpc>
                <a:spcPct val="90000"/>
              </a:lnSpc>
              <a:spcBef>
                <a:spcPts val="400"/>
              </a:spcBef>
              <a:spcAft>
                <a:spcPts val="0"/>
              </a:spcAft>
              <a:buSzPts val="900"/>
              <a:buChar char="▪"/>
              <a:defRPr sz="1200"/>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cxnSp>
        <p:nvCxnSpPr>
          <p:cNvPr id="98" name="Google Shape;98;p23"/>
          <p:cNvCxnSpPr/>
          <p:nvPr/>
        </p:nvCxnSpPr>
        <p:spPr>
          <a:xfrm>
            <a:off x="4476584" y="1189435"/>
            <a:ext cx="0" cy="3442800"/>
          </a:xfrm>
          <a:prstGeom prst="straightConnector1">
            <a:avLst/>
          </a:prstGeom>
          <a:noFill/>
          <a:ln cap="flat" cmpd="sng" w="12700">
            <a:solidFill>
              <a:schemeClr val="accent5"/>
            </a:solidFill>
            <a:prstDash val="solid"/>
            <a:miter lim="800000"/>
            <a:headEnd len="sm" w="sm" type="none"/>
            <a:tailEnd len="sm" w="sm" type="none"/>
          </a:ln>
        </p:spPr>
      </p:cxnSp>
      <p:sp>
        <p:nvSpPr>
          <p:cNvPr id="99" name="Google Shape;99;p23"/>
          <p:cNvSpPr txBox="1"/>
          <p:nvPr>
            <p:ph idx="3" type="body"/>
          </p:nvPr>
        </p:nvSpPr>
        <p:spPr>
          <a:xfrm>
            <a:off x="4740842" y="1190651"/>
            <a:ext cx="4049700" cy="438300"/>
          </a:xfrm>
          <a:prstGeom prst="rect">
            <a:avLst/>
          </a:prstGeom>
          <a:noFill/>
          <a:ln>
            <a:noFill/>
          </a:ln>
        </p:spPr>
        <p:txBody>
          <a:bodyPr anchorCtr="0" anchor="t" bIns="34275" lIns="0" spcFirstLastPara="1" rIns="0" wrap="square" tIns="34275">
            <a:noAutofit/>
          </a:bodyPr>
          <a:lstStyle>
            <a:lvl1pPr indent="-228600" lvl="0" marL="457200" rtl="0" algn="l">
              <a:lnSpc>
                <a:spcPct val="90000"/>
              </a:lnSpc>
              <a:spcBef>
                <a:spcPts val="800"/>
              </a:spcBef>
              <a:spcAft>
                <a:spcPts val="0"/>
              </a:spcAft>
              <a:buSzPts val="1600"/>
              <a:buNone/>
              <a:defRPr sz="2100">
                <a:solidFill>
                  <a:schemeClr val="accent5"/>
                </a:solidFill>
                <a:latin typeface="Barlow"/>
                <a:ea typeface="Barlow"/>
                <a:cs typeface="Barlow"/>
                <a:sym typeface="Barlow"/>
              </a:defRPr>
            </a:lvl1pPr>
            <a:lvl2pPr indent="-292100" lvl="1" marL="914400" rtl="0" algn="l">
              <a:lnSpc>
                <a:spcPct val="90000"/>
              </a:lnSpc>
              <a:spcBef>
                <a:spcPts val="400"/>
              </a:spcBef>
              <a:spcAft>
                <a:spcPts val="0"/>
              </a:spcAft>
              <a:buSzPts val="1000"/>
              <a:buChar char="▪"/>
              <a:defRPr/>
            </a:lvl2pPr>
            <a:lvl3pPr indent="-292100" lvl="2" marL="1371600" rtl="0" algn="l">
              <a:lnSpc>
                <a:spcPct val="90000"/>
              </a:lnSpc>
              <a:spcBef>
                <a:spcPts val="400"/>
              </a:spcBef>
              <a:spcAft>
                <a:spcPts val="0"/>
              </a:spcAft>
              <a:buSzPts val="1000"/>
              <a:buChar char="▪"/>
              <a:defRPr/>
            </a:lvl3pPr>
            <a:lvl4pPr indent="-292100" lvl="3" marL="1828800" rtl="0" algn="l">
              <a:lnSpc>
                <a:spcPct val="90000"/>
              </a:lnSpc>
              <a:spcBef>
                <a:spcPts val="400"/>
              </a:spcBef>
              <a:spcAft>
                <a:spcPts val="0"/>
              </a:spcAft>
              <a:buSzPts val="1000"/>
              <a:buChar char="▪"/>
              <a:defRPr/>
            </a:lvl4pPr>
            <a:lvl5pPr indent="-292100" lvl="4" marL="2286000" rtl="0" algn="l">
              <a:lnSpc>
                <a:spcPct val="90000"/>
              </a:lnSpc>
              <a:spcBef>
                <a:spcPts val="400"/>
              </a:spcBef>
              <a:spcAft>
                <a:spcPts val="0"/>
              </a:spcAft>
              <a:buSzPts val="10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00" name="Google Shape;100;p23"/>
          <p:cNvSpPr txBox="1"/>
          <p:nvPr>
            <p:ph idx="4" type="body"/>
          </p:nvPr>
        </p:nvSpPr>
        <p:spPr>
          <a:xfrm>
            <a:off x="345733" y="1190651"/>
            <a:ext cx="4049700" cy="438300"/>
          </a:xfrm>
          <a:prstGeom prst="rect">
            <a:avLst/>
          </a:prstGeom>
          <a:noFill/>
          <a:ln>
            <a:noFill/>
          </a:ln>
        </p:spPr>
        <p:txBody>
          <a:bodyPr anchorCtr="0" anchor="t" bIns="34275" lIns="0" spcFirstLastPara="1" rIns="0" wrap="square" tIns="34275">
            <a:noAutofit/>
          </a:bodyPr>
          <a:lstStyle>
            <a:lvl1pPr indent="-228600" lvl="0" marL="457200" rtl="0" algn="l">
              <a:lnSpc>
                <a:spcPct val="90000"/>
              </a:lnSpc>
              <a:spcBef>
                <a:spcPts val="800"/>
              </a:spcBef>
              <a:spcAft>
                <a:spcPts val="0"/>
              </a:spcAft>
              <a:buSzPts val="1600"/>
              <a:buNone/>
              <a:defRPr sz="2100">
                <a:solidFill>
                  <a:schemeClr val="accent5"/>
                </a:solidFill>
                <a:latin typeface="Barlow"/>
                <a:ea typeface="Barlow"/>
                <a:cs typeface="Barlow"/>
                <a:sym typeface="Barlow"/>
              </a:defRPr>
            </a:lvl1pPr>
            <a:lvl2pPr indent="-292100" lvl="1" marL="914400" rtl="0" algn="l">
              <a:lnSpc>
                <a:spcPct val="90000"/>
              </a:lnSpc>
              <a:spcBef>
                <a:spcPts val="400"/>
              </a:spcBef>
              <a:spcAft>
                <a:spcPts val="0"/>
              </a:spcAft>
              <a:buSzPts val="1000"/>
              <a:buChar char="▪"/>
              <a:defRPr/>
            </a:lvl2pPr>
            <a:lvl3pPr indent="-292100" lvl="2" marL="1371600" rtl="0" algn="l">
              <a:lnSpc>
                <a:spcPct val="90000"/>
              </a:lnSpc>
              <a:spcBef>
                <a:spcPts val="400"/>
              </a:spcBef>
              <a:spcAft>
                <a:spcPts val="0"/>
              </a:spcAft>
              <a:buSzPts val="1000"/>
              <a:buChar char="▪"/>
              <a:defRPr/>
            </a:lvl3pPr>
            <a:lvl4pPr indent="-292100" lvl="3" marL="1828800" rtl="0" algn="l">
              <a:lnSpc>
                <a:spcPct val="90000"/>
              </a:lnSpc>
              <a:spcBef>
                <a:spcPts val="400"/>
              </a:spcBef>
              <a:spcAft>
                <a:spcPts val="0"/>
              </a:spcAft>
              <a:buSzPts val="1000"/>
              <a:buChar char="▪"/>
              <a:defRPr/>
            </a:lvl4pPr>
            <a:lvl5pPr indent="-292100" lvl="4" marL="2286000" rtl="0" algn="l">
              <a:lnSpc>
                <a:spcPct val="90000"/>
              </a:lnSpc>
              <a:spcBef>
                <a:spcPts val="400"/>
              </a:spcBef>
              <a:spcAft>
                <a:spcPts val="0"/>
              </a:spcAft>
              <a:buSzPts val="10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01" name="Google Shape;101;p2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
  <p:cSld name="Three Column">
    <p:spTree>
      <p:nvGrpSpPr>
        <p:cNvPr id="102" name="Shape 102"/>
        <p:cNvGrpSpPr/>
        <p:nvPr/>
      </p:nvGrpSpPr>
      <p:grpSpPr>
        <a:xfrm>
          <a:off x="0" y="0"/>
          <a:ext cx="0" cy="0"/>
          <a:chOff x="0" y="0"/>
          <a:chExt cx="0" cy="0"/>
        </a:xfrm>
      </p:grpSpPr>
      <p:sp>
        <p:nvSpPr>
          <p:cNvPr id="103" name="Google Shape;103;p24"/>
          <p:cNvSpPr txBox="1"/>
          <p:nvPr>
            <p:ph type="title"/>
          </p:nvPr>
        </p:nvSpPr>
        <p:spPr>
          <a:xfrm>
            <a:off x="345734" y="273844"/>
            <a:ext cx="8445000" cy="744000"/>
          </a:xfrm>
          <a:prstGeom prst="rect">
            <a:avLst/>
          </a:prstGeom>
          <a:noFill/>
          <a:ln>
            <a:noFill/>
          </a:ln>
        </p:spPr>
        <p:txBody>
          <a:bodyPr anchorCtr="0" anchor="ctr" bIns="34275" lIns="0" spcFirstLastPara="1" rIns="0" wrap="square" tIns="34275">
            <a:noAutofit/>
          </a:bodyPr>
          <a:lstStyle>
            <a:lvl1pPr lvl="0" rtl="0" algn="l">
              <a:lnSpc>
                <a:spcPct val="90000"/>
              </a:lnSpc>
              <a:spcBef>
                <a:spcPts val="0"/>
              </a:spcBef>
              <a:spcAft>
                <a:spcPts val="0"/>
              </a:spcAft>
              <a:buClr>
                <a:schemeClr val="dk1"/>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04" name="Google Shape;104;p24"/>
          <p:cNvSpPr txBox="1"/>
          <p:nvPr>
            <p:ph idx="1" type="body"/>
          </p:nvPr>
        </p:nvSpPr>
        <p:spPr>
          <a:xfrm>
            <a:off x="345734" y="1711517"/>
            <a:ext cx="2605800" cy="2920800"/>
          </a:xfrm>
          <a:prstGeom prst="rect">
            <a:avLst/>
          </a:prstGeom>
          <a:noFill/>
          <a:ln>
            <a:noFill/>
          </a:ln>
        </p:spPr>
        <p:txBody>
          <a:bodyPr anchorCtr="0" anchor="t" bIns="34275" lIns="0" spcFirstLastPara="1" rIns="0" wrap="square" tIns="34275">
            <a:noAutofit/>
          </a:bodyPr>
          <a:lstStyle>
            <a:lvl1pPr indent="-317500" lvl="0" marL="457200" rtl="0" algn="l">
              <a:lnSpc>
                <a:spcPct val="90000"/>
              </a:lnSpc>
              <a:spcBef>
                <a:spcPts val="800"/>
              </a:spcBef>
              <a:spcAft>
                <a:spcPts val="0"/>
              </a:spcAft>
              <a:buSzPts val="1400"/>
              <a:buChar char="▪"/>
              <a:defRPr sz="1800"/>
            </a:lvl1pPr>
            <a:lvl2pPr indent="-298450" lvl="1" marL="914400" rtl="0" algn="l">
              <a:lnSpc>
                <a:spcPct val="90000"/>
              </a:lnSpc>
              <a:spcBef>
                <a:spcPts val="400"/>
              </a:spcBef>
              <a:spcAft>
                <a:spcPts val="0"/>
              </a:spcAft>
              <a:buSzPts val="1100"/>
              <a:buChar char="▪"/>
              <a:defRPr sz="1500"/>
            </a:lvl2pPr>
            <a:lvl3pPr indent="-292100" lvl="2" marL="1371600" rtl="0" algn="l">
              <a:lnSpc>
                <a:spcPct val="90000"/>
              </a:lnSpc>
              <a:spcBef>
                <a:spcPts val="400"/>
              </a:spcBef>
              <a:spcAft>
                <a:spcPts val="0"/>
              </a:spcAft>
              <a:buSzPts val="1000"/>
              <a:buChar char="▪"/>
              <a:defRPr sz="1400"/>
            </a:lvl3pPr>
            <a:lvl4pPr indent="-285750" lvl="3" marL="1828800" rtl="0" algn="l">
              <a:lnSpc>
                <a:spcPct val="90000"/>
              </a:lnSpc>
              <a:spcBef>
                <a:spcPts val="400"/>
              </a:spcBef>
              <a:spcAft>
                <a:spcPts val="0"/>
              </a:spcAft>
              <a:buSzPts val="900"/>
              <a:buChar char="▪"/>
              <a:defRPr sz="1200"/>
            </a:lvl4pPr>
            <a:lvl5pPr indent="-285750" lvl="4" marL="2286000" rtl="0" algn="l">
              <a:lnSpc>
                <a:spcPct val="90000"/>
              </a:lnSpc>
              <a:spcBef>
                <a:spcPts val="400"/>
              </a:spcBef>
              <a:spcAft>
                <a:spcPts val="0"/>
              </a:spcAft>
              <a:buSzPts val="900"/>
              <a:buChar char="▪"/>
              <a:defRPr sz="1200"/>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05" name="Google Shape;105;p24"/>
          <p:cNvSpPr txBox="1"/>
          <p:nvPr>
            <p:ph idx="2" type="body"/>
          </p:nvPr>
        </p:nvSpPr>
        <p:spPr>
          <a:xfrm>
            <a:off x="3265577" y="1711517"/>
            <a:ext cx="2605800" cy="2920800"/>
          </a:xfrm>
          <a:prstGeom prst="rect">
            <a:avLst/>
          </a:prstGeom>
          <a:noFill/>
          <a:ln>
            <a:noFill/>
          </a:ln>
        </p:spPr>
        <p:txBody>
          <a:bodyPr anchorCtr="0" anchor="t" bIns="34275" lIns="0" spcFirstLastPara="1" rIns="0" wrap="square" tIns="34275">
            <a:noAutofit/>
          </a:bodyPr>
          <a:lstStyle>
            <a:lvl1pPr indent="-317500" lvl="0" marL="457200" rtl="0" algn="l">
              <a:lnSpc>
                <a:spcPct val="90000"/>
              </a:lnSpc>
              <a:spcBef>
                <a:spcPts val="800"/>
              </a:spcBef>
              <a:spcAft>
                <a:spcPts val="0"/>
              </a:spcAft>
              <a:buSzPts val="1400"/>
              <a:buChar char="▪"/>
              <a:defRPr sz="1800"/>
            </a:lvl1pPr>
            <a:lvl2pPr indent="-298450" lvl="1" marL="914400" rtl="0" algn="l">
              <a:lnSpc>
                <a:spcPct val="90000"/>
              </a:lnSpc>
              <a:spcBef>
                <a:spcPts val="400"/>
              </a:spcBef>
              <a:spcAft>
                <a:spcPts val="0"/>
              </a:spcAft>
              <a:buSzPts val="1100"/>
              <a:buChar char="▪"/>
              <a:defRPr sz="1500"/>
            </a:lvl2pPr>
            <a:lvl3pPr indent="-292100" lvl="2" marL="1371600" rtl="0" algn="l">
              <a:lnSpc>
                <a:spcPct val="90000"/>
              </a:lnSpc>
              <a:spcBef>
                <a:spcPts val="400"/>
              </a:spcBef>
              <a:spcAft>
                <a:spcPts val="0"/>
              </a:spcAft>
              <a:buSzPts val="1000"/>
              <a:buChar char="▪"/>
              <a:defRPr sz="1400"/>
            </a:lvl3pPr>
            <a:lvl4pPr indent="-285750" lvl="3" marL="1828800" rtl="0" algn="l">
              <a:lnSpc>
                <a:spcPct val="90000"/>
              </a:lnSpc>
              <a:spcBef>
                <a:spcPts val="400"/>
              </a:spcBef>
              <a:spcAft>
                <a:spcPts val="0"/>
              </a:spcAft>
              <a:buSzPts val="900"/>
              <a:buChar char="▪"/>
              <a:defRPr sz="1200"/>
            </a:lvl4pPr>
            <a:lvl5pPr indent="-285750" lvl="4" marL="2286000" rtl="0" algn="l">
              <a:lnSpc>
                <a:spcPct val="90000"/>
              </a:lnSpc>
              <a:spcBef>
                <a:spcPts val="400"/>
              </a:spcBef>
              <a:spcAft>
                <a:spcPts val="0"/>
              </a:spcAft>
              <a:buSzPts val="900"/>
              <a:buChar char="▪"/>
              <a:defRPr sz="1200"/>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06" name="Google Shape;106;p24"/>
          <p:cNvSpPr txBox="1"/>
          <p:nvPr>
            <p:ph idx="3" type="body"/>
          </p:nvPr>
        </p:nvSpPr>
        <p:spPr>
          <a:xfrm>
            <a:off x="6185421" y="1711517"/>
            <a:ext cx="2605800" cy="2920800"/>
          </a:xfrm>
          <a:prstGeom prst="rect">
            <a:avLst/>
          </a:prstGeom>
          <a:noFill/>
          <a:ln>
            <a:noFill/>
          </a:ln>
        </p:spPr>
        <p:txBody>
          <a:bodyPr anchorCtr="0" anchor="t" bIns="34275" lIns="0" spcFirstLastPara="1" rIns="0" wrap="square" tIns="34275">
            <a:noAutofit/>
          </a:bodyPr>
          <a:lstStyle>
            <a:lvl1pPr indent="-317500" lvl="0" marL="457200" rtl="0" algn="l">
              <a:lnSpc>
                <a:spcPct val="90000"/>
              </a:lnSpc>
              <a:spcBef>
                <a:spcPts val="800"/>
              </a:spcBef>
              <a:spcAft>
                <a:spcPts val="0"/>
              </a:spcAft>
              <a:buSzPts val="1400"/>
              <a:buChar char="▪"/>
              <a:defRPr sz="1800"/>
            </a:lvl1pPr>
            <a:lvl2pPr indent="-298450" lvl="1" marL="914400" rtl="0" algn="l">
              <a:lnSpc>
                <a:spcPct val="90000"/>
              </a:lnSpc>
              <a:spcBef>
                <a:spcPts val="400"/>
              </a:spcBef>
              <a:spcAft>
                <a:spcPts val="0"/>
              </a:spcAft>
              <a:buSzPts val="1100"/>
              <a:buChar char="▪"/>
              <a:defRPr sz="1500"/>
            </a:lvl2pPr>
            <a:lvl3pPr indent="-292100" lvl="2" marL="1371600" rtl="0" algn="l">
              <a:lnSpc>
                <a:spcPct val="90000"/>
              </a:lnSpc>
              <a:spcBef>
                <a:spcPts val="400"/>
              </a:spcBef>
              <a:spcAft>
                <a:spcPts val="0"/>
              </a:spcAft>
              <a:buSzPts val="1000"/>
              <a:buChar char="▪"/>
              <a:defRPr sz="1400"/>
            </a:lvl3pPr>
            <a:lvl4pPr indent="-285750" lvl="3" marL="1828800" rtl="0" algn="l">
              <a:lnSpc>
                <a:spcPct val="90000"/>
              </a:lnSpc>
              <a:spcBef>
                <a:spcPts val="400"/>
              </a:spcBef>
              <a:spcAft>
                <a:spcPts val="0"/>
              </a:spcAft>
              <a:buSzPts val="900"/>
              <a:buChar char="▪"/>
              <a:defRPr sz="1200"/>
            </a:lvl4pPr>
            <a:lvl5pPr indent="-285750" lvl="4" marL="2286000" rtl="0" algn="l">
              <a:lnSpc>
                <a:spcPct val="90000"/>
              </a:lnSpc>
              <a:spcBef>
                <a:spcPts val="400"/>
              </a:spcBef>
              <a:spcAft>
                <a:spcPts val="0"/>
              </a:spcAft>
              <a:buSzPts val="900"/>
              <a:buChar char="▪"/>
              <a:defRPr sz="1200"/>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cxnSp>
        <p:nvCxnSpPr>
          <p:cNvPr id="107" name="Google Shape;107;p24"/>
          <p:cNvCxnSpPr/>
          <p:nvPr/>
        </p:nvCxnSpPr>
        <p:spPr>
          <a:xfrm>
            <a:off x="5939624" y="1189435"/>
            <a:ext cx="0" cy="3442800"/>
          </a:xfrm>
          <a:prstGeom prst="straightConnector1">
            <a:avLst/>
          </a:prstGeom>
          <a:noFill/>
          <a:ln cap="flat" cmpd="sng" w="12700">
            <a:solidFill>
              <a:schemeClr val="accent5"/>
            </a:solidFill>
            <a:prstDash val="solid"/>
            <a:miter lim="800000"/>
            <a:headEnd len="sm" w="sm" type="none"/>
            <a:tailEnd len="sm" w="sm" type="none"/>
          </a:ln>
        </p:spPr>
      </p:cxnSp>
      <p:cxnSp>
        <p:nvCxnSpPr>
          <p:cNvPr id="108" name="Google Shape;108;p24"/>
          <p:cNvCxnSpPr/>
          <p:nvPr/>
        </p:nvCxnSpPr>
        <p:spPr>
          <a:xfrm>
            <a:off x="3023483" y="1189435"/>
            <a:ext cx="0" cy="3442800"/>
          </a:xfrm>
          <a:prstGeom prst="straightConnector1">
            <a:avLst/>
          </a:prstGeom>
          <a:noFill/>
          <a:ln cap="flat" cmpd="sng" w="12700">
            <a:solidFill>
              <a:schemeClr val="accent5"/>
            </a:solidFill>
            <a:prstDash val="solid"/>
            <a:miter lim="800000"/>
            <a:headEnd len="sm" w="sm" type="none"/>
            <a:tailEnd len="sm" w="sm" type="none"/>
          </a:ln>
        </p:spPr>
      </p:cxnSp>
      <p:sp>
        <p:nvSpPr>
          <p:cNvPr id="109" name="Google Shape;109;p24"/>
          <p:cNvSpPr txBox="1"/>
          <p:nvPr>
            <p:ph idx="4" type="body"/>
          </p:nvPr>
        </p:nvSpPr>
        <p:spPr>
          <a:xfrm>
            <a:off x="3265577" y="1189435"/>
            <a:ext cx="2605800" cy="438600"/>
          </a:xfrm>
          <a:prstGeom prst="rect">
            <a:avLst/>
          </a:prstGeom>
          <a:noFill/>
          <a:ln>
            <a:noFill/>
          </a:ln>
        </p:spPr>
        <p:txBody>
          <a:bodyPr anchorCtr="0" anchor="t" bIns="34275" lIns="0" spcFirstLastPara="1" rIns="0" wrap="square" tIns="34275">
            <a:noAutofit/>
          </a:bodyPr>
          <a:lstStyle>
            <a:lvl1pPr indent="-228600" lvl="0" marL="457200" rtl="0" algn="l">
              <a:lnSpc>
                <a:spcPct val="90000"/>
              </a:lnSpc>
              <a:spcBef>
                <a:spcPts val="800"/>
              </a:spcBef>
              <a:spcAft>
                <a:spcPts val="0"/>
              </a:spcAft>
              <a:buSzPts val="1600"/>
              <a:buNone/>
              <a:defRPr>
                <a:solidFill>
                  <a:schemeClr val="accent5"/>
                </a:solidFill>
                <a:latin typeface="Barlow"/>
                <a:ea typeface="Barlow"/>
                <a:cs typeface="Barlow"/>
                <a:sym typeface="Barlow"/>
              </a:defRPr>
            </a:lvl1pPr>
            <a:lvl2pPr indent="-292100" lvl="1" marL="914400" rtl="0" algn="l">
              <a:lnSpc>
                <a:spcPct val="90000"/>
              </a:lnSpc>
              <a:spcBef>
                <a:spcPts val="400"/>
              </a:spcBef>
              <a:spcAft>
                <a:spcPts val="0"/>
              </a:spcAft>
              <a:buSzPts val="1000"/>
              <a:buChar char="▪"/>
              <a:defRPr/>
            </a:lvl2pPr>
            <a:lvl3pPr indent="-292100" lvl="2" marL="1371600" rtl="0" algn="l">
              <a:lnSpc>
                <a:spcPct val="90000"/>
              </a:lnSpc>
              <a:spcBef>
                <a:spcPts val="400"/>
              </a:spcBef>
              <a:spcAft>
                <a:spcPts val="0"/>
              </a:spcAft>
              <a:buSzPts val="1000"/>
              <a:buChar char="▪"/>
              <a:defRPr/>
            </a:lvl3pPr>
            <a:lvl4pPr indent="-292100" lvl="3" marL="1828800" rtl="0" algn="l">
              <a:lnSpc>
                <a:spcPct val="90000"/>
              </a:lnSpc>
              <a:spcBef>
                <a:spcPts val="400"/>
              </a:spcBef>
              <a:spcAft>
                <a:spcPts val="0"/>
              </a:spcAft>
              <a:buSzPts val="1000"/>
              <a:buChar char="▪"/>
              <a:defRPr/>
            </a:lvl4pPr>
            <a:lvl5pPr indent="-292100" lvl="4" marL="2286000" rtl="0" algn="l">
              <a:lnSpc>
                <a:spcPct val="90000"/>
              </a:lnSpc>
              <a:spcBef>
                <a:spcPts val="400"/>
              </a:spcBef>
              <a:spcAft>
                <a:spcPts val="0"/>
              </a:spcAft>
              <a:buSzPts val="10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10" name="Google Shape;110;p24"/>
          <p:cNvSpPr txBox="1"/>
          <p:nvPr>
            <p:ph idx="5" type="body"/>
          </p:nvPr>
        </p:nvSpPr>
        <p:spPr>
          <a:xfrm>
            <a:off x="6185421" y="1189435"/>
            <a:ext cx="2605800" cy="438600"/>
          </a:xfrm>
          <a:prstGeom prst="rect">
            <a:avLst/>
          </a:prstGeom>
          <a:noFill/>
          <a:ln>
            <a:noFill/>
          </a:ln>
        </p:spPr>
        <p:txBody>
          <a:bodyPr anchorCtr="0" anchor="t" bIns="34275" lIns="0" spcFirstLastPara="1" rIns="0" wrap="square" tIns="34275">
            <a:noAutofit/>
          </a:bodyPr>
          <a:lstStyle>
            <a:lvl1pPr indent="-228600" lvl="0" marL="457200" rtl="0" algn="l">
              <a:lnSpc>
                <a:spcPct val="90000"/>
              </a:lnSpc>
              <a:spcBef>
                <a:spcPts val="800"/>
              </a:spcBef>
              <a:spcAft>
                <a:spcPts val="0"/>
              </a:spcAft>
              <a:buSzPts val="1600"/>
              <a:buNone/>
              <a:defRPr>
                <a:solidFill>
                  <a:schemeClr val="accent5"/>
                </a:solidFill>
                <a:latin typeface="Barlow"/>
                <a:ea typeface="Barlow"/>
                <a:cs typeface="Barlow"/>
                <a:sym typeface="Barlow"/>
              </a:defRPr>
            </a:lvl1pPr>
            <a:lvl2pPr indent="-292100" lvl="1" marL="914400" rtl="0" algn="l">
              <a:lnSpc>
                <a:spcPct val="90000"/>
              </a:lnSpc>
              <a:spcBef>
                <a:spcPts val="400"/>
              </a:spcBef>
              <a:spcAft>
                <a:spcPts val="0"/>
              </a:spcAft>
              <a:buSzPts val="1000"/>
              <a:buChar char="▪"/>
              <a:defRPr/>
            </a:lvl2pPr>
            <a:lvl3pPr indent="-292100" lvl="2" marL="1371600" rtl="0" algn="l">
              <a:lnSpc>
                <a:spcPct val="90000"/>
              </a:lnSpc>
              <a:spcBef>
                <a:spcPts val="400"/>
              </a:spcBef>
              <a:spcAft>
                <a:spcPts val="0"/>
              </a:spcAft>
              <a:buSzPts val="1000"/>
              <a:buChar char="▪"/>
              <a:defRPr/>
            </a:lvl3pPr>
            <a:lvl4pPr indent="-292100" lvl="3" marL="1828800" rtl="0" algn="l">
              <a:lnSpc>
                <a:spcPct val="90000"/>
              </a:lnSpc>
              <a:spcBef>
                <a:spcPts val="400"/>
              </a:spcBef>
              <a:spcAft>
                <a:spcPts val="0"/>
              </a:spcAft>
              <a:buSzPts val="1000"/>
              <a:buChar char="▪"/>
              <a:defRPr/>
            </a:lvl4pPr>
            <a:lvl5pPr indent="-292100" lvl="4" marL="2286000" rtl="0" algn="l">
              <a:lnSpc>
                <a:spcPct val="90000"/>
              </a:lnSpc>
              <a:spcBef>
                <a:spcPts val="400"/>
              </a:spcBef>
              <a:spcAft>
                <a:spcPts val="0"/>
              </a:spcAft>
              <a:buSzPts val="10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11" name="Google Shape;111;p24"/>
          <p:cNvSpPr txBox="1"/>
          <p:nvPr>
            <p:ph idx="6" type="body"/>
          </p:nvPr>
        </p:nvSpPr>
        <p:spPr>
          <a:xfrm>
            <a:off x="345734" y="1189435"/>
            <a:ext cx="2605800" cy="438600"/>
          </a:xfrm>
          <a:prstGeom prst="rect">
            <a:avLst/>
          </a:prstGeom>
          <a:noFill/>
          <a:ln>
            <a:noFill/>
          </a:ln>
        </p:spPr>
        <p:txBody>
          <a:bodyPr anchorCtr="0" anchor="t" bIns="34275" lIns="0" spcFirstLastPara="1" rIns="0" wrap="square" tIns="34275">
            <a:noAutofit/>
          </a:bodyPr>
          <a:lstStyle>
            <a:lvl1pPr indent="-228600" lvl="0" marL="457200" rtl="0" algn="l">
              <a:lnSpc>
                <a:spcPct val="90000"/>
              </a:lnSpc>
              <a:spcBef>
                <a:spcPts val="800"/>
              </a:spcBef>
              <a:spcAft>
                <a:spcPts val="0"/>
              </a:spcAft>
              <a:buSzPts val="1600"/>
              <a:buNone/>
              <a:defRPr>
                <a:solidFill>
                  <a:schemeClr val="accent5"/>
                </a:solidFill>
                <a:latin typeface="Barlow"/>
                <a:ea typeface="Barlow"/>
                <a:cs typeface="Barlow"/>
                <a:sym typeface="Barlow"/>
              </a:defRPr>
            </a:lvl1pPr>
            <a:lvl2pPr indent="-292100" lvl="1" marL="914400" rtl="0" algn="l">
              <a:lnSpc>
                <a:spcPct val="90000"/>
              </a:lnSpc>
              <a:spcBef>
                <a:spcPts val="400"/>
              </a:spcBef>
              <a:spcAft>
                <a:spcPts val="0"/>
              </a:spcAft>
              <a:buSzPts val="1000"/>
              <a:buChar char="▪"/>
              <a:defRPr/>
            </a:lvl2pPr>
            <a:lvl3pPr indent="-292100" lvl="2" marL="1371600" rtl="0" algn="l">
              <a:lnSpc>
                <a:spcPct val="90000"/>
              </a:lnSpc>
              <a:spcBef>
                <a:spcPts val="400"/>
              </a:spcBef>
              <a:spcAft>
                <a:spcPts val="0"/>
              </a:spcAft>
              <a:buSzPts val="1000"/>
              <a:buChar char="▪"/>
              <a:defRPr/>
            </a:lvl3pPr>
            <a:lvl4pPr indent="-292100" lvl="3" marL="1828800" rtl="0" algn="l">
              <a:lnSpc>
                <a:spcPct val="90000"/>
              </a:lnSpc>
              <a:spcBef>
                <a:spcPts val="400"/>
              </a:spcBef>
              <a:spcAft>
                <a:spcPts val="0"/>
              </a:spcAft>
              <a:buSzPts val="1000"/>
              <a:buChar char="▪"/>
              <a:defRPr/>
            </a:lvl4pPr>
            <a:lvl5pPr indent="-292100" lvl="4" marL="2286000" rtl="0" algn="l">
              <a:lnSpc>
                <a:spcPct val="90000"/>
              </a:lnSpc>
              <a:spcBef>
                <a:spcPts val="400"/>
              </a:spcBef>
              <a:spcAft>
                <a:spcPts val="0"/>
              </a:spcAft>
              <a:buSzPts val="10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12" name="Google Shape;112;p2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 Box">
  <p:cSld name="Two Column Box">
    <p:spTree>
      <p:nvGrpSpPr>
        <p:cNvPr id="113" name="Shape 113"/>
        <p:cNvGrpSpPr/>
        <p:nvPr/>
      </p:nvGrpSpPr>
      <p:grpSpPr>
        <a:xfrm>
          <a:off x="0" y="0"/>
          <a:ext cx="0" cy="0"/>
          <a:chOff x="0" y="0"/>
          <a:chExt cx="0" cy="0"/>
        </a:xfrm>
      </p:grpSpPr>
      <p:sp>
        <p:nvSpPr>
          <p:cNvPr id="114" name="Google Shape;114;p25"/>
          <p:cNvSpPr/>
          <p:nvPr/>
        </p:nvSpPr>
        <p:spPr>
          <a:xfrm>
            <a:off x="345733" y="1458265"/>
            <a:ext cx="4054200" cy="2568600"/>
          </a:xfrm>
          <a:prstGeom prst="snip1Rect">
            <a:avLst>
              <a:gd fmla="val 16667" name="adj"/>
            </a:avLst>
          </a:prstGeom>
          <a:solidFill>
            <a:schemeClr val="accent5"/>
          </a:solidFill>
          <a:ln>
            <a:noFill/>
          </a:ln>
        </p:spPr>
        <p:txBody>
          <a:bodyPr anchorCtr="0" anchor="t" bIns="34275" lIns="68575" spcFirstLastPara="1" rIns="68575" wrap="square" tIns="34275">
            <a:noAutofit/>
          </a:bodyPr>
          <a:lstStyle/>
          <a:p>
            <a:pPr indent="0" lvl="0" marL="38100" marR="0" rtl="0" algn="l">
              <a:lnSpc>
                <a:spcPct val="90000"/>
              </a:lnSpc>
              <a:spcBef>
                <a:spcPts val="0"/>
              </a:spcBef>
              <a:spcAft>
                <a:spcPts val="0"/>
              </a:spcAft>
              <a:buClr>
                <a:schemeClr val="lt1"/>
              </a:buClr>
              <a:buSzPts val="1100"/>
              <a:buFont typeface="Arial"/>
              <a:buNone/>
            </a:pPr>
            <a:r>
              <a:t/>
            </a:r>
            <a:endParaRPr b="0" i="0" sz="1100" u="none" cap="none" strike="noStrike">
              <a:solidFill>
                <a:schemeClr val="lt1"/>
              </a:solidFill>
              <a:latin typeface="Arial"/>
              <a:ea typeface="Arial"/>
              <a:cs typeface="Arial"/>
              <a:sym typeface="Arial"/>
            </a:endParaRPr>
          </a:p>
        </p:txBody>
      </p:sp>
      <p:sp>
        <p:nvSpPr>
          <p:cNvPr id="115" name="Google Shape;115;p25"/>
          <p:cNvSpPr/>
          <p:nvPr/>
        </p:nvSpPr>
        <p:spPr>
          <a:xfrm>
            <a:off x="4736365" y="1458265"/>
            <a:ext cx="4054200" cy="2568600"/>
          </a:xfrm>
          <a:prstGeom prst="snip1Rect">
            <a:avLst>
              <a:gd fmla="val 16667" name="adj"/>
            </a:avLst>
          </a:prstGeom>
          <a:solidFill>
            <a:schemeClr val="dk2"/>
          </a:solidFill>
          <a:ln>
            <a:noFill/>
          </a:ln>
        </p:spPr>
        <p:txBody>
          <a:bodyPr anchorCtr="0" anchor="t" bIns="34275" lIns="68575" spcFirstLastPara="1" rIns="68575" wrap="square" tIns="34275">
            <a:noAutofit/>
          </a:bodyPr>
          <a:lstStyle/>
          <a:p>
            <a:pPr indent="0" lvl="0" marL="38100" marR="0" rtl="0" algn="l">
              <a:lnSpc>
                <a:spcPct val="90000"/>
              </a:lnSpc>
              <a:spcBef>
                <a:spcPts val="0"/>
              </a:spcBef>
              <a:spcAft>
                <a:spcPts val="0"/>
              </a:spcAft>
              <a:buClr>
                <a:schemeClr val="lt1"/>
              </a:buClr>
              <a:buSzPts val="1100"/>
              <a:buFont typeface="Arial"/>
              <a:buNone/>
            </a:pPr>
            <a:r>
              <a:t/>
            </a:r>
            <a:endParaRPr b="0" i="0" sz="1100" u="none" cap="none" strike="noStrike">
              <a:solidFill>
                <a:schemeClr val="lt1"/>
              </a:solidFill>
              <a:latin typeface="Arial"/>
              <a:ea typeface="Arial"/>
              <a:cs typeface="Arial"/>
              <a:sym typeface="Arial"/>
            </a:endParaRPr>
          </a:p>
        </p:txBody>
      </p:sp>
      <p:sp>
        <p:nvSpPr>
          <p:cNvPr id="116" name="Google Shape;116;p25"/>
          <p:cNvSpPr txBox="1"/>
          <p:nvPr>
            <p:ph type="title"/>
          </p:nvPr>
        </p:nvSpPr>
        <p:spPr>
          <a:xfrm>
            <a:off x="345734" y="273844"/>
            <a:ext cx="8445000" cy="744000"/>
          </a:xfrm>
          <a:prstGeom prst="rect">
            <a:avLst/>
          </a:prstGeom>
          <a:noFill/>
          <a:ln>
            <a:noFill/>
          </a:ln>
        </p:spPr>
        <p:txBody>
          <a:bodyPr anchorCtr="0" anchor="ctr" bIns="34275" lIns="0" spcFirstLastPara="1" rIns="0" wrap="square" tIns="34275">
            <a:noAutofit/>
          </a:bodyPr>
          <a:lstStyle>
            <a:lvl1pPr lvl="0" rtl="0" algn="l">
              <a:lnSpc>
                <a:spcPct val="90000"/>
              </a:lnSpc>
              <a:spcBef>
                <a:spcPts val="0"/>
              </a:spcBef>
              <a:spcAft>
                <a:spcPts val="0"/>
              </a:spcAft>
              <a:buClr>
                <a:schemeClr val="dk1"/>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17" name="Google Shape;117;p25"/>
          <p:cNvSpPr txBox="1"/>
          <p:nvPr>
            <p:ph idx="1" type="body"/>
          </p:nvPr>
        </p:nvSpPr>
        <p:spPr>
          <a:xfrm>
            <a:off x="464431" y="1577210"/>
            <a:ext cx="3815400" cy="2339700"/>
          </a:xfrm>
          <a:prstGeom prst="rect">
            <a:avLst/>
          </a:prstGeom>
          <a:noFill/>
          <a:ln>
            <a:noFill/>
          </a:ln>
        </p:spPr>
        <p:txBody>
          <a:bodyPr anchorCtr="0" anchor="t" bIns="34275" lIns="0" spcFirstLastPara="1" rIns="0" wrap="square" tIns="34275">
            <a:noAutofit/>
          </a:bodyPr>
          <a:lstStyle>
            <a:lvl1pPr indent="-292100" lvl="0" marL="457200" rtl="0" algn="l">
              <a:lnSpc>
                <a:spcPct val="90000"/>
              </a:lnSpc>
              <a:spcBef>
                <a:spcPts val="800"/>
              </a:spcBef>
              <a:spcAft>
                <a:spcPts val="0"/>
              </a:spcAft>
              <a:buClr>
                <a:schemeClr val="lt1"/>
              </a:buClr>
              <a:buSzPts val="1000"/>
              <a:buChar char="▪"/>
              <a:defRPr sz="1400">
                <a:solidFill>
                  <a:schemeClr val="lt1"/>
                </a:solidFill>
              </a:defRPr>
            </a:lvl1pPr>
            <a:lvl2pPr indent="-285750" lvl="1" marL="914400" rtl="0" algn="l">
              <a:lnSpc>
                <a:spcPct val="90000"/>
              </a:lnSpc>
              <a:spcBef>
                <a:spcPts val="400"/>
              </a:spcBef>
              <a:spcAft>
                <a:spcPts val="0"/>
              </a:spcAft>
              <a:buClr>
                <a:schemeClr val="lt1"/>
              </a:buClr>
              <a:buSzPts val="900"/>
              <a:buChar char="▪"/>
              <a:defRPr sz="1200">
                <a:solidFill>
                  <a:schemeClr val="lt1"/>
                </a:solidFill>
              </a:defRPr>
            </a:lvl2pPr>
            <a:lvl3pPr indent="-279400" lvl="2" marL="1371600" rtl="0" algn="l">
              <a:lnSpc>
                <a:spcPct val="90000"/>
              </a:lnSpc>
              <a:spcBef>
                <a:spcPts val="400"/>
              </a:spcBef>
              <a:spcAft>
                <a:spcPts val="0"/>
              </a:spcAft>
              <a:buClr>
                <a:schemeClr val="lt1"/>
              </a:buClr>
              <a:buSzPts val="800"/>
              <a:buChar char="▪"/>
              <a:defRPr sz="1100">
                <a:solidFill>
                  <a:schemeClr val="lt1"/>
                </a:solidFill>
              </a:defRPr>
            </a:lvl3pPr>
            <a:lvl4pPr indent="-273050" lvl="3" marL="1828800" rtl="0" algn="l">
              <a:lnSpc>
                <a:spcPct val="90000"/>
              </a:lnSpc>
              <a:spcBef>
                <a:spcPts val="400"/>
              </a:spcBef>
              <a:spcAft>
                <a:spcPts val="0"/>
              </a:spcAft>
              <a:buClr>
                <a:schemeClr val="lt1"/>
              </a:buClr>
              <a:buSzPts val="700"/>
              <a:buChar char="▪"/>
              <a:defRPr sz="900">
                <a:solidFill>
                  <a:schemeClr val="lt1"/>
                </a:solidFill>
              </a:defRPr>
            </a:lvl4pPr>
            <a:lvl5pPr indent="-273050" lvl="4" marL="2286000" rtl="0" algn="l">
              <a:lnSpc>
                <a:spcPct val="90000"/>
              </a:lnSpc>
              <a:spcBef>
                <a:spcPts val="400"/>
              </a:spcBef>
              <a:spcAft>
                <a:spcPts val="0"/>
              </a:spcAft>
              <a:buClr>
                <a:schemeClr val="lt1"/>
              </a:buClr>
              <a:buSzPts val="700"/>
              <a:buChar char="▪"/>
              <a:defRPr sz="900">
                <a:solidFill>
                  <a:schemeClr val="lt1"/>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18" name="Google Shape;118;p25"/>
          <p:cNvSpPr txBox="1"/>
          <p:nvPr>
            <p:ph idx="2" type="body"/>
          </p:nvPr>
        </p:nvSpPr>
        <p:spPr>
          <a:xfrm>
            <a:off x="4859539" y="1578426"/>
            <a:ext cx="3815400" cy="2338800"/>
          </a:xfrm>
          <a:prstGeom prst="rect">
            <a:avLst/>
          </a:prstGeom>
          <a:noFill/>
          <a:ln>
            <a:noFill/>
          </a:ln>
        </p:spPr>
        <p:txBody>
          <a:bodyPr anchorCtr="0" anchor="t" bIns="34275" lIns="0" spcFirstLastPara="1" rIns="0" wrap="square" tIns="34275">
            <a:noAutofit/>
          </a:bodyPr>
          <a:lstStyle>
            <a:lvl1pPr indent="-292100" lvl="0" marL="457200" rtl="0" algn="l">
              <a:lnSpc>
                <a:spcPct val="90000"/>
              </a:lnSpc>
              <a:spcBef>
                <a:spcPts val="800"/>
              </a:spcBef>
              <a:spcAft>
                <a:spcPts val="0"/>
              </a:spcAft>
              <a:buClr>
                <a:schemeClr val="lt1"/>
              </a:buClr>
              <a:buSzPts val="1000"/>
              <a:buChar char="▪"/>
              <a:defRPr sz="1400">
                <a:solidFill>
                  <a:schemeClr val="lt1"/>
                </a:solidFill>
              </a:defRPr>
            </a:lvl1pPr>
            <a:lvl2pPr indent="-285750" lvl="1" marL="914400" rtl="0" algn="l">
              <a:lnSpc>
                <a:spcPct val="90000"/>
              </a:lnSpc>
              <a:spcBef>
                <a:spcPts val="400"/>
              </a:spcBef>
              <a:spcAft>
                <a:spcPts val="0"/>
              </a:spcAft>
              <a:buClr>
                <a:schemeClr val="lt1"/>
              </a:buClr>
              <a:buSzPts val="900"/>
              <a:buChar char="▪"/>
              <a:defRPr sz="1200">
                <a:solidFill>
                  <a:schemeClr val="lt1"/>
                </a:solidFill>
              </a:defRPr>
            </a:lvl2pPr>
            <a:lvl3pPr indent="-279400" lvl="2" marL="1371600" rtl="0" algn="l">
              <a:lnSpc>
                <a:spcPct val="90000"/>
              </a:lnSpc>
              <a:spcBef>
                <a:spcPts val="400"/>
              </a:spcBef>
              <a:spcAft>
                <a:spcPts val="0"/>
              </a:spcAft>
              <a:buClr>
                <a:schemeClr val="lt1"/>
              </a:buClr>
              <a:buSzPts val="800"/>
              <a:buChar char="▪"/>
              <a:defRPr sz="1100">
                <a:solidFill>
                  <a:schemeClr val="lt1"/>
                </a:solidFill>
              </a:defRPr>
            </a:lvl3pPr>
            <a:lvl4pPr indent="-273050" lvl="3" marL="1828800" rtl="0" algn="l">
              <a:lnSpc>
                <a:spcPct val="90000"/>
              </a:lnSpc>
              <a:spcBef>
                <a:spcPts val="400"/>
              </a:spcBef>
              <a:spcAft>
                <a:spcPts val="0"/>
              </a:spcAft>
              <a:buClr>
                <a:schemeClr val="lt1"/>
              </a:buClr>
              <a:buSzPts val="700"/>
              <a:buChar char="▪"/>
              <a:defRPr sz="900">
                <a:solidFill>
                  <a:schemeClr val="lt1"/>
                </a:solidFill>
              </a:defRPr>
            </a:lvl4pPr>
            <a:lvl5pPr indent="-273050" lvl="4" marL="2286000" rtl="0" algn="l">
              <a:lnSpc>
                <a:spcPct val="90000"/>
              </a:lnSpc>
              <a:spcBef>
                <a:spcPts val="400"/>
              </a:spcBef>
              <a:spcAft>
                <a:spcPts val="0"/>
              </a:spcAft>
              <a:buClr>
                <a:schemeClr val="lt1"/>
              </a:buClr>
              <a:buSzPts val="700"/>
              <a:buChar char="▪"/>
              <a:defRPr sz="900">
                <a:solidFill>
                  <a:schemeClr val="lt1"/>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19" name="Google Shape;119;p25"/>
          <p:cNvSpPr txBox="1"/>
          <p:nvPr>
            <p:ph idx="3" type="body"/>
          </p:nvPr>
        </p:nvSpPr>
        <p:spPr>
          <a:xfrm>
            <a:off x="4740842" y="1136930"/>
            <a:ext cx="4049700" cy="313500"/>
          </a:xfrm>
          <a:prstGeom prst="rect">
            <a:avLst/>
          </a:prstGeom>
          <a:noFill/>
          <a:ln>
            <a:noFill/>
          </a:ln>
        </p:spPr>
        <p:txBody>
          <a:bodyPr anchorCtr="0" anchor="t" bIns="34275" lIns="0" spcFirstLastPara="1" rIns="0" wrap="square" tIns="34275">
            <a:noAutofit/>
          </a:bodyPr>
          <a:lstStyle>
            <a:lvl1pPr indent="-228600" lvl="0" marL="457200" rtl="0" algn="l">
              <a:lnSpc>
                <a:spcPct val="90000"/>
              </a:lnSpc>
              <a:spcBef>
                <a:spcPts val="800"/>
              </a:spcBef>
              <a:spcAft>
                <a:spcPts val="0"/>
              </a:spcAft>
              <a:buSzPts val="1100"/>
              <a:buNone/>
              <a:defRPr sz="1500">
                <a:solidFill>
                  <a:schemeClr val="dk1"/>
                </a:solidFill>
                <a:latin typeface="Barlow"/>
                <a:ea typeface="Barlow"/>
                <a:cs typeface="Barlow"/>
                <a:sym typeface="Barlow"/>
              </a:defRPr>
            </a:lvl1pPr>
            <a:lvl2pPr indent="-292100" lvl="1" marL="914400" rtl="0" algn="l">
              <a:lnSpc>
                <a:spcPct val="90000"/>
              </a:lnSpc>
              <a:spcBef>
                <a:spcPts val="400"/>
              </a:spcBef>
              <a:spcAft>
                <a:spcPts val="0"/>
              </a:spcAft>
              <a:buSzPts val="1000"/>
              <a:buChar char="▪"/>
              <a:defRPr/>
            </a:lvl2pPr>
            <a:lvl3pPr indent="-292100" lvl="2" marL="1371600" rtl="0" algn="l">
              <a:lnSpc>
                <a:spcPct val="90000"/>
              </a:lnSpc>
              <a:spcBef>
                <a:spcPts val="400"/>
              </a:spcBef>
              <a:spcAft>
                <a:spcPts val="0"/>
              </a:spcAft>
              <a:buSzPts val="1000"/>
              <a:buChar char="▪"/>
              <a:defRPr/>
            </a:lvl3pPr>
            <a:lvl4pPr indent="-292100" lvl="3" marL="1828800" rtl="0" algn="l">
              <a:lnSpc>
                <a:spcPct val="90000"/>
              </a:lnSpc>
              <a:spcBef>
                <a:spcPts val="400"/>
              </a:spcBef>
              <a:spcAft>
                <a:spcPts val="0"/>
              </a:spcAft>
              <a:buSzPts val="1000"/>
              <a:buChar char="▪"/>
              <a:defRPr/>
            </a:lvl4pPr>
            <a:lvl5pPr indent="-292100" lvl="4" marL="2286000" rtl="0" algn="l">
              <a:lnSpc>
                <a:spcPct val="90000"/>
              </a:lnSpc>
              <a:spcBef>
                <a:spcPts val="400"/>
              </a:spcBef>
              <a:spcAft>
                <a:spcPts val="0"/>
              </a:spcAft>
              <a:buSzPts val="10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20" name="Google Shape;120;p25"/>
          <p:cNvSpPr txBox="1"/>
          <p:nvPr>
            <p:ph idx="4" type="body"/>
          </p:nvPr>
        </p:nvSpPr>
        <p:spPr>
          <a:xfrm>
            <a:off x="345733" y="1136930"/>
            <a:ext cx="4049700" cy="313500"/>
          </a:xfrm>
          <a:prstGeom prst="rect">
            <a:avLst/>
          </a:prstGeom>
          <a:noFill/>
          <a:ln>
            <a:noFill/>
          </a:ln>
        </p:spPr>
        <p:txBody>
          <a:bodyPr anchorCtr="0" anchor="t" bIns="34275" lIns="0" spcFirstLastPara="1" rIns="0" wrap="square" tIns="34275">
            <a:noAutofit/>
          </a:bodyPr>
          <a:lstStyle>
            <a:lvl1pPr indent="-228600" lvl="0" marL="457200" rtl="0" algn="l">
              <a:lnSpc>
                <a:spcPct val="90000"/>
              </a:lnSpc>
              <a:spcBef>
                <a:spcPts val="800"/>
              </a:spcBef>
              <a:spcAft>
                <a:spcPts val="0"/>
              </a:spcAft>
              <a:buSzPts val="1100"/>
              <a:buNone/>
              <a:defRPr sz="1500">
                <a:solidFill>
                  <a:schemeClr val="dk1"/>
                </a:solidFill>
                <a:latin typeface="Barlow"/>
                <a:ea typeface="Barlow"/>
                <a:cs typeface="Barlow"/>
                <a:sym typeface="Barlow"/>
              </a:defRPr>
            </a:lvl1pPr>
            <a:lvl2pPr indent="-292100" lvl="1" marL="914400" rtl="0" algn="l">
              <a:lnSpc>
                <a:spcPct val="90000"/>
              </a:lnSpc>
              <a:spcBef>
                <a:spcPts val="400"/>
              </a:spcBef>
              <a:spcAft>
                <a:spcPts val="0"/>
              </a:spcAft>
              <a:buSzPts val="1000"/>
              <a:buChar char="▪"/>
              <a:defRPr/>
            </a:lvl2pPr>
            <a:lvl3pPr indent="-292100" lvl="2" marL="1371600" rtl="0" algn="l">
              <a:lnSpc>
                <a:spcPct val="90000"/>
              </a:lnSpc>
              <a:spcBef>
                <a:spcPts val="400"/>
              </a:spcBef>
              <a:spcAft>
                <a:spcPts val="0"/>
              </a:spcAft>
              <a:buSzPts val="1000"/>
              <a:buChar char="▪"/>
              <a:defRPr/>
            </a:lvl3pPr>
            <a:lvl4pPr indent="-292100" lvl="3" marL="1828800" rtl="0" algn="l">
              <a:lnSpc>
                <a:spcPct val="90000"/>
              </a:lnSpc>
              <a:spcBef>
                <a:spcPts val="400"/>
              </a:spcBef>
              <a:spcAft>
                <a:spcPts val="0"/>
              </a:spcAft>
              <a:buSzPts val="1000"/>
              <a:buChar char="▪"/>
              <a:defRPr/>
            </a:lvl4pPr>
            <a:lvl5pPr indent="-292100" lvl="4" marL="2286000" rtl="0" algn="l">
              <a:lnSpc>
                <a:spcPct val="90000"/>
              </a:lnSpc>
              <a:spcBef>
                <a:spcPts val="400"/>
              </a:spcBef>
              <a:spcAft>
                <a:spcPts val="0"/>
              </a:spcAft>
              <a:buSzPts val="10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21" name="Google Shape;121;p2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ox">
  <p:cSld name="Three Box">
    <p:spTree>
      <p:nvGrpSpPr>
        <p:cNvPr id="122" name="Shape 122"/>
        <p:cNvGrpSpPr/>
        <p:nvPr/>
      </p:nvGrpSpPr>
      <p:grpSpPr>
        <a:xfrm>
          <a:off x="0" y="0"/>
          <a:ext cx="0" cy="0"/>
          <a:chOff x="0" y="0"/>
          <a:chExt cx="0" cy="0"/>
        </a:xfrm>
      </p:grpSpPr>
      <p:sp>
        <p:nvSpPr>
          <p:cNvPr id="123" name="Google Shape;123;p26"/>
          <p:cNvSpPr/>
          <p:nvPr/>
        </p:nvSpPr>
        <p:spPr>
          <a:xfrm>
            <a:off x="345734" y="1458265"/>
            <a:ext cx="2541000" cy="2568600"/>
          </a:xfrm>
          <a:prstGeom prst="snip1Rect">
            <a:avLst>
              <a:gd fmla="val 16667" name="adj"/>
            </a:avLst>
          </a:prstGeom>
          <a:solidFill>
            <a:schemeClr val="accent5"/>
          </a:solidFill>
          <a:ln>
            <a:noFill/>
          </a:ln>
        </p:spPr>
        <p:txBody>
          <a:bodyPr anchorCtr="0" anchor="t" bIns="34275" lIns="68575" spcFirstLastPara="1" rIns="68575" wrap="square" tIns="34275">
            <a:noAutofit/>
          </a:bodyPr>
          <a:lstStyle/>
          <a:p>
            <a:pPr indent="0" lvl="0" marL="38100" marR="0" rtl="0" algn="l">
              <a:lnSpc>
                <a:spcPct val="90000"/>
              </a:lnSpc>
              <a:spcBef>
                <a:spcPts val="0"/>
              </a:spcBef>
              <a:spcAft>
                <a:spcPts val="0"/>
              </a:spcAft>
              <a:buClr>
                <a:schemeClr val="lt1"/>
              </a:buClr>
              <a:buSzPts val="1100"/>
              <a:buFont typeface="Arial"/>
              <a:buNone/>
            </a:pPr>
            <a:r>
              <a:t/>
            </a:r>
            <a:endParaRPr b="0" i="0" sz="1100" u="none" cap="none" strike="noStrike">
              <a:solidFill>
                <a:schemeClr val="lt1"/>
              </a:solidFill>
              <a:latin typeface="Arial"/>
              <a:ea typeface="Arial"/>
              <a:cs typeface="Arial"/>
              <a:sym typeface="Arial"/>
            </a:endParaRPr>
          </a:p>
        </p:txBody>
      </p:sp>
      <p:sp>
        <p:nvSpPr>
          <p:cNvPr id="124" name="Google Shape;124;p26"/>
          <p:cNvSpPr/>
          <p:nvPr/>
        </p:nvSpPr>
        <p:spPr>
          <a:xfrm>
            <a:off x="3311776" y="1458265"/>
            <a:ext cx="2541000" cy="2568600"/>
          </a:xfrm>
          <a:prstGeom prst="snip1Rect">
            <a:avLst>
              <a:gd fmla="val 16667" name="adj"/>
            </a:avLst>
          </a:prstGeom>
          <a:solidFill>
            <a:schemeClr val="dk2"/>
          </a:solidFill>
          <a:ln>
            <a:noFill/>
          </a:ln>
        </p:spPr>
        <p:txBody>
          <a:bodyPr anchorCtr="0" anchor="t" bIns="34275" lIns="68575" spcFirstLastPara="1" rIns="68575" wrap="square" tIns="34275">
            <a:noAutofit/>
          </a:bodyPr>
          <a:lstStyle/>
          <a:p>
            <a:pPr indent="0" lvl="0" marL="38100" marR="0" rtl="0" algn="l">
              <a:lnSpc>
                <a:spcPct val="90000"/>
              </a:lnSpc>
              <a:spcBef>
                <a:spcPts val="0"/>
              </a:spcBef>
              <a:spcAft>
                <a:spcPts val="0"/>
              </a:spcAft>
              <a:buClr>
                <a:schemeClr val="lt1"/>
              </a:buClr>
              <a:buSzPts val="1100"/>
              <a:buFont typeface="Arial"/>
              <a:buNone/>
            </a:pPr>
            <a:r>
              <a:t/>
            </a:r>
            <a:endParaRPr b="0" i="0" sz="1100" u="none" cap="none" strike="noStrike">
              <a:solidFill>
                <a:schemeClr val="lt1"/>
              </a:solidFill>
              <a:latin typeface="Arial"/>
              <a:ea typeface="Arial"/>
              <a:cs typeface="Arial"/>
              <a:sym typeface="Arial"/>
            </a:endParaRPr>
          </a:p>
        </p:txBody>
      </p:sp>
      <p:sp>
        <p:nvSpPr>
          <p:cNvPr id="125" name="Google Shape;125;p26"/>
          <p:cNvSpPr txBox="1"/>
          <p:nvPr>
            <p:ph type="title"/>
          </p:nvPr>
        </p:nvSpPr>
        <p:spPr>
          <a:xfrm>
            <a:off x="345734" y="273844"/>
            <a:ext cx="8445000" cy="744000"/>
          </a:xfrm>
          <a:prstGeom prst="rect">
            <a:avLst/>
          </a:prstGeom>
          <a:noFill/>
          <a:ln>
            <a:noFill/>
          </a:ln>
        </p:spPr>
        <p:txBody>
          <a:bodyPr anchorCtr="0" anchor="ctr" bIns="34275" lIns="0" spcFirstLastPara="1" rIns="0" wrap="square" tIns="34275">
            <a:noAutofit/>
          </a:bodyPr>
          <a:lstStyle>
            <a:lvl1pPr lvl="0" rtl="0" algn="l">
              <a:lnSpc>
                <a:spcPct val="90000"/>
              </a:lnSpc>
              <a:spcBef>
                <a:spcPts val="0"/>
              </a:spcBef>
              <a:spcAft>
                <a:spcPts val="0"/>
              </a:spcAft>
              <a:buClr>
                <a:schemeClr val="dk1"/>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26" name="Google Shape;126;p26"/>
          <p:cNvSpPr txBox="1"/>
          <p:nvPr>
            <p:ph idx="1" type="body"/>
          </p:nvPr>
        </p:nvSpPr>
        <p:spPr>
          <a:xfrm>
            <a:off x="464431" y="1577210"/>
            <a:ext cx="2308500" cy="2339700"/>
          </a:xfrm>
          <a:prstGeom prst="rect">
            <a:avLst/>
          </a:prstGeom>
          <a:noFill/>
          <a:ln>
            <a:noFill/>
          </a:ln>
        </p:spPr>
        <p:txBody>
          <a:bodyPr anchorCtr="0" anchor="t" bIns="34275" lIns="0" spcFirstLastPara="1" rIns="0" wrap="square" tIns="34275">
            <a:noAutofit/>
          </a:bodyPr>
          <a:lstStyle>
            <a:lvl1pPr indent="-292100" lvl="0" marL="457200" rtl="0" algn="l">
              <a:lnSpc>
                <a:spcPct val="90000"/>
              </a:lnSpc>
              <a:spcBef>
                <a:spcPts val="800"/>
              </a:spcBef>
              <a:spcAft>
                <a:spcPts val="0"/>
              </a:spcAft>
              <a:buClr>
                <a:schemeClr val="lt1"/>
              </a:buClr>
              <a:buSzPts val="1000"/>
              <a:buChar char="▪"/>
              <a:defRPr sz="1400">
                <a:solidFill>
                  <a:schemeClr val="lt1"/>
                </a:solidFill>
              </a:defRPr>
            </a:lvl1pPr>
            <a:lvl2pPr indent="-285750" lvl="1" marL="914400" rtl="0" algn="l">
              <a:lnSpc>
                <a:spcPct val="90000"/>
              </a:lnSpc>
              <a:spcBef>
                <a:spcPts val="400"/>
              </a:spcBef>
              <a:spcAft>
                <a:spcPts val="0"/>
              </a:spcAft>
              <a:buClr>
                <a:schemeClr val="lt1"/>
              </a:buClr>
              <a:buSzPts val="900"/>
              <a:buChar char="▪"/>
              <a:defRPr sz="1200">
                <a:solidFill>
                  <a:schemeClr val="lt1"/>
                </a:solidFill>
              </a:defRPr>
            </a:lvl2pPr>
            <a:lvl3pPr indent="-279400" lvl="2" marL="1371600" rtl="0" algn="l">
              <a:lnSpc>
                <a:spcPct val="90000"/>
              </a:lnSpc>
              <a:spcBef>
                <a:spcPts val="400"/>
              </a:spcBef>
              <a:spcAft>
                <a:spcPts val="0"/>
              </a:spcAft>
              <a:buClr>
                <a:schemeClr val="lt1"/>
              </a:buClr>
              <a:buSzPts val="800"/>
              <a:buChar char="▪"/>
              <a:defRPr sz="1100">
                <a:solidFill>
                  <a:schemeClr val="lt1"/>
                </a:solidFill>
              </a:defRPr>
            </a:lvl3pPr>
            <a:lvl4pPr indent="-273050" lvl="3" marL="1828800" rtl="0" algn="l">
              <a:lnSpc>
                <a:spcPct val="90000"/>
              </a:lnSpc>
              <a:spcBef>
                <a:spcPts val="400"/>
              </a:spcBef>
              <a:spcAft>
                <a:spcPts val="0"/>
              </a:spcAft>
              <a:buClr>
                <a:schemeClr val="lt1"/>
              </a:buClr>
              <a:buSzPts val="700"/>
              <a:buChar char="▪"/>
              <a:defRPr sz="900">
                <a:solidFill>
                  <a:schemeClr val="lt1"/>
                </a:solidFill>
              </a:defRPr>
            </a:lvl4pPr>
            <a:lvl5pPr indent="-273050" lvl="4" marL="2286000" rtl="0" algn="l">
              <a:lnSpc>
                <a:spcPct val="90000"/>
              </a:lnSpc>
              <a:spcBef>
                <a:spcPts val="400"/>
              </a:spcBef>
              <a:spcAft>
                <a:spcPts val="0"/>
              </a:spcAft>
              <a:buClr>
                <a:schemeClr val="lt1"/>
              </a:buClr>
              <a:buSzPts val="700"/>
              <a:buChar char="▪"/>
              <a:defRPr sz="900">
                <a:solidFill>
                  <a:schemeClr val="lt1"/>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27" name="Google Shape;127;p26"/>
          <p:cNvSpPr txBox="1"/>
          <p:nvPr>
            <p:ph idx="2" type="body"/>
          </p:nvPr>
        </p:nvSpPr>
        <p:spPr>
          <a:xfrm>
            <a:off x="3434948" y="1578426"/>
            <a:ext cx="2308500" cy="2338800"/>
          </a:xfrm>
          <a:prstGeom prst="rect">
            <a:avLst/>
          </a:prstGeom>
          <a:noFill/>
          <a:ln>
            <a:noFill/>
          </a:ln>
        </p:spPr>
        <p:txBody>
          <a:bodyPr anchorCtr="0" anchor="t" bIns="34275" lIns="0" spcFirstLastPara="1" rIns="0" wrap="square" tIns="34275">
            <a:noAutofit/>
          </a:bodyPr>
          <a:lstStyle>
            <a:lvl1pPr indent="-292100" lvl="0" marL="457200" rtl="0" algn="l">
              <a:lnSpc>
                <a:spcPct val="90000"/>
              </a:lnSpc>
              <a:spcBef>
                <a:spcPts val="800"/>
              </a:spcBef>
              <a:spcAft>
                <a:spcPts val="0"/>
              </a:spcAft>
              <a:buClr>
                <a:schemeClr val="lt1"/>
              </a:buClr>
              <a:buSzPts val="1000"/>
              <a:buChar char="▪"/>
              <a:defRPr sz="1400">
                <a:solidFill>
                  <a:schemeClr val="lt1"/>
                </a:solidFill>
              </a:defRPr>
            </a:lvl1pPr>
            <a:lvl2pPr indent="-285750" lvl="1" marL="914400" rtl="0" algn="l">
              <a:lnSpc>
                <a:spcPct val="90000"/>
              </a:lnSpc>
              <a:spcBef>
                <a:spcPts val="400"/>
              </a:spcBef>
              <a:spcAft>
                <a:spcPts val="0"/>
              </a:spcAft>
              <a:buClr>
                <a:schemeClr val="lt1"/>
              </a:buClr>
              <a:buSzPts val="900"/>
              <a:buChar char="▪"/>
              <a:defRPr sz="1200">
                <a:solidFill>
                  <a:schemeClr val="lt1"/>
                </a:solidFill>
              </a:defRPr>
            </a:lvl2pPr>
            <a:lvl3pPr indent="-279400" lvl="2" marL="1371600" rtl="0" algn="l">
              <a:lnSpc>
                <a:spcPct val="90000"/>
              </a:lnSpc>
              <a:spcBef>
                <a:spcPts val="400"/>
              </a:spcBef>
              <a:spcAft>
                <a:spcPts val="0"/>
              </a:spcAft>
              <a:buClr>
                <a:schemeClr val="lt1"/>
              </a:buClr>
              <a:buSzPts val="800"/>
              <a:buChar char="▪"/>
              <a:defRPr sz="1100">
                <a:solidFill>
                  <a:schemeClr val="lt1"/>
                </a:solidFill>
              </a:defRPr>
            </a:lvl3pPr>
            <a:lvl4pPr indent="-273050" lvl="3" marL="1828800" rtl="0" algn="l">
              <a:lnSpc>
                <a:spcPct val="90000"/>
              </a:lnSpc>
              <a:spcBef>
                <a:spcPts val="400"/>
              </a:spcBef>
              <a:spcAft>
                <a:spcPts val="0"/>
              </a:spcAft>
              <a:buClr>
                <a:schemeClr val="lt1"/>
              </a:buClr>
              <a:buSzPts val="700"/>
              <a:buChar char="▪"/>
              <a:defRPr sz="900">
                <a:solidFill>
                  <a:schemeClr val="lt1"/>
                </a:solidFill>
              </a:defRPr>
            </a:lvl4pPr>
            <a:lvl5pPr indent="-273050" lvl="4" marL="2286000" rtl="0" algn="l">
              <a:lnSpc>
                <a:spcPct val="90000"/>
              </a:lnSpc>
              <a:spcBef>
                <a:spcPts val="400"/>
              </a:spcBef>
              <a:spcAft>
                <a:spcPts val="0"/>
              </a:spcAft>
              <a:buClr>
                <a:schemeClr val="lt1"/>
              </a:buClr>
              <a:buSzPts val="700"/>
              <a:buChar char="▪"/>
              <a:defRPr sz="900">
                <a:solidFill>
                  <a:schemeClr val="lt1"/>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28" name="Google Shape;128;p26"/>
          <p:cNvSpPr txBox="1"/>
          <p:nvPr>
            <p:ph idx="3" type="body"/>
          </p:nvPr>
        </p:nvSpPr>
        <p:spPr>
          <a:xfrm>
            <a:off x="3316252" y="1136930"/>
            <a:ext cx="2538300" cy="313500"/>
          </a:xfrm>
          <a:prstGeom prst="rect">
            <a:avLst/>
          </a:prstGeom>
          <a:noFill/>
          <a:ln>
            <a:noFill/>
          </a:ln>
        </p:spPr>
        <p:txBody>
          <a:bodyPr anchorCtr="0" anchor="t" bIns="34275" lIns="0" spcFirstLastPara="1" rIns="0" wrap="square" tIns="34275">
            <a:noAutofit/>
          </a:bodyPr>
          <a:lstStyle>
            <a:lvl1pPr indent="-228600" lvl="0" marL="457200" rtl="0" algn="l">
              <a:lnSpc>
                <a:spcPct val="90000"/>
              </a:lnSpc>
              <a:spcBef>
                <a:spcPts val="800"/>
              </a:spcBef>
              <a:spcAft>
                <a:spcPts val="0"/>
              </a:spcAft>
              <a:buSzPts val="1100"/>
              <a:buNone/>
              <a:defRPr sz="1500">
                <a:solidFill>
                  <a:schemeClr val="dk1"/>
                </a:solidFill>
                <a:latin typeface="Barlow"/>
                <a:ea typeface="Barlow"/>
                <a:cs typeface="Barlow"/>
                <a:sym typeface="Barlow"/>
              </a:defRPr>
            </a:lvl1pPr>
            <a:lvl2pPr indent="-292100" lvl="1" marL="914400" rtl="0" algn="l">
              <a:lnSpc>
                <a:spcPct val="90000"/>
              </a:lnSpc>
              <a:spcBef>
                <a:spcPts val="400"/>
              </a:spcBef>
              <a:spcAft>
                <a:spcPts val="0"/>
              </a:spcAft>
              <a:buSzPts val="1000"/>
              <a:buChar char="▪"/>
              <a:defRPr/>
            </a:lvl2pPr>
            <a:lvl3pPr indent="-292100" lvl="2" marL="1371600" rtl="0" algn="l">
              <a:lnSpc>
                <a:spcPct val="90000"/>
              </a:lnSpc>
              <a:spcBef>
                <a:spcPts val="400"/>
              </a:spcBef>
              <a:spcAft>
                <a:spcPts val="0"/>
              </a:spcAft>
              <a:buSzPts val="1000"/>
              <a:buChar char="▪"/>
              <a:defRPr/>
            </a:lvl3pPr>
            <a:lvl4pPr indent="-292100" lvl="3" marL="1828800" rtl="0" algn="l">
              <a:lnSpc>
                <a:spcPct val="90000"/>
              </a:lnSpc>
              <a:spcBef>
                <a:spcPts val="400"/>
              </a:spcBef>
              <a:spcAft>
                <a:spcPts val="0"/>
              </a:spcAft>
              <a:buSzPts val="1000"/>
              <a:buChar char="▪"/>
              <a:defRPr/>
            </a:lvl4pPr>
            <a:lvl5pPr indent="-292100" lvl="4" marL="2286000" rtl="0" algn="l">
              <a:lnSpc>
                <a:spcPct val="90000"/>
              </a:lnSpc>
              <a:spcBef>
                <a:spcPts val="400"/>
              </a:spcBef>
              <a:spcAft>
                <a:spcPts val="0"/>
              </a:spcAft>
              <a:buSzPts val="10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29" name="Google Shape;129;p26"/>
          <p:cNvSpPr txBox="1"/>
          <p:nvPr>
            <p:ph idx="4" type="body"/>
          </p:nvPr>
        </p:nvSpPr>
        <p:spPr>
          <a:xfrm>
            <a:off x="345734" y="1136930"/>
            <a:ext cx="2538300" cy="313500"/>
          </a:xfrm>
          <a:prstGeom prst="rect">
            <a:avLst/>
          </a:prstGeom>
          <a:noFill/>
          <a:ln>
            <a:noFill/>
          </a:ln>
        </p:spPr>
        <p:txBody>
          <a:bodyPr anchorCtr="0" anchor="t" bIns="34275" lIns="0" spcFirstLastPara="1" rIns="0" wrap="square" tIns="34275">
            <a:noAutofit/>
          </a:bodyPr>
          <a:lstStyle>
            <a:lvl1pPr indent="-228600" lvl="0" marL="457200" rtl="0" algn="l">
              <a:lnSpc>
                <a:spcPct val="90000"/>
              </a:lnSpc>
              <a:spcBef>
                <a:spcPts val="800"/>
              </a:spcBef>
              <a:spcAft>
                <a:spcPts val="0"/>
              </a:spcAft>
              <a:buSzPts val="1100"/>
              <a:buNone/>
              <a:defRPr sz="1500">
                <a:solidFill>
                  <a:schemeClr val="dk1"/>
                </a:solidFill>
                <a:latin typeface="Barlow"/>
                <a:ea typeface="Barlow"/>
                <a:cs typeface="Barlow"/>
                <a:sym typeface="Barlow"/>
              </a:defRPr>
            </a:lvl1pPr>
            <a:lvl2pPr indent="-292100" lvl="1" marL="914400" rtl="0" algn="l">
              <a:lnSpc>
                <a:spcPct val="90000"/>
              </a:lnSpc>
              <a:spcBef>
                <a:spcPts val="400"/>
              </a:spcBef>
              <a:spcAft>
                <a:spcPts val="0"/>
              </a:spcAft>
              <a:buSzPts val="1000"/>
              <a:buChar char="▪"/>
              <a:defRPr/>
            </a:lvl2pPr>
            <a:lvl3pPr indent="-292100" lvl="2" marL="1371600" rtl="0" algn="l">
              <a:lnSpc>
                <a:spcPct val="90000"/>
              </a:lnSpc>
              <a:spcBef>
                <a:spcPts val="400"/>
              </a:spcBef>
              <a:spcAft>
                <a:spcPts val="0"/>
              </a:spcAft>
              <a:buSzPts val="1000"/>
              <a:buChar char="▪"/>
              <a:defRPr/>
            </a:lvl3pPr>
            <a:lvl4pPr indent="-292100" lvl="3" marL="1828800" rtl="0" algn="l">
              <a:lnSpc>
                <a:spcPct val="90000"/>
              </a:lnSpc>
              <a:spcBef>
                <a:spcPts val="400"/>
              </a:spcBef>
              <a:spcAft>
                <a:spcPts val="0"/>
              </a:spcAft>
              <a:buSzPts val="1000"/>
              <a:buChar char="▪"/>
              <a:defRPr/>
            </a:lvl4pPr>
            <a:lvl5pPr indent="-292100" lvl="4" marL="2286000" rtl="0" algn="l">
              <a:lnSpc>
                <a:spcPct val="90000"/>
              </a:lnSpc>
              <a:spcBef>
                <a:spcPts val="400"/>
              </a:spcBef>
              <a:spcAft>
                <a:spcPts val="0"/>
              </a:spcAft>
              <a:buSzPts val="10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30" name="Google Shape;130;p26"/>
          <p:cNvSpPr/>
          <p:nvPr/>
        </p:nvSpPr>
        <p:spPr>
          <a:xfrm>
            <a:off x="6249658" y="1458265"/>
            <a:ext cx="2541000" cy="2568600"/>
          </a:xfrm>
          <a:prstGeom prst="snip1Rect">
            <a:avLst>
              <a:gd fmla="val 16667" name="adj"/>
            </a:avLst>
          </a:prstGeom>
          <a:solidFill>
            <a:schemeClr val="dk1"/>
          </a:solidFill>
          <a:ln>
            <a:noFill/>
          </a:ln>
        </p:spPr>
        <p:txBody>
          <a:bodyPr anchorCtr="0" anchor="t" bIns="34275" lIns="68575" spcFirstLastPara="1" rIns="68575" wrap="square" tIns="34275">
            <a:noAutofit/>
          </a:bodyPr>
          <a:lstStyle/>
          <a:p>
            <a:pPr indent="0" lvl="0" marL="38100" marR="0" rtl="0" algn="l">
              <a:lnSpc>
                <a:spcPct val="90000"/>
              </a:lnSpc>
              <a:spcBef>
                <a:spcPts val="0"/>
              </a:spcBef>
              <a:spcAft>
                <a:spcPts val="0"/>
              </a:spcAft>
              <a:buClr>
                <a:schemeClr val="lt1"/>
              </a:buClr>
              <a:buSzPts val="1100"/>
              <a:buFont typeface="Arial"/>
              <a:buNone/>
            </a:pPr>
            <a:r>
              <a:t/>
            </a:r>
            <a:endParaRPr b="0" i="0" sz="1100" u="none" cap="none" strike="noStrike">
              <a:solidFill>
                <a:schemeClr val="lt1"/>
              </a:solidFill>
              <a:latin typeface="Arial"/>
              <a:ea typeface="Arial"/>
              <a:cs typeface="Arial"/>
              <a:sym typeface="Arial"/>
            </a:endParaRPr>
          </a:p>
        </p:txBody>
      </p:sp>
      <p:sp>
        <p:nvSpPr>
          <p:cNvPr id="131" name="Google Shape;131;p26"/>
          <p:cNvSpPr txBox="1"/>
          <p:nvPr>
            <p:ph idx="5" type="body"/>
          </p:nvPr>
        </p:nvSpPr>
        <p:spPr>
          <a:xfrm>
            <a:off x="6372830" y="1578426"/>
            <a:ext cx="2308500" cy="2338800"/>
          </a:xfrm>
          <a:prstGeom prst="rect">
            <a:avLst/>
          </a:prstGeom>
          <a:noFill/>
          <a:ln>
            <a:noFill/>
          </a:ln>
        </p:spPr>
        <p:txBody>
          <a:bodyPr anchorCtr="0" anchor="t" bIns="34275" lIns="0" spcFirstLastPara="1" rIns="0" wrap="square" tIns="34275">
            <a:noAutofit/>
          </a:bodyPr>
          <a:lstStyle>
            <a:lvl1pPr indent="-292100" lvl="0" marL="457200" rtl="0" algn="l">
              <a:lnSpc>
                <a:spcPct val="90000"/>
              </a:lnSpc>
              <a:spcBef>
                <a:spcPts val="800"/>
              </a:spcBef>
              <a:spcAft>
                <a:spcPts val="0"/>
              </a:spcAft>
              <a:buClr>
                <a:schemeClr val="lt1"/>
              </a:buClr>
              <a:buSzPts val="1000"/>
              <a:buChar char="▪"/>
              <a:defRPr sz="1400">
                <a:solidFill>
                  <a:schemeClr val="lt1"/>
                </a:solidFill>
              </a:defRPr>
            </a:lvl1pPr>
            <a:lvl2pPr indent="-285750" lvl="1" marL="914400" rtl="0" algn="l">
              <a:lnSpc>
                <a:spcPct val="90000"/>
              </a:lnSpc>
              <a:spcBef>
                <a:spcPts val="400"/>
              </a:spcBef>
              <a:spcAft>
                <a:spcPts val="0"/>
              </a:spcAft>
              <a:buClr>
                <a:schemeClr val="lt1"/>
              </a:buClr>
              <a:buSzPts val="900"/>
              <a:buChar char="▪"/>
              <a:defRPr sz="1200">
                <a:solidFill>
                  <a:schemeClr val="lt1"/>
                </a:solidFill>
              </a:defRPr>
            </a:lvl2pPr>
            <a:lvl3pPr indent="-279400" lvl="2" marL="1371600" rtl="0" algn="l">
              <a:lnSpc>
                <a:spcPct val="90000"/>
              </a:lnSpc>
              <a:spcBef>
                <a:spcPts val="400"/>
              </a:spcBef>
              <a:spcAft>
                <a:spcPts val="0"/>
              </a:spcAft>
              <a:buClr>
                <a:schemeClr val="lt1"/>
              </a:buClr>
              <a:buSzPts val="800"/>
              <a:buChar char="▪"/>
              <a:defRPr sz="1100">
                <a:solidFill>
                  <a:schemeClr val="lt1"/>
                </a:solidFill>
              </a:defRPr>
            </a:lvl3pPr>
            <a:lvl4pPr indent="-273050" lvl="3" marL="1828800" rtl="0" algn="l">
              <a:lnSpc>
                <a:spcPct val="90000"/>
              </a:lnSpc>
              <a:spcBef>
                <a:spcPts val="400"/>
              </a:spcBef>
              <a:spcAft>
                <a:spcPts val="0"/>
              </a:spcAft>
              <a:buClr>
                <a:schemeClr val="lt1"/>
              </a:buClr>
              <a:buSzPts val="700"/>
              <a:buChar char="▪"/>
              <a:defRPr sz="900">
                <a:solidFill>
                  <a:schemeClr val="lt1"/>
                </a:solidFill>
              </a:defRPr>
            </a:lvl4pPr>
            <a:lvl5pPr indent="-273050" lvl="4" marL="2286000" rtl="0" algn="l">
              <a:lnSpc>
                <a:spcPct val="90000"/>
              </a:lnSpc>
              <a:spcBef>
                <a:spcPts val="400"/>
              </a:spcBef>
              <a:spcAft>
                <a:spcPts val="0"/>
              </a:spcAft>
              <a:buClr>
                <a:schemeClr val="lt1"/>
              </a:buClr>
              <a:buSzPts val="700"/>
              <a:buChar char="▪"/>
              <a:defRPr sz="900">
                <a:solidFill>
                  <a:schemeClr val="lt1"/>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32" name="Google Shape;132;p26"/>
          <p:cNvSpPr txBox="1"/>
          <p:nvPr>
            <p:ph idx="6" type="body"/>
          </p:nvPr>
        </p:nvSpPr>
        <p:spPr>
          <a:xfrm>
            <a:off x="6254135" y="1136930"/>
            <a:ext cx="2538300" cy="313500"/>
          </a:xfrm>
          <a:prstGeom prst="rect">
            <a:avLst/>
          </a:prstGeom>
          <a:noFill/>
          <a:ln>
            <a:noFill/>
          </a:ln>
        </p:spPr>
        <p:txBody>
          <a:bodyPr anchorCtr="0" anchor="t" bIns="34275" lIns="0" spcFirstLastPara="1" rIns="0" wrap="square" tIns="34275">
            <a:noAutofit/>
          </a:bodyPr>
          <a:lstStyle>
            <a:lvl1pPr indent="-228600" lvl="0" marL="457200" rtl="0" algn="l">
              <a:lnSpc>
                <a:spcPct val="90000"/>
              </a:lnSpc>
              <a:spcBef>
                <a:spcPts val="800"/>
              </a:spcBef>
              <a:spcAft>
                <a:spcPts val="0"/>
              </a:spcAft>
              <a:buSzPts val="1100"/>
              <a:buNone/>
              <a:defRPr sz="1500">
                <a:solidFill>
                  <a:schemeClr val="dk1"/>
                </a:solidFill>
                <a:latin typeface="Barlow"/>
                <a:ea typeface="Barlow"/>
                <a:cs typeface="Barlow"/>
                <a:sym typeface="Barlow"/>
              </a:defRPr>
            </a:lvl1pPr>
            <a:lvl2pPr indent="-292100" lvl="1" marL="914400" rtl="0" algn="l">
              <a:lnSpc>
                <a:spcPct val="90000"/>
              </a:lnSpc>
              <a:spcBef>
                <a:spcPts val="400"/>
              </a:spcBef>
              <a:spcAft>
                <a:spcPts val="0"/>
              </a:spcAft>
              <a:buSzPts val="1000"/>
              <a:buChar char="▪"/>
              <a:defRPr/>
            </a:lvl2pPr>
            <a:lvl3pPr indent="-292100" lvl="2" marL="1371600" rtl="0" algn="l">
              <a:lnSpc>
                <a:spcPct val="90000"/>
              </a:lnSpc>
              <a:spcBef>
                <a:spcPts val="400"/>
              </a:spcBef>
              <a:spcAft>
                <a:spcPts val="0"/>
              </a:spcAft>
              <a:buSzPts val="1000"/>
              <a:buChar char="▪"/>
              <a:defRPr/>
            </a:lvl3pPr>
            <a:lvl4pPr indent="-292100" lvl="3" marL="1828800" rtl="0" algn="l">
              <a:lnSpc>
                <a:spcPct val="90000"/>
              </a:lnSpc>
              <a:spcBef>
                <a:spcPts val="400"/>
              </a:spcBef>
              <a:spcAft>
                <a:spcPts val="0"/>
              </a:spcAft>
              <a:buSzPts val="1000"/>
              <a:buChar char="▪"/>
              <a:defRPr/>
            </a:lvl4pPr>
            <a:lvl5pPr indent="-292100" lvl="4" marL="2286000" rtl="0" algn="l">
              <a:lnSpc>
                <a:spcPct val="90000"/>
              </a:lnSpc>
              <a:spcBef>
                <a:spcPts val="400"/>
              </a:spcBef>
              <a:spcAft>
                <a:spcPts val="0"/>
              </a:spcAft>
              <a:buSzPts val="10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33" name="Google Shape;133;p2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ox">
  <p:cSld name="Four Box">
    <p:spTree>
      <p:nvGrpSpPr>
        <p:cNvPr id="134" name="Shape 134"/>
        <p:cNvGrpSpPr/>
        <p:nvPr/>
      </p:nvGrpSpPr>
      <p:grpSpPr>
        <a:xfrm>
          <a:off x="0" y="0"/>
          <a:ext cx="0" cy="0"/>
          <a:chOff x="0" y="0"/>
          <a:chExt cx="0" cy="0"/>
        </a:xfrm>
      </p:grpSpPr>
      <p:sp>
        <p:nvSpPr>
          <p:cNvPr id="135" name="Google Shape;135;p27"/>
          <p:cNvSpPr/>
          <p:nvPr/>
        </p:nvSpPr>
        <p:spPr>
          <a:xfrm>
            <a:off x="345733" y="1458265"/>
            <a:ext cx="1835700" cy="2568600"/>
          </a:xfrm>
          <a:prstGeom prst="snip1Rect">
            <a:avLst>
              <a:gd fmla="val 16667" name="adj"/>
            </a:avLst>
          </a:prstGeom>
          <a:solidFill>
            <a:schemeClr val="accent6"/>
          </a:solidFill>
          <a:ln>
            <a:noFill/>
          </a:ln>
        </p:spPr>
        <p:txBody>
          <a:bodyPr anchorCtr="0" anchor="t" bIns="34275" lIns="68575" spcFirstLastPara="1" rIns="68575" wrap="square" tIns="34275">
            <a:noAutofit/>
          </a:bodyPr>
          <a:lstStyle/>
          <a:p>
            <a:pPr indent="0" lvl="0" marL="38100" marR="0" rtl="0" algn="l">
              <a:lnSpc>
                <a:spcPct val="90000"/>
              </a:lnSpc>
              <a:spcBef>
                <a:spcPts val="0"/>
              </a:spcBef>
              <a:spcAft>
                <a:spcPts val="0"/>
              </a:spcAft>
              <a:buClr>
                <a:schemeClr val="lt1"/>
              </a:buClr>
              <a:buSzPts val="1100"/>
              <a:buFont typeface="Arial"/>
              <a:buNone/>
            </a:pPr>
            <a:r>
              <a:t/>
            </a:r>
            <a:endParaRPr b="0" i="0" sz="1100" u="none" cap="none" strike="noStrike">
              <a:solidFill>
                <a:schemeClr val="lt1"/>
              </a:solidFill>
              <a:latin typeface="Arial"/>
              <a:ea typeface="Arial"/>
              <a:cs typeface="Arial"/>
              <a:sym typeface="Arial"/>
            </a:endParaRPr>
          </a:p>
        </p:txBody>
      </p:sp>
      <p:sp>
        <p:nvSpPr>
          <p:cNvPr id="136" name="Google Shape;136;p27"/>
          <p:cNvSpPr/>
          <p:nvPr/>
        </p:nvSpPr>
        <p:spPr>
          <a:xfrm>
            <a:off x="2548847" y="1458265"/>
            <a:ext cx="1835700" cy="2568600"/>
          </a:xfrm>
          <a:prstGeom prst="snip1Rect">
            <a:avLst>
              <a:gd fmla="val 16667" name="adj"/>
            </a:avLst>
          </a:prstGeom>
          <a:solidFill>
            <a:schemeClr val="accent5"/>
          </a:solidFill>
          <a:ln>
            <a:noFill/>
          </a:ln>
        </p:spPr>
        <p:txBody>
          <a:bodyPr anchorCtr="0" anchor="t" bIns="34275" lIns="68575" spcFirstLastPara="1" rIns="68575" wrap="square" tIns="34275">
            <a:noAutofit/>
          </a:bodyPr>
          <a:lstStyle/>
          <a:p>
            <a:pPr indent="0" lvl="0" marL="38100" marR="0" rtl="0" algn="l">
              <a:lnSpc>
                <a:spcPct val="90000"/>
              </a:lnSpc>
              <a:spcBef>
                <a:spcPts val="0"/>
              </a:spcBef>
              <a:spcAft>
                <a:spcPts val="0"/>
              </a:spcAft>
              <a:buClr>
                <a:schemeClr val="lt1"/>
              </a:buClr>
              <a:buSzPts val="1100"/>
              <a:buFont typeface="Arial"/>
              <a:buNone/>
            </a:pPr>
            <a:r>
              <a:t/>
            </a:r>
            <a:endParaRPr b="0" i="0" sz="1100" u="none" cap="none" strike="noStrike">
              <a:solidFill>
                <a:schemeClr val="lt1"/>
              </a:solidFill>
              <a:latin typeface="Arial"/>
              <a:ea typeface="Arial"/>
              <a:cs typeface="Arial"/>
              <a:sym typeface="Arial"/>
            </a:endParaRPr>
          </a:p>
        </p:txBody>
      </p:sp>
      <p:sp>
        <p:nvSpPr>
          <p:cNvPr id="137" name="Google Shape;137;p27"/>
          <p:cNvSpPr txBox="1"/>
          <p:nvPr>
            <p:ph type="title"/>
          </p:nvPr>
        </p:nvSpPr>
        <p:spPr>
          <a:xfrm>
            <a:off x="345734" y="273844"/>
            <a:ext cx="8445000" cy="744000"/>
          </a:xfrm>
          <a:prstGeom prst="rect">
            <a:avLst/>
          </a:prstGeom>
          <a:noFill/>
          <a:ln>
            <a:noFill/>
          </a:ln>
        </p:spPr>
        <p:txBody>
          <a:bodyPr anchorCtr="0" anchor="ctr" bIns="34275" lIns="0" spcFirstLastPara="1" rIns="0" wrap="square" tIns="34275">
            <a:noAutofit/>
          </a:bodyPr>
          <a:lstStyle>
            <a:lvl1pPr lvl="0" rtl="0" algn="l">
              <a:lnSpc>
                <a:spcPct val="90000"/>
              </a:lnSpc>
              <a:spcBef>
                <a:spcPts val="0"/>
              </a:spcBef>
              <a:spcAft>
                <a:spcPts val="0"/>
              </a:spcAft>
              <a:buClr>
                <a:schemeClr val="dk1"/>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38" name="Google Shape;138;p27"/>
          <p:cNvSpPr txBox="1"/>
          <p:nvPr>
            <p:ph idx="1" type="body"/>
          </p:nvPr>
        </p:nvSpPr>
        <p:spPr>
          <a:xfrm>
            <a:off x="464431" y="1577210"/>
            <a:ext cx="1596300" cy="2339700"/>
          </a:xfrm>
          <a:prstGeom prst="rect">
            <a:avLst/>
          </a:prstGeom>
          <a:noFill/>
          <a:ln>
            <a:noFill/>
          </a:ln>
        </p:spPr>
        <p:txBody>
          <a:bodyPr anchorCtr="0" anchor="t" bIns="34275" lIns="0" spcFirstLastPara="1" rIns="0" wrap="square" tIns="34275">
            <a:noAutofit/>
          </a:bodyPr>
          <a:lstStyle>
            <a:lvl1pPr indent="-292100" lvl="0" marL="457200" rtl="0" algn="l">
              <a:lnSpc>
                <a:spcPct val="90000"/>
              </a:lnSpc>
              <a:spcBef>
                <a:spcPts val="800"/>
              </a:spcBef>
              <a:spcAft>
                <a:spcPts val="0"/>
              </a:spcAft>
              <a:buClr>
                <a:schemeClr val="dk1"/>
              </a:buClr>
              <a:buSzPts val="1000"/>
              <a:buChar char="▪"/>
              <a:defRPr sz="1400">
                <a:solidFill>
                  <a:schemeClr val="dk1"/>
                </a:solidFill>
              </a:defRPr>
            </a:lvl1pPr>
            <a:lvl2pPr indent="-285750" lvl="1" marL="914400" rtl="0" algn="l">
              <a:lnSpc>
                <a:spcPct val="90000"/>
              </a:lnSpc>
              <a:spcBef>
                <a:spcPts val="400"/>
              </a:spcBef>
              <a:spcAft>
                <a:spcPts val="0"/>
              </a:spcAft>
              <a:buClr>
                <a:schemeClr val="lt1"/>
              </a:buClr>
              <a:buSzPts val="900"/>
              <a:buChar char="▪"/>
              <a:defRPr sz="1200">
                <a:solidFill>
                  <a:schemeClr val="lt1"/>
                </a:solidFill>
              </a:defRPr>
            </a:lvl2pPr>
            <a:lvl3pPr indent="-279400" lvl="2" marL="1371600" rtl="0" algn="l">
              <a:lnSpc>
                <a:spcPct val="90000"/>
              </a:lnSpc>
              <a:spcBef>
                <a:spcPts val="400"/>
              </a:spcBef>
              <a:spcAft>
                <a:spcPts val="0"/>
              </a:spcAft>
              <a:buClr>
                <a:schemeClr val="lt1"/>
              </a:buClr>
              <a:buSzPts val="800"/>
              <a:buChar char="▪"/>
              <a:defRPr sz="1100">
                <a:solidFill>
                  <a:schemeClr val="lt1"/>
                </a:solidFill>
              </a:defRPr>
            </a:lvl3pPr>
            <a:lvl4pPr indent="-273050" lvl="3" marL="1828800" rtl="0" algn="l">
              <a:lnSpc>
                <a:spcPct val="90000"/>
              </a:lnSpc>
              <a:spcBef>
                <a:spcPts val="400"/>
              </a:spcBef>
              <a:spcAft>
                <a:spcPts val="0"/>
              </a:spcAft>
              <a:buClr>
                <a:schemeClr val="lt1"/>
              </a:buClr>
              <a:buSzPts val="700"/>
              <a:buChar char="▪"/>
              <a:defRPr sz="900">
                <a:solidFill>
                  <a:schemeClr val="lt1"/>
                </a:solidFill>
              </a:defRPr>
            </a:lvl4pPr>
            <a:lvl5pPr indent="-273050" lvl="4" marL="2286000" rtl="0" algn="l">
              <a:lnSpc>
                <a:spcPct val="90000"/>
              </a:lnSpc>
              <a:spcBef>
                <a:spcPts val="400"/>
              </a:spcBef>
              <a:spcAft>
                <a:spcPts val="0"/>
              </a:spcAft>
              <a:buClr>
                <a:schemeClr val="lt1"/>
              </a:buClr>
              <a:buSzPts val="700"/>
              <a:buChar char="▪"/>
              <a:defRPr sz="900">
                <a:solidFill>
                  <a:schemeClr val="lt1"/>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39" name="Google Shape;139;p27"/>
          <p:cNvSpPr txBox="1"/>
          <p:nvPr>
            <p:ph idx="2" type="body"/>
          </p:nvPr>
        </p:nvSpPr>
        <p:spPr>
          <a:xfrm>
            <a:off x="2669037" y="1578426"/>
            <a:ext cx="1596300" cy="2338800"/>
          </a:xfrm>
          <a:prstGeom prst="rect">
            <a:avLst/>
          </a:prstGeom>
          <a:noFill/>
          <a:ln>
            <a:noFill/>
          </a:ln>
        </p:spPr>
        <p:txBody>
          <a:bodyPr anchorCtr="0" anchor="t" bIns="34275" lIns="0" spcFirstLastPara="1" rIns="0" wrap="square" tIns="34275">
            <a:noAutofit/>
          </a:bodyPr>
          <a:lstStyle>
            <a:lvl1pPr indent="-292100" lvl="0" marL="457200" rtl="0" algn="l">
              <a:lnSpc>
                <a:spcPct val="90000"/>
              </a:lnSpc>
              <a:spcBef>
                <a:spcPts val="800"/>
              </a:spcBef>
              <a:spcAft>
                <a:spcPts val="0"/>
              </a:spcAft>
              <a:buClr>
                <a:schemeClr val="lt1"/>
              </a:buClr>
              <a:buSzPts val="1000"/>
              <a:buChar char="▪"/>
              <a:defRPr sz="1400">
                <a:solidFill>
                  <a:schemeClr val="lt1"/>
                </a:solidFill>
              </a:defRPr>
            </a:lvl1pPr>
            <a:lvl2pPr indent="-285750" lvl="1" marL="914400" rtl="0" algn="l">
              <a:lnSpc>
                <a:spcPct val="90000"/>
              </a:lnSpc>
              <a:spcBef>
                <a:spcPts val="400"/>
              </a:spcBef>
              <a:spcAft>
                <a:spcPts val="0"/>
              </a:spcAft>
              <a:buClr>
                <a:schemeClr val="lt1"/>
              </a:buClr>
              <a:buSzPts val="900"/>
              <a:buChar char="▪"/>
              <a:defRPr sz="1200">
                <a:solidFill>
                  <a:schemeClr val="lt1"/>
                </a:solidFill>
              </a:defRPr>
            </a:lvl2pPr>
            <a:lvl3pPr indent="-279400" lvl="2" marL="1371600" rtl="0" algn="l">
              <a:lnSpc>
                <a:spcPct val="90000"/>
              </a:lnSpc>
              <a:spcBef>
                <a:spcPts val="400"/>
              </a:spcBef>
              <a:spcAft>
                <a:spcPts val="0"/>
              </a:spcAft>
              <a:buClr>
                <a:schemeClr val="lt1"/>
              </a:buClr>
              <a:buSzPts val="800"/>
              <a:buChar char="▪"/>
              <a:defRPr sz="1100">
                <a:solidFill>
                  <a:schemeClr val="lt1"/>
                </a:solidFill>
              </a:defRPr>
            </a:lvl3pPr>
            <a:lvl4pPr indent="-273050" lvl="3" marL="1828800" rtl="0" algn="l">
              <a:lnSpc>
                <a:spcPct val="90000"/>
              </a:lnSpc>
              <a:spcBef>
                <a:spcPts val="400"/>
              </a:spcBef>
              <a:spcAft>
                <a:spcPts val="0"/>
              </a:spcAft>
              <a:buClr>
                <a:schemeClr val="lt1"/>
              </a:buClr>
              <a:buSzPts val="700"/>
              <a:buChar char="▪"/>
              <a:defRPr sz="900">
                <a:solidFill>
                  <a:schemeClr val="lt1"/>
                </a:solidFill>
              </a:defRPr>
            </a:lvl4pPr>
            <a:lvl5pPr indent="-273050" lvl="4" marL="2286000" rtl="0" algn="l">
              <a:lnSpc>
                <a:spcPct val="90000"/>
              </a:lnSpc>
              <a:spcBef>
                <a:spcPts val="400"/>
              </a:spcBef>
              <a:spcAft>
                <a:spcPts val="0"/>
              </a:spcAft>
              <a:buClr>
                <a:schemeClr val="lt1"/>
              </a:buClr>
              <a:buSzPts val="700"/>
              <a:buChar char="▪"/>
              <a:defRPr sz="900">
                <a:solidFill>
                  <a:schemeClr val="lt1"/>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40" name="Google Shape;140;p27"/>
          <p:cNvSpPr txBox="1"/>
          <p:nvPr>
            <p:ph idx="3" type="body"/>
          </p:nvPr>
        </p:nvSpPr>
        <p:spPr>
          <a:xfrm>
            <a:off x="2550340" y="1136930"/>
            <a:ext cx="1833600" cy="313500"/>
          </a:xfrm>
          <a:prstGeom prst="rect">
            <a:avLst/>
          </a:prstGeom>
          <a:noFill/>
          <a:ln>
            <a:noFill/>
          </a:ln>
        </p:spPr>
        <p:txBody>
          <a:bodyPr anchorCtr="0" anchor="t" bIns="34275" lIns="0" spcFirstLastPara="1" rIns="0" wrap="square" tIns="34275">
            <a:noAutofit/>
          </a:bodyPr>
          <a:lstStyle>
            <a:lvl1pPr indent="-228600" lvl="0" marL="457200" rtl="0" algn="l">
              <a:lnSpc>
                <a:spcPct val="90000"/>
              </a:lnSpc>
              <a:spcBef>
                <a:spcPts val="800"/>
              </a:spcBef>
              <a:spcAft>
                <a:spcPts val="0"/>
              </a:spcAft>
              <a:buSzPts val="1100"/>
              <a:buNone/>
              <a:defRPr sz="1500">
                <a:solidFill>
                  <a:schemeClr val="dk1"/>
                </a:solidFill>
                <a:latin typeface="Barlow"/>
                <a:ea typeface="Barlow"/>
                <a:cs typeface="Barlow"/>
                <a:sym typeface="Barlow"/>
              </a:defRPr>
            </a:lvl1pPr>
            <a:lvl2pPr indent="-292100" lvl="1" marL="914400" rtl="0" algn="l">
              <a:lnSpc>
                <a:spcPct val="90000"/>
              </a:lnSpc>
              <a:spcBef>
                <a:spcPts val="400"/>
              </a:spcBef>
              <a:spcAft>
                <a:spcPts val="0"/>
              </a:spcAft>
              <a:buSzPts val="1000"/>
              <a:buChar char="▪"/>
              <a:defRPr/>
            </a:lvl2pPr>
            <a:lvl3pPr indent="-292100" lvl="2" marL="1371600" rtl="0" algn="l">
              <a:lnSpc>
                <a:spcPct val="90000"/>
              </a:lnSpc>
              <a:spcBef>
                <a:spcPts val="400"/>
              </a:spcBef>
              <a:spcAft>
                <a:spcPts val="0"/>
              </a:spcAft>
              <a:buSzPts val="1000"/>
              <a:buChar char="▪"/>
              <a:defRPr/>
            </a:lvl3pPr>
            <a:lvl4pPr indent="-292100" lvl="3" marL="1828800" rtl="0" algn="l">
              <a:lnSpc>
                <a:spcPct val="90000"/>
              </a:lnSpc>
              <a:spcBef>
                <a:spcPts val="400"/>
              </a:spcBef>
              <a:spcAft>
                <a:spcPts val="0"/>
              </a:spcAft>
              <a:buSzPts val="1000"/>
              <a:buChar char="▪"/>
              <a:defRPr/>
            </a:lvl4pPr>
            <a:lvl5pPr indent="-292100" lvl="4" marL="2286000" rtl="0" algn="l">
              <a:lnSpc>
                <a:spcPct val="90000"/>
              </a:lnSpc>
              <a:spcBef>
                <a:spcPts val="400"/>
              </a:spcBef>
              <a:spcAft>
                <a:spcPts val="0"/>
              </a:spcAft>
              <a:buSzPts val="10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41" name="Google Shape;141;p27"/>
          <p:cNvSpPr txBox="1"/>
          <p:nvPr>
            <p:ph idx="4" type="body"/>
          </p:nvPr>
        </p:nvSpPr>
        <p:spPr>
          <a:xfrm>
            <a:off x="345734" y="1136930"/>
            <a:ext cx="1833600" cy="313500"/>
          </a:xfrm>
          <a:prstGeom prst="rect">
            <a:avLst/>
          </a:prstGeom>
          <a:noFill/>
          <a:ln>
            <a:noFill/>
          </a:ln>
        </p:spPr>
        <p:txBody>
          <a:bodyPr anchorCtr="0" anchor="t" bIns="34275" lIns="0" spcFirstLastPara="1" rIns="0" wrap="square" tIns="34275">
            <a:noAutofit/>
          </a:bodyPr>
          <a:lstStyle>
            <a:lvl1pPr indent="-228600" lvl="0" marL="457200" rtl="0" algn="l">
              <a:lnSpc>
                <a:spcPct val="90000"/>
              </a:lnSpc>
              <a:spcBef>
                <a:spcPts val="800"/>
              </a:spcBef>
              <a:spcAft>
                <a:spcPts val="0"/>
              </a:spcAft>
              <a:buSzPts val="1100"/>
              <a:buNone/>
              <a:defRPr sz="1500">
                <a:solidFill>
                  <a:schemeClr val="dk1"/>
                </a:solidFill>
                <a:latin typeface="Barlow"/>
                <a:ea typeface="Barlow"/>
                <a:cs typeface="Barlow"/>
                <a:sym typeface="Barlow"/>
              </a:defRPr>
            </a:lvl1pPr>
            <a:lvl2pPr indent="-292100" lvl="1" marL="914400" rtl="0" algn="l">
              <a:lnSpc>
                <a:spcPct val="90000"/>
              </a:lnSpc>
              <a:spcBef>
                <a:spcPts val="400"/>
              </a:spcBef>
              <a:spcAft>
                <a:spcPts val="0"/>
              </a:spcAft>
              <a:buSzPts val="1000"/>
              <a:buChar char="▪"/>
              <a:defRPr/>
            </a:lvl2pPr>
            <a:lvl3pPr indent="-292100" lvl="2" marL="1371600" rtl="0" algn="l">
              <a:lnSpc>
                <a:spcPct val="90000"/>
              </a:lnSpc>
              <a:spcBef>
                <a:spcPts val="400"/>
              </a:spcBef>
              <a:spcAft>
                <a:spcPts val="0"/>
              </a:spcAft>
              <a:buSzPts val="1000"/>
              <a:buChar char="▪"/>
              <a:defRPr/>
            </a:lvl3pPr>
            <a:lvl4pPr indent="-292100" lvl="3" marL="1828800" rtl="0" algn="l">
              <a:lnSpc>
                <a:spcPct val="90000"/>
              </a:lnSpc>
              <a:spcBef>
                <a:spcPts val="400"/>
              </a:spcBef>
              <a:spcAft>
                <a:spcPts val="0"/>
              </a:spcAft>
              <a:buSzPts val="1000"/>
              <a:buChar char="▪"/>
              <a:defRPr/>
            </a:lvl4pPr>
            <a:lvl5pPr indent="-292100" lvl="4" marL="2286000" rtl="0" algn="l">
              <a:lnSpc>
                <a:spcPct val="90000"/>
              </a:lnSpc>
              <a:spcBef>
                <a:spcPts val="400"/>
              </a:spcBef>
              <a:spcAft>
                <a:spcPts val="0"/>
              </a:spcAft>
              <a:buSzPts val="10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42" name="Google Shape;142;p27"/>
          <p:cNvSpPr/>
          <p:nvPr/>
        </p:nvSpPr>
        <p:spPr>
          <a:xfrm>
            <a:off x="4751961" y="1458265"/>
            <a:ext cx="1835700" cy="2568600"/>
          </a:xfrm>
          <a:prstGeom prst="snip1Rect">
            <a:avLst>
              <a:gd fmla="val 16667" name="adj"/>
            </a:avLst>
          </a:prstGeom>
          <a:solidFill>
            <a:schemeClr val="dk2"/>
          </a:solidFill>
          <a:ln>
            <a:noFill/>
          </a:ln>
        </p:spPr>
        <p:txBody>
          <a:bodyPr anchorCtr="0" anchor="t" bIns="34275" lIns="68575" spcFirstLastPara="1" rIns="68575" wrap="square" tIns="34275">
            <a:noAutofit/>
          </a:bodyPr>
          <a:lstStyle/>
          <a:p>
            <a:pPr indent="0" lvl="0" marL="38100" marR="0" rtl="0" algn="l">
              <a:lnSpc>
                <a:spcPct val="90000"/>
              </a:lnSpc>
              <a:spcBef>
                <a:spcPts val="0"/>
              </a:spcBef>
              <a:spcAft>
                <a:spcPts val="0"/>
              </a:spcAft>
              <a:buClr>
                <a:schemeClr val="lt1"/>
              </a:buClr>
              <a:buSzPts val="1100"/>
              <a:buFont typeface="Arial"/>
              <a:buNone/>
            </a:pPr>
            <a:r>
              <a:t/>
            </a:r>
            <a:endParaRPr b="0" i="0" sz="1100" u="none" cap="none" strike="noStrike">
              <a:solidFill>
                <a:schemeClr val="lt1"/>
              </a:solidFill>
              <a:latin typeface="Arial"/>
              <a:ea typeface="Arial"/>
              <a:cs typeface="Arial"/>
              <a:sym typeface="Arial"/>
            </a:endParaRPr>
          </a:p>
        </p:txBody>
      </p:sp>
      <p:sp>
        <p:nvSpPr>
          <p:cNvPr id="143" name="Google Shape;143;p27"/>
          <p:cNvSpPr txBox="1"/>
          <p:nvPr>
            <p:ph idx="5" type="body"/>
          </p:nvPr>
        </p:nvSpPr>
        <p:spPr>
          <a:xfrm>
            <a:off x="4873643" y="1578426"/>
            <a:ext cx="1596300" cy="2338800"/>
          </a:xfrm>
          <a:prstGeom prst="rect">
            <a:avLst/>
          </a:prstGeom>
          <a:noFill/>
          <a:ln>
            <a:noFill/>
          </a:ln>
        </p:spPr>
        <p:txBody>
          <a:bodyPr anchorCtr="0" anchor="t" bIns="34275" lIns="0" spcFirstLastPara="1" rIns="0" wrap="square" tIns="34275">
            <a:noAutofit/>
          </a:bodyPr>
          <a:lstStyle>
            <a:lvl1pPr indent="-292100" lvl="0" marL="457200" rtl="0" algn="l">
              <a:lnSpc>
                <a:spcPct val="90000"/>
              </a:lnSpc>
              <a:spcBef>
                <a:spcPts val="800"/>
              </a:spcBef>
              <a:spcAft>
                <a:spcPts val="0"/>
              </a:spcAft>
              <a:buClr>
                <a:schemeClr val="lt1"/>
              </a:buClr>
              <a:buSzPts val="1000"/>
              <a:buChar char="▪"/>
              <a:defRPr sz="1400">
                <a:solidFill>
                  <a:schemeClr val="lt1"/>
                </a:solidFill>
              </a:defRPr>
            </a:lvl1pPr>
            <a:lvl2pPr indent="-285750" lvl="1" marL="914400" rtl="0" algn="l">
              <a:lnSpc>
                <a:spcPct val="90000"/>
              </a:lnSpc>
              <a:spcBef>
                <a:spcPts val="400"/>
              </a:spcBef>
              <a:spcAft>
                <a:spcPts val="0"/>
              </a:spcAft>
              <a:buClr>
                <a:schemeClr val="lt1"/>
              </a:buClr>
              <a:buSzPts val="900"/>
              <a:buChar char="▪"/>
              <a:defRPr sz="1200">
                <a:solidFill>
                  <a:schemeClr val="lt1"/>
                </a:solidFill>
              </a:defRPr>
            </a:lvl2pPr>
            <a:lvl3pPr indent="-279400" lvl="2" marL="1371600" rtl="0" algn="l">
              <a:lnSpc>
                <a:spcPct val="90000"/>
              </a:lnSpc>
              <a:spcBef>
                <a:spcPts val="400"/>
              </a:spcBef>
              <a:spcAft>
                <a:spcPts val="0"/>
              </a:spcAft>
              <a:buClr>
                <a:schemeClr val="lt1"/>
              </a:buClr>
              <a:buSzPts val="800"/>
              <a:buChar char="▪"/>
              <a:defRPr sz="1100">
                <a:solidFill>
                  <a:schemeClr val="lt1"/>
                </a:solidFill>
              </a:defRPr>
            </a:lvl3pPr>
            <a:lvl4pPr indent="-273050" lvl="3" marL="1828800" rtl="0" algn="l">
              <a:lnSpc>
                <a:spcPct val="90000"/>
              </a:lnSpc>
              <a:spcBef>
                <a:spcPts val="400"/>
              </a:spcBef>
              <a:spcAft>
                <a:spcPts val="0"/>
              </a:spcAft>
              <a:buClr>
                <a:schemeClr val="lt1"/>
              </a:buClr>
              <a:buSzPts val="700"/>
              <a:buChar char="▪"/>
              <a:defRPr sz="900">
                <a:solidFill>
                  <a:schemeClr val="lt1"/>
                </a:solidFill>
              </a:defRPr>
            </a:lvl4pPr>
            <a:lvl5pPr indent="-273050" lvl="4" marL="2286000" rtl="0" algn="l">
              <a:lnSpc>
                <a:spcPct val="90000"/>
              </a:lnSpc>
              <a:spcBef>
                <a:spcPts val="400"/>
              </a:spcBef>
              <a:spcAft>
                <a:spcPts val="0"/>
              </a:spcAft>
              <a:buClr>
                <a:schemeClr val="lt1"/>
              </a:buClr>
              <a:buSzPts val="700"/>
              <a:buChar char="▪"/>
              <a:defRPr sz="900">
                <a:solidFill>
                  <a:schemeClr val="lt1"/>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44" name="Google Shape;144;p27"/>
          <p:cNvSpPr txBox="1"/>
          <p:nvPr>
            <p:ph idx="6" type="body"/>
          </p:nvPr>
        </p:nvSpPr>
        <p:spPr>
          <a:xfrm>
            <a:off x="4754947" y="1136930"/>
            <a:ext cx="1833600" cy="313500"/>
          </a:xfrm>
          <a:prstGeom prst="rect">
            <a:avLst/>
          </a:prstGeom>
          <a:noFill/>
          <a:ln>
            <a:noFill/>
          </a:ln>
        </p:spPr>
        <p:txBody>
          <a:bodyPr anchorCtr="0" anchor="t" bIns="34275" lIns="0" spcFirstLastPara="1" rIns="0" wrap="square" tIns="34275">
            <a:noAutofit/>
          </a:bodyPr>
          <a:lstStyle>
            <a:lvl1pPr indent="-228600" lvl="0" marL="457200" rtl="0" algn="l">
              <a:lnSpc>
                <a:spcPct val="90000"/>
              </a:lnSpc>
              <a:spcBef>
                <a:spcPts val="800"/>
              </a:spcBef>
              <a:spcAft>
                <a:spcPts val="0"/>
              </a:spcAft>
              <a:buSzPts val="1100"/>
              <a:buNone/>
              <a:defRPr sz="1500">
                <a:solidFill>
                  <a:schemeClr val="dk1"/>
                </a:solidFill>
                <a:latin typeface="Barlow"/>
                <a:ea typeface="Barlow"/>
                <a:cs typeface="Barlow"/>
                <a:sym typeface="Barlow"/>
              </a:defRPr>
            </a:lvl1pPr>
            <a:lvl2pPr indent="-292100" lvl="1" marL="914400" rtl="0" algn="l">
              <a:lnSpc>
                <a:spcPct val="90000"/>
              </a:lnSpc>
              <a:spcBef>
                <a:spcPts val="400"/>
              </a:spcBef>
              <a:spcAft>
                <a:spcPts val="0"/>
              </a:spcAft>
              <a:buSzPts val="1000"/>
              <a:buChar char="▪"/>
              <a:defRPr/>
            </a:lvl2pPr>
            <a:lvl3pPr indent="-292100" lvl="2" marL="1371600" rtl="0" algn="l">
              <a:lnSpc>
                <a:spcPct val="90000"/>
              </a:lnSpc>
              <a:spcBef>
                <a:spcPts val="400"/>
              </a:spcBef>
              <a:spcAft>
                <a:spcPts val="0"/>
              </a:spcAft>
              <a:buSzPts val="1000"/>
              <a:buChar char="▪"/>
              <a:defRPr/>
            </a:lvl3pPr>
            <a:lvl4pPr indent="-292100" lvl="3" marL="1828800" rtl="0" algn="l">
              <a:lnSpc>
                <a:spcPct val="90000"/>
              </a:lnSpc>
              <a:spcBef>
                <a:spcPts val="400"/>
              </a:spcBef>
              <a:spcAft>
                <a:spcPts val="0"/>
              </a:spcAft>
              <a:buSzPts val="1000"/>
              <a:buChar char="▪"/>
              <a:defRPr/>
            </a:lvl4pPr>
            <a:lvl5pPr indent="-292100" lvl="4" marL="2286000" rtl="0" algn="l">
              <a:lnSpc>
                <a:spcPct val="90000"/>
              </a:lnSpc>
              <a:spcBef>
                <a:spcPts val="400"/>
              </a:spcBef>
              <a:spcAft>
                <a:spcPts val="0"/>
              </a:spcAft>
              <a:buSzPts val="10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45" name="Google Shape;145;p27"/>
          <p:cNvSpPr/>
          <p:nvPr/>
        </p:nvSpPr>
        <p:spPr>
          <a:xfrm>
            <a:off x="6955076" y="1458265"/>
            <a:ext cx="1835700" cy="2568600"/>
          </a:xfrm>
          <a:prstGeom prst="snip1Rect">
            <a:avLst>
              <a:gd fmla="val 16667" name="adj"/>
            </a:avLst>
          </a:prstGeom>
          <a:solidFill>
            <a:schemeClr val="accent1"/>
          </a:solidFill>
          <a:ln>
            <a:noFill/>
          </a:ln>
        </p:spPr>
        <p:txBody>
          <a:bodyPr anchorCtr="0" anchor="t" bIns="34275" lIns="68575" spcFirstLastPara="1" rIns="68575" wrap="square" tIns="34275">
            <a:noAutofit/>
          </a:bodyPr>
          <a:lstStyle/>
          <a:p>
            <a:pPr indent="0" lvl="0" marL="38100" marR="0" rtl="0" algn="l">
              <a:lnSpc>
                <a:spcPct val="90000"/>
              </a:lnSpc>
              <a:spcBef>
                <a:spcPts val="0"/>
              </a:spcBef>
              <a:spcAft>
                <a:spcPts val="0"/>
              </a:spcAft>
              <a:buClr>
                <a:schemeClr val="lt1"/>
              </a:buClr>
              <a:buSzPts val="1100"/>
              <a:buFont typeface="Arial"/>
              <a:buNone/>
            </a:pPr>
            <a:r>
              <a:t/>
            </a:r>
            <a:endParaRPr b="0" i="0" sz="1100" u="none" cap="none" strike="noStrike">
              <a:solidFill>
                <a:schemeClr val="lt1"/>
              </a:solidFill>
              <a:latin typeface="Arial"/>
              <a:ea typeface="Arial"/>
              <a:cs typeface="Arial"/>
              <a:sym typeface="Arial"/>
            </a:endParaRPr>
          </a:p>
        </p:txBody>
      </p:sp>
      <p:sp>
        <p:nvSpPr>
          <p:cNvPr id="146" name="Google Shape;146;p27"/>
          <p:cNvSpPr txBox="1"/>
          <p:nvPr>
            <p:ph idx="7" type="body"/>
          </p:nvPr>
        </p:nvSpPr>
        <p:spPr>
          <a:xfrm>
            <a:off x="7078249" y="1578426"/>
            <a:ext cx="1596300" cy="2338800"/>
          </a:xfrm>
          <a:prstGeom prst="rect">
            <a:avLst/>
          </a:prstGeom>
          <a:noFill/>
          <a:ln>
            <a:noFill/>
          </a:ln>
        </p:spPr>
        <p:txBody>
          <a:bodyPr anchorCtr="0" anchor="t" bIns="34275" lIns="0" spcFirstLastPara="1" rIns="0" wrap="square" tIns="34275">
            <a:noAutofit/>
          </a:bodyPr>
          <a:lstStyle>
            <a:lvl1pPr indent="-292100" lvl="0" marL="457200" rtl="0" algn="l">
              <a:lnSpc>
                <a:spcPct val="90000"/>
              </a:lnSpc>
              <a:spcBef>
                <a:spcPts val="800"/>
              </a:spcBef>
              <a:spcAft>
                <a:spcPts val="0"/>
              </a:spcAft>
              <a:buClr>
                <a:schemeClr val="lt1"/>
              </a:buClr>
              <a:buSzPts val="1000"/>
              <a:buChar char="▪"/>
              <a:defRPr sz="1400">
                <a:solidFill>
                  <a:schemeClr val="lt1"/>
                </a:solidFill>
              </a:defRPr>
            </a:lvl1pPr>
            <a:lvl2pPr indent="-285750" lvl="1" marL="914400" rtl="0" algn="l">
              <a:lnSpc>
                <a:spcPct val="90000"/>
              </a:lnSpc>
              <a:spcBef>
                <a:spcPts val="400"/>
              </a:spcBef>
              <a:spcAft>
                <a:spcPts val="0"/>
              </a:spcAft>
              <a:buClr>
                <a:schemeClr val="lt1"/>
              </a:buClr>
              <a:buSzPts val="900"/>
              <a:buChar char="▪"/>
              <a:defRPr sz="1200">
                <a:solidFill>
                  <a:schemeClr val="lt1"/>
                </a:solidFill>
              </a:defRPr>
            </a:lvl2pPr>
            <a:lvl3pPr indent="-279400" lvl="2" marL="1371600" rtl="0" algn="l">
              <a:lnSpc>
                <a:spcPct val="90000"/>
              </a:lnSpc>
              <a:spcBef>
                <a:spcPts val="400"/>
              </a:spcBef>
              <a:spcAft>
                <a:spcPts val="0"/>
              </a:spcAft>
              <a:buClr>
                <a:schemeClr val="lt1"/>
              </a:buClr>
              <a:buSzPts val="800"/>
              <a:buChar char="▪"/>
              <a:defRPr sz="1100">
                <a:solidFill>
                  <a:schemeClr val="lt1"/>
                </a:solidFill>
              </a:defRPr>
            </a:lvl3pPr>
            <a:lvl4pPr indent="-273050" lvl="3" marL="1828800" rtl="0" algn="l">
              <a:lnSpc>
                <a:spcPct val="90000"/>
              </a:lnSpc>
              <a:spcBef>
                <a:spcPts val="400"/>
              </a:spcBef>
              <a:spcAft>
                <a:spcPts val="0"/>
              </a:spcAft>
              <a:buClr>
                <a:schemeClr val="lt1"/>
              </a:buClr>
              <a:buSzPts val="700"/>
              <a:buChar char="▪"/>
              <a:defRPr sz="900">
                <a:solidFill>
                  <a:schemeClr val="lt1"/>
                </a:solidFill>
              </a:defRPr>
            </a:lvl4pPr>
            <a:lvl5pPr indent="-273050" lvl="4" marL="2286000" rtl="0" algn="l">
              <a:lnSpc>
                <a:spcPct val="90000"/>
              </a:lnSpc>
              <a:spcBef>
                <a:spcPts val="400"/>
              </a:spcBef>
              <a:spcAft>
                <a:spcPts val="0"/>
              </a:spcAft>
              <a:buClr>
                <a:schemeClr val="lt1"/>
              </a:buClr>
              <a:buSzPts val="700"/>
              <a:buChar char="▪"/>
              <a:defRPr sz="900">
                <a:solidFill>
                  <a:schemeClr val="lt1"/>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47" name="Google Shape;147;p27"/>
          <p:cNvSpPr txBox="1"/>
          <p:nvPr>
            <p:ph idx="8" type="body"/>
          </p:nvPr>
        </p:nvSpPr>
        <p:spPr>
          <a:xfrm>
            <a:off x="6959553" y="1136930"/>
            <a:ext cx="1833600" cy="313500"/>
          </a:xfrm>
          <a:prstGeom prst="rect">
            <a:avLst/>
          </a:prstGeom>
          <a:noFill/>
          <a:ln>
            <a:noFill/>
          </a:ln>
        </p:spPr>
        <p:txBody>
          <a:bodyPr anchorCtr="0" anchor="t" bIns="34275" lIns="0" spcFirstLastPara="1" rIns="0" wrap="square" tIns="34275">
            <a:noAutofit/>
          </a:bodyPr>
          <a:lstStyle>
            <a:lvl1pPr indent="-228600" lvl="0" marL="457200" rtl="0" algn="l">
              <a:lnSpc>
                <a:spcPct val="90000"/>
              </a:lnSpc>
              <a:spcBef>
                <a:spcPts val="800"/>
              </a:spcBef>
              <a:spcAft>
                <a:spcPts val="0"/>
              </a:spcAft>
              <a:buSzPts val="1100"/>
              <a:buNone/>
              <a:defRPr sz="1500">
                <a:solidFill>
                  <a:schemeClr val="dk1"/>
                </a:solidFill>
                <a:latin typeface="Barlow"/>
                <a:ea typeface="Barlow"/>
                <a:cs typeface="Barlow"/>
                <a:sym typeface="Barlow"/>
              </a:defRPr>
            </a:lvl1pPr>
            <a:lvl2pPr indent="-292100" lvl="1" marL="914400" rtl="0" algn="l">
              <a:lnSpc>
                <a:spcPct val="90000"/>
              </a:lnSpc>
              <a:spcBef>
                <a:spcPts val="400"/>
              </a:spcBef>
              <a:spcAft>
                <a:spcPts val="0"/>
              </a:spcAft>
              <a:buSzPts val="1000"/>
              <a:buChar char="▪"/>
              <a:defRPr/>
            </a:lvl2pPr>
            <a:lvl3pPr indent="-292100" lvl="2" marL="1371600" rtl="0" algn="l">
              <a:lnSpc>
                <a:spcPct val="90000"/>
              </a:lnSpc>
              <a:spcBef>
                <a:spcPts val="400"/>
              </a:spcBef>
              <a:spcAft>
                <a:spcPts val="0"/>
              </a:spcAft>
              <a:buSzPts val="1000"/>
              <a:buChar char="▪"/>
              <a:defRPr/>
            </a:lvl3pPr>
            <a:lvl4pPr indent="-292100" lvl="3" marL="1828800" rtl="0" algn="l">
              <a:lnSpc>
                <a:spcPct val="90000"/>
              </a:lnSpc>
              <a:spcBef>
                <a:spcPts val="400"/>
              </a:spcBef>
              <a:spcAft>
                <a:spcPts val="0"/>
              </a:spcAft>
              <a:buSzPts val="1000"/>
              <a:buChar char="▪"/>
              <a:defRPr/>
            </a:lvl4pPr>
            <a:lvl5pPr indent="-292100" lvl="4" marL="2286000" rtl="0" algn="l">
              <a:lnSpc>
                <a:spcPct val="90000"/>
              </a:lnSpc>
              <a:spcBef>
                <a:spcPts val="400"/>
              </a:spcBef>
              <a:spcAft>
                <a:spcPts val="0"/>
              </a:spcAft>
              <a:buSzPts val="10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48" name="Google Shape;148;p2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solidFill>
                  <a:schemeClr val="dk1"/>
                </a:solidFill>
              </a:defRPr>
            </a:lvl1pPr>
            <a:lvl2pPr lvl="1">
              <a:buNone/>
              <a:defRPr>
                <a:solidFill>
                  <a:schemeClr val="dk1"/>
                </a:solidFill>
              </a:defRPr>
            </a:lvl2pPr>
            <a:lvl3pPr lvl="2">
              <a:buNone/>
              <a:defRPr>
                <a:solidFill>
                  <a:schemeClr val="dk1"/>
                </a:solidFill>
              </a:defRPr>
            </a:lvl3pPr>
            <a:lvl4pPr lvl="3">
              <a:buNone/>
              <a:defRPr>
                <a:solidFill>
                  <a:schemeClr val="dk1"/>
                </a:solidFill>
              </a:defRPr>
            </a:lvl4pPr>
            <a:lvl5pPr lvl="4">
              <a:buNone/>
              <a:defRPr>
                <a:solidFill>
                  <a:schemeClr val="dk1"/>
                </a:solidFill>
              </a:defRPr>
            </a:lvl5pPr>
            <a:lvl6pPr lvl="5">
              <a:buNone/>
              <a:defRPr>
                <a:solidFill>
                  <a:schemeClr val="dk1"/>
                </a:solidFill>
              </a:defRPr>
            </a:lvl6pPr>
            <a:lvl7pPr lvl="6">
              <a:buNone/>
              <a:defRPr>
                <a:solidFill>
                  <a:schemeClr val="dk1"/>
                </a:solidFill>
              </a:defRPr>
            </a:lvl7pPr>
            <a:lvl8pPr lvl="7">
              <a:buNone/>
              <a:defRPr>
                <a:solidFill>
                  <a:schemeClr val="dk1"/>
                </a:solidFill>
              </a:defRPr>
            </a:lvl8pPr>
            <a:lvl9pPr lvl="8">
              <a:buNone/>
              <a:defRPr>
                <a:solidFill>
                  <a:schemeClr val="dk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Dark" showMasterSp="0">
  <p:cSld name="Quote Dark">
    <p:bg>
      <p:bgPr>
        <a:solidFill>
          <a:schemeClr val="accent2"/>
        </a:solidFill>
      </p:bgPr>
    </p:bg>
    <p:spTree>
      <p:nvGrpSpPr>
        <p:cNvPr id="149" name="Shape 149"/>
        <p:cNvGrpSpPr/>
        <p:nvPr/>
      </p:nvGrpSpPr>
      <p:grpSpPr>
        <a:xfrm>
          <a:off x="0" y="0"/>
          <a:ext cx="0" cy="0"/>
          <a:chOff x="0" y="0"/>
          <a:chExt cx="0" cy="0"/>
        </a:xfrm>
      </p:grpSpPr>
      <p:pic>
        <p:nvPicPr>
          <p:cNvPr descr="A picture containing person, black, holding, white&#10;&#10;Description automatically generated" id="150" name="Google Shape;150;p28"/>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151" name="Google Shape;151;p28"/>
          <p:cNvSpPr txBox="1"/>
          <p:nvPr>
            <p:ph idx="1" type="body"/>
          </p:nvPr>
        </p:nvSpPr>
        <p:spPr>
          <a:xfrm>
            <a:off x="345735" y="3350565"/>
            <a:ext cx="4569900" cy="609900"/>
          </a:xfrm>
          <a:prstGeom prst="rect">
            <a:avLst/>
          </a:prstGeom>
          <a:noFill/>
          <a:ln>
            <a:noFill/>
          </a:ln>
        </p:spPr>
        <p:txBody>
          <a:bodyPr anchorCtr="0" anchor="t" bIns="34275" lIns="0" spcFirstLastPara="1" rIns="0" wrap="square" tIns="34275">
            <a:noAutofit/>
          </a:bodyPr>
          <a:lstStyle>
            <a:lvl1pPr indent="-228600" lvl="0" marL="457200" rtl="0" algn="l">
              <a:lnSpc>
                <a:spcPct val="90000"/>
              </a:lnSpc>
              <a:spcBef>
                <a:spcPts val="0"/>
              </a:spcBef>
              <a:spcAft>
                <a:spcPts val="0"/>
              </a:spcAft>
              <a:buSzPts val="1000"/>
              <a:buNone/>
              <a:defRPr sz="1400">
                <a:solidFill>
                  <a:srgbClr val="9EB7BF"/>
                </a:solidFill>
              </a:defRPr>
            </a:lvl1pPr>
            <a:lvl2pPr indent="-292100" lvl="1" marL="914400" rtl="0" algn="l">
              <a:lnSpc>
                <a:spcPct val="90000"/>
              </a:lnSpc>
              <a:spcBef>
                <a:spcPts val="400"/>
              </a:spcBef>
              <a:spcAft>
                <a:spcPts val="0"/>
              </a:spcAft>
              <a:buSzPts val="1000"/>
              <a:buChar char="▪"/>
              <a:defRPr/>
            </a:lvl2pPr>
            <a:lvl3pPr indent="-292100" lvl="2" marL="1371600" rtl="0" algn="l">
              <a:lnSpc>
                <a:spcPct val="90000"/>
              </a:lnSpc>
              <a:spcBef>
                <a:spcPts val="400"/>
              </a:spcBef>
              <a:spcAft>
                <a:spcPts val="0"/>
              </a:spcAft>
              <a:buSzPts val="1000"/>
              <a:buChar char="▪"/>
              <a:defRPr/>
            </a:lvl3pPr>
            <a:lvl4pPr indent="-292100" lvl="3" marL="1828800" rtl="0" algn="l">
              <a:lnSpc>
                <a:spcPct val="90000"/>
              </a:lnSpc>
              <a:spcBef>
                <a:spcPts val="400"/>
              </a:spcBef>
              <a:spcAft>
                <a:spcPts val="0"/>
              </a:spcAft>
              <a:buSzPts val="1000"/>
              <a:buChar char="▪"/>
              <a:defRPr/>
            </a:lvl4pPr>
            <a:lvl5pPr indent="-292100" lvl="4" marL="2286000" rtl="0" algn="l">
              <a:lnSpc>
                <a:spcPct val="90000"/>
              </a:lnSpc>
              <a:spcBef>
                <a:spcPts val="400"/>
              </a:spcBef>
              <a:spcAft>
                <a:spcPts val="0"/>
              </a:spcAft>
              <a:buSzPts val="10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52" name="Google Shape;152;p28"/>
          <p:cNvSpPr txBox="1"/>
          <p:nvPr>
            <p:ph idx="2" type="body"/>
          </p:nvPr>
        </p:nvSpPr>
        <p:spPr>
          <a:xfrm>
            <a:off x="345735" y="986822"/>
            <a:ext cx="4569900" cy="2205300"/>
          </a:xfrm>
          <a:prstGeom prst="rect">
            <a:avLst/>
          </a:prstGeom>
          <a:noFill/>
          <a:ln>
            <a:noFill/>
          </a:ln>
        </p:spPr>
        <p:txBody>
          <a:bodyPr anchorCtr="0" anchor="b" bIns="34275" lIns="0" spcFirstLastPara="1" rIns="0" wrap="square" tIns="34275">
            <a:noAutofit/>
          </a:bodyPr>
          <a:lstStyle>
            <a:lvl1pPr indent="-228600" lvl="0" marL="457200" rtl="0" algn="l">
              <a:lnSpc>
                <a:spcPct val="90000"/>
              </a:lnSpc>
              <a:spcBef>
                <a:spcPts val="800"/>
              </a:spcBef>
              <a:spcAft>
                <a:spcPts val="0"/>
              </a:spcAft>
              <a:buSzPts val="1800"/>
              <a:buNone/>
              <a:defRPr sz="2400">
                <a:solidFill>
                  <a:schemeClr val="lt1"/>
                </a:solidFill>
                <a:latin typeface="Barlow"/>
                <a:ea typeface="Barlow"/>
                <a:cs typeface="Barlow"/>
                <a:sym typeface="Barlow"/>
              </a:defRPr>
            </a:lvl1pPr>
            <a:lvl2pPr indent="-292100" lvl="1" marL="914400" rtl="0" algn="l">
              <a:lnSpc>
                <a:spcPct val="90000"/>
              </a:lnSpc>
              <a:spcBef>
                <a:spcPts val="400"/>
              </a:spcBef>
              <a:spcAft>
                <a:spcPts val="0"/>
              </a:spcAft>
              <a:buSzPts val="1000"/>
              <a:buChar char="▪"/>
              <a:defRPr/>
            </a:lvl2pPr>
            <a:lvl3pPr indent="-292100" lvl="2" marL="1371600" rtl="0" algn="l">
              <a:lnSpc>
                <a:spcPct val="90000"/>
              </a:lnSpc>
              <a:spcBef>
                <a:spcPts val="400"/>
              </a:spcBef>
              <a:spcAft>
                <a:spcPts val="0"/>
              </a:spcAft>
              <a:buSzPts val="1000"/>
              <a:buChar char="▪"/>
              <a:defRPr/>
            </a:lvl3pPr>
            <a:lvl4pPr indent="-292100" lvl="3" marL="1828800" rtl="0" algn="l">
              <a:lnSpc>
                <a:spcPct val="90000"/>
              </a:lnSpc>
              <a:spcBef>
                <a:spcPts val="400"/>
              </a:spcBef>
              <a:spcAft>
                <a:spcPts val="0"/>
              </a:spcAft>
              <a:buSzPts val="1000"/>
              <a:buChar char="▪"/>
              <a:defRPr/>
            </a:lvl4pPr>
            <a:lvl5pPr indent="-292100" lvl="4" marL="2286000" rtl="0" algn="l">
              <a:lnSpc>
                <a:spcPct val="90000"/>
              </a:lnSpc>
              <a:spcBef>
                <a:spcPts val="400"/>
              </a:spcBef>
              <a:spcAft>
                <a:spcPts val="0"/>
              </a:spcAft>
              <a:buSzPts val="10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pic>
        <p:nvPicPr>
          <p:cNvPr id="153" name="Google Shape;153;p28"/>
          <p:cNvPicPr preferRelativeResize="0"/>
          <p:nvPr/>
        </p:nvPicPr>
        <p:blipFill rotWithShape="1">
          <a:blip r:embed="rId3">
            <a:alphaModFix/>
          </a:blip>
          <a:srcRect b="0" l="0" r="0" t="0"/>
          <a:stretch/>
        </p:blipFill>
        <p:spPr>
          <a:xfrm>
            <a:off x="356616" y="4761292"/>
            <a:ext cx="1001269" cy="157503"/>
          </a:xfrm>
          <a:prstGeom prst="rect">
            <a:avLst/>
          </a:prstGeom>
          <a:noFill/>
          <a:ln>
            <a:noFill/>
          </a:ln>
        </p:spPr>
      </p:pic>
      <p:sp>
        <p:nvSpPr>
          <p:cNvPr id="154" name="Google Shape;154;p2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solidFill>
                  <a:srgbClr val="9EB7BF"/>
                </a:solidFill>
              </a:defRPr>
            </a:lvl1pPr>
            <a:lvl2pPr lvl="1">
              <a:buNone/>
              <a:defRPr>
                <a:solidFill>
                  <a:srgbClr val="9EB7BF"/>
                </a:solidFill>
              </a:defRPr>
            </a:lvl2pPr>
            <a:lvl3pPr lvl="2">
              <a:buNone/>
              <a:defRPr>
                <a:solidFill>
                  <a:srgbClr val="9EB7BF"/>
                </a:solidFill>
              </a:defRPr>
            </a:lvl3pPr>
            <a:lvl4pPr lvl="3">
              <a:buNone/>
              <a:defRPr>
                <a:solidFill>
                  <a:srgbClr val="9EB7BF"/>
                </a:solidFill>
              </a:defRPr>
            </a:lvl4pPr>
            <a:lvl5pPr lvl="4">
              <a:buNone/>
              <a:defRPr>
                <a:solidFill>
                  <a:srgbClr val="9EB7BF"/>
                </a:solidFill>
              </a:defRPr>
            </a:lvl5pPr>
            <a:lvl6pPr lvl="5">
              <a:buNone/>
              <a:defRPr>
                <a:solidFill>
                  <a:srgbClr val="9EB7BF"/>
                </a:solidFill>
              </a:defRPr>
            </a:lvl6pPr>
            <a:lvl7pPr lvl="6">
              <a:buNone/>
              <a:defRPr>
                <a:solidFill>
                  <a:srgbClr val="9EB7BF"/>
                </a:solidFill>
              </a:defRPr>
            </a:lvl7pPr>
            <a:lvl8pPr lvl="7">
              <a:buNone/>
              <a:defRPr>
                <a:solidFill>
                  <a:srgbClr val="9EB7BF"/>
                </a:solidFill>
              </a:defRPr>
            </a:lvl8pPr>
            <a:lvl9pPr lvl="8">
              <a:buNone/>
              <a:defRPr>
                <a:solidFill>
                  <a:srgbClr val="9EB7BF"/>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Quote Dark" showMasterSp="0">
  <p:cSld name="1_Quote Dark">
    <p:bg>
      <p:bgPr>
        <a:solidFill>
          <a:schemeClr val="dk1"/>
        </a:solidFill>
      </p:bgPr>
    </p:bg>
    <p:spTree>
      <p:nvGrpSpPr>
        <p:cNvPr id="155" name="Shape 155"/>
        <p:cNvGrpSpPr/>
        <p:nvPr/>
      </p:nvGrpSpPr>
      <p:grpSpPr>
        <a:xfrm>
          <a:off x="0" y="0"/>
          <a:ext cx="0" cy="0"/>
          <a:chOff x="0" y="0"/>
          <a:chExt cx="0" cy="0"/>
        </a:xfrm>
      </p:grpSpPr>
      <p:pic>
        <p:nvPicPr>
          <p:cNvPr descr="A picture containing red, woman, street, phone&#10;&#10;Description automatically generated" id="156" name="Google Shape;156;p29"/>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descr="A picture containing person, black, holding, white&#10;&#10;Description automatically generated" id="157" name="Google Shape;157;p29"/>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158" name="Google Shape;158;p29"/>
          <p:cNvSpPr txBox="1"/>
          <p:nvPr>
            <p:ph idx="1" type="body"/>
          </p:nvPr>
        </p:nvSpPr>
        <p:spPr>
          <a:xfrm>
            <a:off x="345735" y="3350565"/>
            <a:ext cx="4569900" cy="609900"/>
          </a:xfrm>
          <a:prstGeom prst="rect">
            <a:avLst/>
          </a:prstGeom>
          <a:noFill/>
          <a:ln>
            <a:noFill/>
          </a:ln>
        </p:spPr>
        <p:txBody>
          <a:bodyPr anchorCtr="0" anchor="t" bIns="34275" lIns="0" spcFirstLastPara="1" rIns="0" wrap="square" tIns="34275">
            <a:noAutofit/>
          </a:bodyPr>
          <a:lstStyle>
            <a:lvl1pPr indent="-228600" lvl="0" marL="457200" rtl="0" algn="l">
              <a:lnSpc>
                <a:spcPct val="90000"/>
              </a:lnSpc>
              <a:spcBef>
                <a:spcPts val="0"/>
              </a:spcBef>
              <a:spcAft>
                <a:spcPts val="0"/>
              </a:spcAft>
              <a:buSzPts val="1000"/>
              <a:buNone/>
              <a:defRPr sz="1400">
                <a:solidFill>
                  <a:srgbClr val="9EB7BF"/>
                </a:solidFill>
              </a:defRPr>
            </a:lvl1pPr>
            <a:lvl2pPr indent="-292100" lvl="1" marL="914400" rtl="0" algn="l">
              <a:lnSpc>
                <a:spcPct val="90000"/>
              </a:lnSpc>
              <a:spcBef>
                <a:spcPts val="400"/>
              </a:spcBef>
              <a:spcAft>
                <a:spcPts val="0"/>
              </a:spcAft>
              <a:buSzPts val="1000"/>
              <a:buChar char="▪"/>
              <a:defRPr/>
            </a:lvl2pPr>
            <a:lvl3pPr indent="-292100" lvl="2" marL="1371600" rtl="0" algn="l">
              <a:lnSpc>
                <a:spcPct val="90000"/>
              </a:lnSpc>
              <a:spcBef>
                <a:spcPts val="400"/>
              </a:spcBef>
              <a:spcAft>
                <a:spcPts val="0"/>
              </a:spcAft>
              <a:buSzPts val="1000"/>
              <a:buChar char="▪"/>
              <a:defRPr/>
            </a:lvl3pPr>
            <a:lvl4pPr indent="-292100" lvl="3" marL="1828800" rtl="0" algn="l">
              <a:lnSpc>
                <a:spcPct val="90000"/>
              </a:lnSpc>
              <a:spcBef>
                <a:spcPts val="400"/>
              </a:spcBef>
              <a:spcAft>
                <a:spcPts val="0"/>
              </a:spcAft>
              <a:buSzPts val="1000"/>
              <a:buChar char="▪"/>
              <a:defRPr/>
            </a:lvl4pPr>
            <a:lvl5pPr indent="-292100" lvl="4" marL="2286000" rtl="0" algn="l">
              <a:lnSpc>
                <a:spcPct val="90000"/>
              </a:lnSpc>
              <a:spcBef>
                <a:spcPts val="400"/>
              </a:spcBef>
              <a:spcAft>
                <a:spcPts val="0"/>
              </a:spcAft>
              <a:buSzPts val="10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59" name="Google Shape;159;p29"/>
          <p:cNvSpPr txBox="1"/>
          <p:nvPr>
            <p:ph idx="2" type="body"/>
          </p:nvPr>
        </p:nvSpPr>
        <p:spPr>
          <a:xfrm>
            <a:off x="345735" y="986822"/>
            <a:ext cx="4569900" cy="2205300"/>
          </a:xfrm>
          <a:prstGeom prst="rect">
            <a:avLst/>
          </a:prstGeom>
          <a:noFill/>
          <a:ln>
            <a:noFill/>
          </a:ln>
        </p:spPr>
        <p:txBody>
          <a:bodyPr anchorCtr="0" anchor="b" bIns="34275" lIns="0" spcFirstLastPara="1" rIns="0" wrap="square" tIns="34275">
            <a:noAutofit/>
          </a:bodyPr>
          <a:lstStyle>
            <a:lvl1pPr indent="-228600" lvl="0" marL="457200" rtl="0" algn="l">
              <a:lnSpc>
                <a:spcPct val="90000"/>
              </a:lnSpc>
              <a:spcBef>
                <a:spcPts val="800"/>
              </a:spcBef>
              <a:spcAft>
                <a:spcPts val="0"/>
              </a:spcAft>
              <a:buSzPts val="1800"/>
              <a:buNone/>
              <a:defRPr sz="2400">
                <a:solidFill>
                  <a:schemeClr val="lt1"/>
                </a:solidFill>
                <a:latin typeface="Barlow"/>
                <a:ea typeface="Barlow"/>
                <a:cs typeface="Barlow"/>
                <a:sym typeface="Barlow"/>
              </a:defRPr>
            </a:lvl1pPr>
            <a:lvl2pPr indent="-292100" lvl="1" marL="914400" rtl="0" algn="l">
              <a:lnSpc>
                <a:spcPct val="90000"/>
              </a:lnSpc>
              <a:spcBef>
                <a:spcPts val="400"/>
              </a:spcBef>
              <a:spcAft>
                <a:spcPts val="0"/>
              </a:spcAft>
              <a:buSzPts val="1000"/>
              <a:buChar char="▪"/>
              <a:defRPr/>
            </a:lvl2pPr>
            <a:lvl3pPr indent="-292100" lvl="2" marL="1371600" rtl="0" algn="l">
              <a:lnSpc>
                <a:spcPct val="90000"/>
              </a:lnSpc>
              <a:spcBef>
                <a:spcPts val="400"/>
              </a:spcBef>
              <a:spcAft>
                <a:spcPts val="0"/>
              </a:spcAft>
              <a:buSzPts val="1000"/>
              <a:buChar char="▪"/>
              <a:defRPr/>
            </a:lvl3pPr>
            <a:lvl4pPr indent="-292100" lvl="3" marL="1828800" rtl="0" algn="l">
              <a:lnSpc>
                <a:spcPct val="90000"/>
              </a:lnSpc>
              <a:spcBef>
                <a:spcPts val="400"/>
              </a:spcBef>
              <a:spcAft>
                <a:spcPts val="0"/>
              </a:spcAft>
              <a:buSzPts val="1000"/>
              <a:buChar char="▪"/>
              <a:defRPr/>
            </a:lvl4pPr>
            <a:lvl5pPr indent="-292100" lvl="4" marL="2286000" rtl="0" algn="l">
              <a:lnSpc>
                <a:spcPct val="90000"/>
              </a:lnSpc>
              <a:spcBef>
                <a:spcPts val="400"/>
              </a:spcBef>
              <a:spcAft>
                <a:spcPts val="0"/>
              </a:spcAft>
              <a:buSzPts val="10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pic>
        <p:nvPicPr>
          <p:cNvPr id="160" name="Google Shape;160;p29"/>
          <p:cNvPicPr preferRelativeResize="0"/>
          <p:nvPr/>
        </p:nvPicPr>
        <p:blipFill rotWithShape="1">
          <a:blip r:embed="rId4">
            <a:alphaModFix/>
          </a:blip>
          <a:srcRect b="0" l="0" r="0" t="0"/>
          <a:stretch/>
        </p:blipFill>
        <p:spPr>
          <a:xfrm>
            <a:off x="356616" y="4761292"/>
            <a:ext cx="1001269" cy="157503"/>
          </a:xfrm>
          <a:prstGeom prst="rect">
            <a:avLst/>
          </a:prstGeom>
          <a:noFill/>
          <a:ln>
            <a:noFill/>
          </a:ln>
        </p:spPr>
      </p:pic>
      <p:sp>
        <p:nvSpPr>
          <p:cNvPr id="161" name="Google Shape;161;p2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solidFill>
                  <a:srgbClr val="9EB7BF"/>
                </a:solidFill>
              </a:defRPr>
            </a:lvl1pPr>
            <a:lvl2pPr lvl="1">
              <a:buNone/>
              <a:defRPr>
                <a:solidFill>
                  <a:srgbClr val="9EB7BF"/>
                </a:solidFill>
              </a:defRPr>
            </a:lvl2pPr>
            <a:lvl3pPr lvl="2">
              <a:buNone/>
              <a:defRPr>
                <a:solidFill>
                  <a:srgbClr val="9EB7BF"/>
                </a:solidFill>
              </a:defRPr>
            </a:lvl3pPr>
            <a:lvl4pPr lvl="3">
              <a:buNone/>
              <a:defRPr>
                <a:solidFill>
                  <a:srgbClr val="9EB7BF"/>
                </a:solidFill>
              </a:defRPr>
            </a:lvl4pPr>
            <a:lvl5pPr lvl="4">
              <a:buNone/>
              <a:defRPr>
                <a:solidFill>
                  <a:srgbClr val="9EB7BF"/>
                </a:solidFill>
              </a:defRPr>
            </a:lvl5pPr>
            <a:lvl6pPr lvl="5">
              <a:buNone/>
              <a:defRPr>
                <a:solidFill>
                  <a:srgbClr val="9EB7BF"/>
                </a:solidFill>
              </a:defRPr>
            </a:lvl6pPr>
            <a:lvl7pPr lvl="6">
              <a:buNone/>
              <a:defRPr>
                <a:solidFill>
                  <a:srgbClr val="9EB7BF"/>
                </a:solidFill>
              </a:defRPr>
            </a:lvl7pPr>
            <a:lvl8pPr lvl="7">
              <a:buNone/>
              <a:defRPr>
                <a:solidFill>
                  <a:srgbClr val="9EB7BF"/>
                </a:solidFill>
              </a:defRPr>
            </a:lvl8pPr>
            <a:lvl9pPr lvl="8">
              <a:buNone/>
              <a:defRPr>
                <a:solidFill>
                  <a:srgbClr val="9EB7BF"/>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Quote Dark" showMasterSp="0">
  <p:cSld name="2_Quote Dark">
    <p:bg>
      <p:bgPr>
        <a:solidFill>
          <a:schemeClr val="dk1"/>
        </a:solidFill>
      </p:bgPr>
    </p:bg>
    <p:spTree>
      <p:nvGrpSpPr>
        <p:cNvPr id="162" name="Shape 162"/>
        <p:cNvGrpSpPr/>
        <p:nvPr/>
      </p:nvGrpSpPr>
      <p:grpSpPr>
        <a:xfrm>
          <a:off x="0" y="0"/>
          <a:ext cx="0" cy="0"/>
          <a:chOff x="0" y="0"/>
          <a:chExt cx="0" cy="0"/>
        </a:xfrm>
      </p:grpSpPr>
      <p:pic>
        <p:nvPicPr>
          <p:cNvPr descr="A picture containing camera, sitting, man, table&#10;&#10;Description automatically generated" id="163" name="Google Shape;163;p30"/>
          <p:cNvPicPr preferRelativeResize="0"/>
          <p:nvPr/>
        </p:nvPicPr>
        <p:blipFill rotWithShape="1">
          <a:blip r:embed="rId2">
            <a:alphaModFix/>
          </a:blip>
          <a:srcRect b="0" l="0" r="18705" t="0"/>
          <a:stretch/>
        </p:blipFill>
        <p:spPr>
          <a:xfrm>
            <a:off x="1710488" y="0"/>
            <a:ext cx="7433515" cy="5143500"/>
          </a:xfrm>
          <a:prstGeom prst="rect">
            <a:avLst/>
          </a:prstGeom>
          <a:noFill/>
          <a:ln>
            <a:noFill/>
          </a:ln>
        </p:spPr>
      </p:pic>
      <p:pic>
        <p:nvPicPr>
          <p:cNvPr descr="A picture containing person, black, holding, white&#10;&#10;Description automatically generated" id="164" name="Google Shape;164;p30"/>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165" name="Google Shape;165;p30"/>
          <p:cNvSpPr txBox="1"/>
          <p:nvPr>
            <p:ph idx="1" type="body"/>
          </p:nvPr>
        </p:nvSpPr>
        <p:spPr>
          <a:xfrm>
            <a:off x="345735" y="3350565"/>
            <a:ext cx="4569900" cy="609900"/>
          </a:xfrm>
          <a:prstGeom prst="rect">
            <a:avLst/>
          </a:prstGeom>
          <a:noFill/>
          <a:ln>
            <a:noFill/>
          </a:ln>
        </p:spPr>
        <p:txBody>
          <a:bodyPr anchorCtr="0" anchor="t" bIns="34275" lIns="0" spcFirstLastPara="1" rIns="0" wrap="square" tIns="34275">
            <a:noAutofit/>
          </a:bodyPr>
          <a:lstStyle>
            <a:lvl1pPr indent="-228600" lvl="0" marL="457200" rtl="0" algn="l">
              <a:lnSpc>
                <a:spcPct val="90000"/>
              </a:lnSpc>
              <a:spcBef>
                <a:spcPts val="0"/>
              </a:spcBef>
              <a:spcAft>
                <a:spcPts val="0"/>
              </a:spcAft>
              <a:buSzPts val="1000"/>
              <a:buNone/>
              <a:defRPr sz="1400">
                <a:solidFill>
                  <a:srgbClr val="9EB7BF"/>
                </a:solidFill>
              </a:defRPr>
            </a:lvl1pPr>
            <a:lvl2pPr indent="-292100" lvl="1" marL="914400" rtl="0" algn="l">
              <a:lnSpc>
                <a:spcPct val="90000"/>
              </a:lnSpc>
              <a:spcBef>
                <a:spcPts val="400"/>
              </a:spcBef>
              <a:spcAft>
                <a:spcPts val="0"/>
              </a:spcAft>
              <a:buSzPts val="1000"/>
              <a:buChar char="▪"/>
              <a:defRPr/>
            </a:lvl2pPr>
            <a:lvl3pPr indent="-292100" lvl="2" marL="1371600" rtl="0" algn="l">
              <a:lnSpc>
                <a:spcPct val="90000"/>
              </a:lnSpc>
              <a:spcBef>
                <a:spcPts val="400"/>
              </a:spcBef>
              <a:spcAft>
                <a:spcPts val="0"/>
              </a:spcAft>
              <a:buSzPts val="1000"/>
              <a:buChar char="▪"/>
              <a:defRPr/>
            </a:lvl3pPr>
            <a:lvl4pPr indent="-292100" lvl="3" marL="1828800" rtl="0" algn="l">
              <a:lnSpc>
                <a:spcPct val="90000"/>
              </a:lnSpc>
              <a:spcBef>
                <a:spcPts val="400"/>
              </a:spcBef>
              <a:spcAft>
                <a:spcPts val="0"/>
              </a:spcAft>
              <a:buSzPts val="1000"/>
              <a:buChar char="▪"/>
              <a:defRPr/>
            </a:lvl4pPr>
            <a:lvl5pPr indent="-292100" lvl="4" marL="2286000" rtl="0" algn="l">
              <a:lnSpc>
                <a:spcPct val="90000"/>
              </a:lnSpc>
              <a:spcBef>
                <a:spcPts val="400"/>
              </a:spcBef>
              <a:spcAft>
                <a:spcPts val="0"/>
              </a:spcAft>
              <a:buSzPts val="10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66" name="Google Shape;166;p30"/>
          <p:cNvSpPr txBox="1"/>
          <p:nvPr>
            <p:ph idx="2" type="body"/>
          </p:nvPr>
        </p:nvSpPr>
        <p:spPr>
          <a:xfrm>
            <a:off x="345735" y="986822"/>
            <a:ext cx="4569900" cy="2205300"/>
          </a:xfrm>
          <a:prstGeom prst="rect">
            <a:avLst/>
          </a:prstGeom>
          <a:noFill/>
          <a:ln>
            <a:noFill/>
          </a:ln>
        </p:spPr>
        <p:txBody>
          <a:bodyPr anchorCtr="0" anchor="b" bIns="34275" lIns="0" spcFirstLastPara="1" rIns="0" wrap="square" tIns="34275">
            <a:noAutofit/>
          </a:bodyPr>
          <a:lstStyle>
            <a:lvl1pPr indent="-228600" lvl="0" marL="457200" rtl="0" algn="l">
              <a:lnSpc>
                <a:spcPct val="90000"/>
              </a:lnSpc>
              <a:spcBef>
                <a:spcPts val="800"/>
              </a:spcBef>
              <a:spcAft>
                <a:spcPts val="0"/>
              </a:spcAft>
              <a:buSzPts val="1800"/>
              <a:buNone/>
              <a:defRPr sz="2400">
                <a:solidFill>
                  <a:schemeClr val="lt1"/>
                </a:solidFill>
                <a:latin typeface="Barlow"/>
                <a:ea typeface="Barlow"/>
                <a:cs typeface="Barlow"/>
                <a:sym typeface="Barlow"/>
              </a:defRPr>
            </a:lvl1pPr>
            <a:lvl2pPr indent="-292100" lvl="1" marL="914400" rtl="0" algn="l">
              <a:lnSpc>
                <a:spcPct val="90000"/>
              </a:lnSpc>
              <a:spcBef>
                <a:spcPts val="400"/>
              </a:spcBef>
              <a:spcAft>
                <a:spcPts val="0"/>
              </a:spcAft>
              <a:buSzPts val="1000"/>
              <a:buChar char="▪"/>
              <a:defRPr/>
            </a:lvl2pPr>
            <a:lvl3pPr indent="-292100" lvl="2" marL="1371600" rtl="0" algn="l">
              <a:lnSpc>
                <a:spcPct val="90000"/>
              </a:lnSpc>
              <a:spcBef>
                <a:spcPts val="400"/>
              </a:spcBef>
              <a:spcAft>
                <a:spcPts val="0"/>
              </a:spcAft>
              <a:buSzPts val="1000"/>
              <a:buChar char="▪"/>
              <a:defRPr/>
            </a:lvl3pPr>
            <a:lvl4pPr indent="-292100" lvl="3" marL="1828800" rtl="0" algn="l">
              <a:lnSpc>
                <a:spcPct val="90000"/>
              </a:lnSpc>
              <a:spcBef>
                <a:spcPts val="400"/>
              </a:spcBef>
              <a:spcAft>
                <a:spcPts val="0"/>
              </a:spcAft>
              <a:buSzPts val="1000"/>
              <a:buChar char="▪"/>
              <a:defRPr/>
            </a:lvl4pPr>
            <a:lvl5pPr indent="-292100" lvl="4" marL="2286000" rtl="0" algn="l">
              <a:lnSpc>
                <a:spcPct val="90000"/>
              </a:lnSpc>
              <a:spcBef>
                <a:spcPts val="400"/>
              </a:spcBef>
              <a:spcAft>
                <a:spcPts val="0"/>
              </a:spcAft>
              <a:buSzPts val="10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pic>
        <p:nvPicPr>
          <p:cNvPr id="167" name="Google Shape;167;p30"/>
          <p:cNvPicPr preferRelativeResize="0"/>
          <p:nvPr/>
        </p:nvPicPr>
        <p:blipFill rotWithShape="1">
          <a:blip r:embed="rId4">
            <a:alphaModFix/>
          </a:blip>
          <a:srcRect b="0" l="0" r="0" t="0"/>
          <a:stretch/>
        </p:blipFill>
        <p:spPr>
          <a:xfrm>
            <a:off x="356616" y="4761292"/>
            <a:ext cx="1001269" cy="157503"/>
          </a:xfrm>
          <a:prstGeom prst="rect">
            <a:avLst/>
          </a:prstGeom>
          <a:noFill/>
          <a:ln>
            <a:noFill/>
          </a:ln>
        </p:spPr>
      </p:pic>
      <p:sp>
        <p:nvSpPr>
          <p:cNvPr id="168" name="Google Shape;168;p3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solidFill>
                  <a:srgbClr val="9EB7BF"/>
                </a:solidFill>
              </a:defRPr>
            </a:lvl1pPr>
            <a:lvl2pPr lvl="1">
              <a:buNone/>
              <a:defRPr>
                <a:solidFill>
                  <a:srgbClr val="9EB7BF"/>
                </a:solidFill>
              </a:defRPr>
            </a:lvl2pPr>
            <a:lvl3pPr lvl="2">
              <a:buNone/>
              <a:defRPr>
                <a:solidFill>
                  <a:srgbClr val="9EB7BF"/>
                </a:solidFill>
              </a:defRPr>
            </a:lvl3pPr>
            <a:lvl4pPr lvl="3">
              <a:buNone/>
              <a:defRPr>
                <a:solidFill>
                  <a:srgbClr val="9EB7BF"/>
                </a:solidFill>
              </a:defRPr>
            </a:lvl4pPr>
            <a:lvl5pPr lvl="4">
              <a:buNone/>
              <a:defRPr>
                <a:solidFill>
                  <a:srgbClr val="9EB7BF"/>
                </a:solidFill>
              </a:defRPr>
            </a:lvl5pPr>
            <a:lvl6pPr lvl="5">
              <a:buNone/>
              <a:defRPr>
                <a:solidFill>
                  <a:srgbClr val="9EB7BF"/>
                </a:solidFill>
              </a:defRPr>
            </a:lvl6pPr>
            <a:lvl7pPr lvl="6">
              <a:buNone/>
              <a:defRPr>
                <a:solidFill>
                  <a:srgbClr val="9EB7BF"/>
                </a:solidFill>
              </a:defRPr>
            </a:lvl7pPr>
            <a:lvl8pPr lvl="7">
              <a:buNone/>
              <a:defRPr>
                <a:solidFill>
                  <a:srgbClr val="9EB7BF"/>
                </a:solidFill>
              </a:defRPr>
            </a:lvl8pPr>
            <a:lvl9pPr lvl="8">
              <a:buNone/>
              <a:defRPr>
                <a:solidFill>
                  <a:srgbClr val="9EB7BF"/>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White">
  <p:cSld name="Quote White">
    <p:bg>
      <p:bgPr>
        <a:solidFill>
          <a:srgbClr val="6CA6BB"/>
        </a:solidFill>
      </p:bgPr>
    </p:bg>
    <p:spTree>
      <p:nvGrpSpPr>
        <p:cNvPr id="169" name="Shape 169"/>
        <p:cNvGrpSpPr/>
        <p:nvPr/>
      </p:nvGrpSpPr>
      <p:grpSpPr>
        <a:xfrm>
          <a:off x="0" y="0"/>
          <a:ext cx="0" cy="0"/>
          <a:chOff x="0" y="0"/>
          <a:chExt cx="0" cy="0"/>
        </a:xfrm>
      </p:grpSpPr>
      <p:pic>
        <p:nvPicPr>
          <p:cNvPr descr="A close up of a logo&#10;&#10;Description automatically generated" id="170" name="Google Shape;170;p31"/>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171" name="Google Shape;171;p31"/>
          <p:cNvSpPr txBox="1"/>
          <p:nvPr>
            <p:ph idx="1" type="body"/>
          </p:nvPr>
        </p:nvSpPr>
        <p:spPr>
          <a:xfrm>
            <a:off x="345735" y="3350565"/>
            <a:ext cx="4569900" cy="609900"/>
          </a:xfrm>
          <a:prstGeom prst="rect">
            <a:avLst/>
          </a:prstGeom>
          <a:noFill/>
          <a:ln>
            <a:noFill/>
          </a:ln>
        </p:spPr>
        <p:txBody>
          <a:bodyPr anchorCtr="0" anchor="t" bIns="34275" lIns="0" spcFirstLastPara="1" rIns="0" wrap="square" tIns="34275">
            <a:noAutofit/>
          </a:bodyPr>
          <a:lstStyle>
            <a:lvl1pPr indent="-228600" lvl="0" marL="457200" rtl="0" algn="l">
              <a:lnSpc>
                <a:spcPct val="90000"/>
              </a:lnSpc>
              <a:spcBef>
                <a:spcPts val="0"/>
              </a:spcBef>
              <a:spcAft>
                <a:spcPts val="0"/>
              </a:spcAft>
              <a:buSzPts val="1000"/>
              <a:buNone/>
              <a:defRPr sz="1400">
                <a:solidFill>
                  <a:schemeClr val="accent3"/>
                </a:solidFill>
              </a:defRPr>
            </a:lvl1pPr>
            <a:lvl2pPr indent="-292100" lvl="1" marL="914400" rtl="0" algn="l">
              <a:lnSpc>
                <a:spcPct val="90000"/>
              </a:lnSpc>
              <a:spcBef>
                <a:spcPts val="400"/>
              </a:spcBef>
              <a:spcAft>
                <a:spcPts val="0"/>
              </a:spcAft>
              <a:buSzPts val="1000"/>
              <a:buChar char="▪"/>
              <a:defRPr/>
            </a:lvl2pPr>
            <a:lvl3pPr indent="-292100" lvl="2" marL="1371600" rtl="0" algn="l">
              <a:lnSpc>
                <a:spcPct val="90000"/>
              </a:lnSpc>
              <a:spcBef>
                <a:spcPts val="400"/>
              </a:spcBef>
              <a:spcAft>
                <a:spcPts val="0"/>
              </a:spcAft>
              <a:buSzPts val="1000"/>
              <a:buChar char="▪"/>
              <a:defRPr/>
            </a:lvl3pPr>
            <a:lvl4pPr indent="-292100" lvl="3" marL="1828800" rtl="0" algn="l">
              <a:lnSpc>
                <a:spcPct val="90000"/>
              </a:lnSpc>
              <a:spcBef>
                <a:spcPts val="400"/>
              </a:spcBef>
              <a:spcAft>
                <a:spcPts val="0"/>
              </a:spcAft>
              <a:buSzPts val="1000"/>
              <a:buChar char="▪"/>
              <a:defRPr/>
            </a:lvl4pPr>
            <a:lvl5pPr indent="-292100" lvl="4" marL="2286000" rtl="0" algn="l">
              <a:lnSpc>
                <a:spcPct val="90000"/>
              </a:lnSpc>
              <a:spcBef>
                <a:spcPts val="400"/>
              </a:spcBef>
              <a:spcAft>
                <a:spcPts val="0"/>
              </a:spcAft>
              <a:buSzPts val="10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72" name="Google Shape;172;p31"/>
          <p:cNvSpPr txBox="1"/>
          <p:nvPr>
            <p:ph idx="2" type="body"/>
          </p:nvPr>
        </p:nvSpPr>
        <p:spPr>
          <a:xfrm>
            <a:off x="345735" y="986822"/>
            <a:ext cx="4569900" cy="2205300"/>
          </a:xfrm>
          <a:prstGeom prst="rect">
            <a:avLst/>
          </a:prstGeom>
          <a:noFill/>
          <a:ln>
            <a:noFill/>
          </a:ln>
        </p:spPr>
        <p:txBody>
          <a:bodyPr anchorCtr="0" anchor="b" bIns="34275" lIns="0" spcFirstLastPara="1" rIns="0" wrap="square" tIns="34275">
            <a:noAutofit/>
          </a:bodyPr>
          <a:lstStyle>
            <a:lvl1pPr indent="-228600" lvl="0" marL="457200" rtl="0" algn="l">
              <a:lnSpc>
                <a:spcPct val="90000"/>
              </a:lnSpc>
              <a:spcBef>
                <a:spcPts val="800"/>
              </a:spcBef>
              <a:spcAft>
                <a:spcPts val="0"/>
              </a:spcAft>
              <a:buSzPts val="1800"/>
              <a:buNone/>
              <a:defRPr sz="2400">
                <a:solidFill>
                  <a:schemeClr val="accent1"/>
                </a:solidFill>
                <a:latin typeface="Barlow"/>
                <a:ea typeface="Barlow"/>
                <a:cs typeface="Barlow"/>
                <a:sym typeface="Barlow"/>
              </a:defRPr>
            </a:lvl1pPr>
            <a:lvl2pPr indent="-292100" lvl="1" marL="914400" rtl="0" algn="l">
              <a:lnSpc>
                <a:spcPct val="90000"/>
              </a:lnSpc>
              <a:spcBef>
                <a:spcPts val="400"/>
              </a:spcBef>
              <a:spcAft>
                <a:spcPts val="0"/>
              </a:spcAft>
              <a:buSzPts val="1000"/>
              <a:buChar char="▪"/>
              <a:defRPr/>
            </a:lvl2pPr>
            <a:lvl3pPr indent="-292100" lvl="2" marL="1371600" rtl="0" algn="l">
              <a:lnSpc>
                <a:spcPct val="90000"/>
              </a:lnSpc>
              <a:spcBef>
                <a:spcPts val="400"/>
              </a:spcBef>
              <a:spcAft>
                <a:spcPts val="0"/>
              </a:spcAft>
              <a:buSzPts val="1000"/>
              <a:buChar char="▪"/>
              <a:defRPr/>
            </a:lvl3pPr>
            <a:lvl4pPr indent="-292100" lvl="3" marL="1828800" rtl="0" algn="l">
              <a:lnSpc>
                <a:spcPct val="90000"/>
              </a:lnSpc>
              <a:spcBef>
                <a:spcPts val="400"/>
              </a:spcBef>
              <a:spcAft>
                <a:spcPts val="0"/>
              </a:spcAft>
              <a:buSzPts val="1000"/>
              <a:buChar char="▪"/>
              <a:defRPr/>
            </a:lvl4pPr>
            <a:lvl5pPr indent="-292100" lvl="4" marL="2286000" rtl="0" algn="l">
              <a:lnSpc>
                <a:spcPct val="90000"/>
              </a:lnSpc>
              <a:spcBef>
                <a:spcPts val="400"/>
              </a:spcBef>
              <a:spcAft>
                <a:spcPts val="0"/>
              </a:spcAft>
              <a:buSzPts val="10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73" name="Google Shape;173;p3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solidFill>
                  <a:schemeClr val="accent3"/>
                </a:solidFill>
              </a:defRPr>
            </a:lvl1pPr>
            <a:lvl2pPr lvl="1">
              <a:buNone/>
              <a:defRPr>
                <a:solidFill>
                  <a:schemeClr val="accent3"/>
                </a:solidFill>
              </a:defRPr>
            </a:lvl2pPr>
            <a:lvl3pPr lvl="2">
              <a:buNone/>
              <a:defRPr>
                <a:solidFill>
                  <a:schemeClr val="accent3"/>
                </a:solidFill>
              </a:defRPr>
            </a:lvl3pPr>
            <a:lvl4pPr lvl="3">
              <a:buNone/>
              <a:defRPr>
                <a:solidFill>
                  <a:schemeClr val="accent3"/>
                </a:solidFill>
              </a:defRPr>
            </a:lvl4pPr>
            <a:lvl5pPr lvl="4">
              <a:buNone/>
              <a:defRPr>
                <a:solidFill>
                  <a:schemeClr val="accent3"/>
                </a:solidFill>
              </a:defRPr>
            </a:lvl5pPr>
            <a:lvl6pPr lvl="5">
              <a:buNone/>
              <a:defRPr>
                <a:solidFill>
                  <a:schemeClr val="accent3"/>
                </a:solidFill>
              </a:defRPr>
            </a:lvl6pPr>
            <a:lvl7pPr lvl="6">
              <a:buNone/>
              <a:defRPr>
                <a:solidFill>
                  <a:schemeClr val="accent3"/>
                </a:solidFill>
              </a:defRPr>
            </a:lvl7pPr>
            <a:lvl8pPr lvl="7">
              <a:buNone/>
              <a:defRPr>
                <a:solidFill>
                  <a:schemeClr val="accent3"/>
                </a:solidFill>
              </a:defRPr>
            </a:lvl8pPr>
            <a:lvl9pPr lvl="8">
              <a:buNone/>
              <a:defRPr>
                <a:solidFill>
                  <a:schemeClr val="accent3"/>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line 02" showMasterSp="0">
  <p:cSld name="Headline 02">
    <p:bg>
      <p:bgPr>
        <a:solidFill>
          <a:schemeClr val="accent2"/>
        </a:solidFill>
      </p:bgPr>
    </p:bg>
    <p:spTree>
      <p:nvGrpSpPr>
        <p:cNvPr id="174" name="Shape 174"/>
        <p:cNvGrpSpPr/>
        <p:nvPr/>
      </p:nvGrpSpPr>
      <p:grpSpPr>
        <a:xfrm>
          <a:off x="0" y="0"/>
          <a:ext cx="0" cy="0"/>
          <a:chOff x="0" y="0"/>
          <a:chExt cx="0" cy="0"/>
        </a:xfrm>
      </p:grpSpPr>
      <p:pic>
        <p:nvPicPr>
          <p:cNvPr descr="A picture containing light, black, large, white&#10;&#10;Description automatically generated" id="175" name="Google Shape;175;p32"/>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176" name="Google Shape;176;p32"/>
          <p:cNvSpPr txBox="1"/>
          <p:nvPr>
            <p:ph type="title"/>
          </p:nvPr>
        </p:nvSpPr>
        <p:spPr>
          <a:xfrm>
            <a:off x="345735" y="2074663"/>
            <a:ext cx="8169600" cy="994200"/>
          </a:xfrm>
          <a:prstGeom prst="rect">
            <a:avLst/>
          </a:prstGeom>
          <a:noFill/>
          <a:ln>
            <a:noFill/>
          </a:ln>
        </p:spPr>
        <p:txBody>
          <a:bodyPr anchorCtr="0" anchor="ctr" bIns="34275" lIns="0" spcFirstLastPara="1" rIns="0" wrap="square" tIns="34275">
            <a:noAutofit/>
          </a:bodyPr>
          <a:lstStyle>
            <a:lvl1pPr lvl="0" rtl="0" algn="l">
              <a:lnSpc>
                <a:spcPct val="90000"/>
              </a:lnSpc>
              <a:spcBef>
                <a:spcPts val="0"/>
              </a:spcBef>
              <a:spcAft>
                <a:spcPts val="0"/>
              </a:spcAft>
              <a:buClr>
                <a:schemeClr val="lt1"/>
              </a:buClr>
              <a:buSzPts val="3000"/>
              <a:buFont typeface="Barlow"/>
              <a:buNone/>
              <a:defRPr>
                <a:solidFill>
                  <a:schemeClr val="lt1"/>
                </a:solidFill>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pic>
        <p:nvPicPr>
          <p:cNvPr id="177" name="Google Shape;177;p32"/>
          <p:cNvPicPr preferRelativeResize="0"/>
          <p:nvPr/>
        </p:nvPicPr>
        <p:blipFill rotWithShape="1">
          <a:blip r:embed="rId3">
            <a:alphaModFix/>
          </a:blip>
          <a:srcRect b="0" l="0" r="0" t="0"/>
          <a:stretch/>
        </p:blipFill>
        <p:spPr>
          <a:xfrm>
            <a:off x="356616" y="4761292"/>
            <a:ext cx="1001269" cy="157503"/>
          </a:xfrm>
          <a:prstGeom prst="rect">
            <a:avLst/>
          </a:prstGeom>
          <a:noFill/>
          <a:ln>
            <a:noFill/>
          </a:ln>
        </p:spPr>
      </p:pic>
      <p:sp>
        <p:nvSpPr>
          <p:cNvPr id="178" name="Google Shape;178;p3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Headline 01" showMasterSp="0">
  <p:cSld name="1_Headline 01">
    <p:bg>
      <p:bgPr>
        <a:solidFill>
          <a:schemeClr val="dk1"/>
        </a:solidFill>
      </p:bgPr>
    </p:bg>
    <p:spTree>
      <p:nvGrpSpPr>
        <p:cNvPr id="179" name="Shape 179"/>
        <p:cNvGrpSpPr/>
        <p:nvPr/>
      </p:nvGrpSpPr>
      <p:grpSpPr>
        <a:xfrm>
          <a:off x="0" y="0"/>
          <a:ext cx="0" cy="0"/>
          <a:chOff x="0" y="0"/>
          <a:chExt cx="0" cy="0"/>
        </a:xfrm>
      </p:grpSpPr>
      <p:pic>
        <p:nvPicPr>
          <p:cNvPr descr="A young person sitting in front of a computer&#10;&#10;Description automatically generated" id="180" name="Google Shape;180;p33"/>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descr="A picture containing person, black, holding, white&#10;&#10;Description automatically generated" id="181" name="Google Shape;181;p33"/>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182" name="Google Shape;182;p33"/>
          <p:cNvSpPr txBox="1"/>
          <p:nvPr>
            <p:ph type="title"/>
          </p:nvPr>
        </p:nvSpPr>
        <p:spPr>
          <a:xfrm>
            <a:off x="345735" y="2074663"/>
            <a:ext cx="8169600" cy="994200"/>
          </a:xfrm>
          <a:prstGeom prst="rect">
            <a:avLst/>
          </a:prstGeom>
          <a:noFill/>
          <a:ln>
            <a:noFill/>
          </a:ln>
        </p:spPr>
        <p:txBody>
          <a:bodyPr anchorCtr="0" anchor="ctr" bIns="34275" lIns="0" spcFirstLastPara="1" rIns="0" wrap="square" tIns="34275">
            <a:noAutofit/>
          </a:bodyPr>
          <a:lstStyle>
            <a:lvl1pPr lvl="0" rtl="0" algn="l">
              <a:lnSpc>
                <a:spcPct val="90000"/>
              </a:lnSpc>
              <a:spcBef>
                <a:spcPts val="0"/>
              </a:spcBef>
              <a:spcAft>
                <a:spcPts val="0"/>
              </a:spcAft>
              <a:buClr>
                <a:schemeClr val="lt1"/>
              </a:buClr>
              <a:buSzPts val="3000"/>
              <a:buFont typeface="Barlow"/>
              <a:buNone/>
              <a:defRPr>
                <a:solidFill>
                  <a:schemeClr val="lt1"/>
                </a:solidFill>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pic>
        <p:nvPicPr>
          <p:cNvPr id="183" name="Google Shape;183;p33"/>
          <p:cNvPicPr preferRelativeResize="0"/>
          <p:nvPr/>
        </p:nvPicPr>
        <p:blipFill rotWithShape="1">
          <a:blip r:embed="rId4">
            <a:alphaModFix/>
          </a:blip>
          <a:srcRect b="0" l="0" r="0" t="0"/>
          <a:stretch/>
        </p:blipFill>
        <p:spPr>
          <a:xfrm>
            <a:off x="356616" y="4761292"/>
            <a:ext cx="1001269" cy="157503"/>
          </a:xfrm>
          <a:prstGeom prst="rect">
            <a:avLst/>
          </a:prstGeom>
          <a:noFill/>
          <a:ln>
            <a:noFill/>
          </a:ln>
        </p:spPr>
      </p:pic>
      <p:sp>
        <p:nvSpPr>
          <p:cNvPr id="184" name="Google Shape;184;p3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Headline 01" showMasterSp="0">
  <p:cSld name="2_Headline 01">
    <p:bg>
      <p:bgPr>
        <a:solidFill>
          <a:schemeClr val="dk1"/>
        </a:solidFill>
      </p:bgPr>
    </p:bg>
    <p:spTree>
      <p:nvGrpSpPr>
        <p:cNvPr id="185" name="Shape 185"/>
        <p:cNvGrpSpPr/>
        <p:nvPr/>
      </p:nvGrpSpPr>
      <p:grpSpPr>
        <a:xfrm>
          <a:off x="0" y="0"/>
          <a:ext cx="0" cy="0"/>
          <a:chOff x="0" y="0"/>
          <a:chExt cx="0" cy="0"/>
        </a:xfrm>
      </p:grpSpPr>
      <p:pic>
        <p:nvPicPr>
          <p:cNvPr descr="A person sitting at a table using a computer&#10;&#10;Description automatically generated" id="186" name="Google Shape;186;p34"/>
          <p:cNvPicPr preferRelativeResize="0"/>
          <p:nvPr/>
        </p:nvPicPr>
        <p:blipFill rotWithShape="1">
          <a:blip r:embed="rId2">
            <a:alphaModFix/>
          </a:blip>
          <a:srcRect b="0" l="0" r="24115" t="0"/>
          <a:stretch/>
        </p:blipFill>
        <p:spPr>
          <a:xfrm>
            <a:off x="2205110" y="0"/>
            <a:ext cx="6938890" cy="5143500"/>
          </a:xfrm>
          <a:prstGeom prst="rect">
            <a:avLst/>
          </a:prstGeom>
          <a:noFill/>
          <a:ln>
            <a:noFill/>
          </a:ln>
        </p:spPr>
      </p:pic>
      <p:pic>
        <p:nvPicPr>
          <p:cNvPr descr="A picture containing person, black, holding, white&#10;&#10;Description automatically generated" id="187" name="Google Shape;187;p34"/>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188" name="Google Shape;188;p34"/>
          <p:cNvSpPr txBox="1"/>
          <p:nvPr>
            <p:ph type="title"/>
          </p:nvPr>
        </p:nvSpPr>
        <p:spPr>
          <a:xfrm>
            <a:off x="345735" y="2074663"/>
            <a:ext cx="8169600" cy="994200"/>
          </a:xfrm>
          <a:prstGeom prst="rect">
            <a:avLst/>
          </a:prstGeom>
          <a:noFill/>
          <a:ln>
            <a:noFill/>
          </a:ln>
        </p:spPr>
        <p:txBody>
          <a:bodyPr anchorCtr="0" anchor="ctr" bIns="34275" lIns="0" spcFirstLastPara="1" rIns="0" wrap="square" tIns="34275">
            <a:noAutofit/>
          </a:bodyPr>
          <a:lstStyle>
            <a:lvl1pPr lvl="0" rtl="0" algn="l">
              <a:lnSpc>
                <a:spcPct val="90000"/>
              </a:lnSpc>
              <a:spcBef>
                <a:spcPts val="0"/>
              </a:spcBef>
              <a:spcAft>
                <a:spcPts val="0"/>
              </a:spcAft>
              <a:buClr>
                <a:schemeClr val="lt1"/>
              </a:buClr>
              <a:buSzPts val="3000"/>
              <a:buFont typeface="Barlow"/>
              <a:buNone/>
              <a:defRPr>
                <a:solidFill>
                  <a:schemeClr val="lt1"/>
                </a:solidFill>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pic>
        <p:nvPicPr>
          <p:cNvPr id="189" name="Google Shape;189;p34"/>
          <p:cNvPicPr preferRelativeResize="0"/>
          <p:nvPr/>
        </p:nvPicPr>
        <p:blipFill rotWithShape="1">
          <a:blip r:embed="rId4">
            <a:alphaModFix/>
          </a:blip>
          <a:srcRect b="0" l="0" r="0" t="0"/>
          <a:stretch/>
        </p:blipFill>
        <p:spPr>
          <a:xfrm>
            <a:off x="356616" y="4761292"/>
            <a:ext cx="1001269" cy="157503"/>
          </a:xfrm>
          <a:prstGeom prst="rect">
            <a:avLst/>
          </a:prstGeom>
          <a:noFill/>
          <a:ln>
            <a:noFill/>
          </a:ln>
        </p:spPr>
      </p:pic>
      <p:sp>
        <p:nvSpPr>
          <p:cNvPr id="190" name="Google Shape;190;p3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Headline 01" showMasterSp="0">
  <p:cSld name="3_Headline 01">
    <p:bg>
      <p:bgPr>
        <a:solidFill>
          <a:schemeClr val="dk1"/>
        </a:solidFill>
      </p:bgPr>
    </p:bg>
    <p:spTree>
      <p:nvGrpSpPr>
        <p:cNvPr id="191" name="Shape 191"/>
        <p:cNvGrpSpPr/>
        <p:nvPr/>
      </p:nvGrpSpPr>
      <p:grpSpPr>
        <a:xfrm>
          <a:off x="0" y="0"/>
          <a:ext cx="0" cy="0"/>
          <a:chOff x="0" y="0"/>
          <a:chExt cx="0" cy="0"/>
        </a:xfrm>
      </p:grpSpPr>
      <p:pic>
        <p:nvPicPr>
          <p:cNvPr descr="A group of people sitting at a table using a computer&#10;&#10;Description automatically generated" id="192" name="Google Shape;192;p35"/>
          <p:cNvPicPr preferRelativeResize="0"/>
          <p:nvPr/>
        </p:nvPicPr>
        <p:blipFill rotWithShape="1">
          <a:blip r:embed="rId2">
            <a:alphaModFix/>
          </a:blip>
          <a:srcRect b="0" l="0" r="11535" t="0"/>
          <a:stretch/>
        </p:blipFill>
        <p:spPr>
          <a:xfrm>
            <a:off x="1055077" y="0"/>
            <a:ext cx="8088922" cy="5143500"/>
          </a:xfrm>
          <a:prstGeom prst="rect">
            <a:avLst/>
          </a:prstGeom>
          <a:noFill/>
          <a:ln>
            <a:noFill/>
          </a:ln>
        </p:spPr>
      </p:pic>
      <p:pic>
        <p:nvPicPr>
          <p:cNvPr descr="A picture containing person, black, holding, white&#10;&#10;Description automatically generated" id="193" name="Google Shape;193;p35"/>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194" name="Google Shape;194;p35"/>
          <p:cNvSpPr txBox="1"/>
          <p:nvPr>
            <p:ph type="title"/>
          </p:nvPr>
        </p:nvSpPr>
        <p:spPr>
          <a:xfrm>
            <a:off x="345735" y="2074663"/>
            <a:ext cx="8169600" cy="994200"/>
          </a:xfrm>
          <a:prstGeom prst="rect">
            <a:avLst/>
          </a:prstGeom>
          <a:noFill/>
          <a:ln>
            <a:noFill/>
          </a:ln>
        </p:spPr>
        <p:txBody>
          <a:bodyPr anchorCtr="0" anchor="ctr" bIns="34275" lIns="0" spcFirstLastPara="1" rIns="0" wrap="square" tIns="34275">
            <a:noAutofit/>
          </a:bodyPr>
          <a:lstStyle>
            <a:lvl1pPr lvl="0" rtl="0" algn="l">
              <a:lnSpc>
                <a:spcPct val="90000"/>
              </a:lnSpc>
              <a:spcBef>
                <a:spcPts val="0"/>
              </a:spcBef>
              <a:spcAft>
                <a:spcPts val="0"/>
              </a:spcAft>
              <a:buClr>
                <a:schemeClr val="lt1"/>
              </a:buClr>
              <a:buSzPts val="3000"/>
              <a:buFont typeface="Barlow"/>
              <a:buNone/>
              <a:defRPr>
                <a:solidFill>
                  <a:schemeClr val="lt1"/>
                </a:solidFill>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pic>
        <p:nvPicPr>
          <p:cNvPr id="195" name="Google Shape;195;p35"/>
          <p:cNvPicPr preferRelativeResize="0"/>
          <p:nvPr/>
        </p:nvPicPr>
        <p:blipFill rotWithShape="1">
          <a:blip r:embed="rId4">
            <a:alphaModFix/>
          </a:blip>
          <a:srcRect b="0" l="0" r="0" t="0"/>
          <a:stretch/>
        </p:blipFill>
        <p:spPr>
          <a:xfrm>
            <a:off x="356616" y="4761292"/>
            <a:ext cx="1001269" cy="157503"/>
          </a:xfrm>
          <a:prstGeom prst="rect">
            <a:avLst/>
          </a:prstGeom>
          <a:noFill/>
          <a:ln>
            <a:noFill/>
          </a:ln>
        </p:spPr>
      </p:pic>
      <p:sp>
        <p:nvSpPr>
          <p:cNvPr id="196" name="Google Shape;196;p3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ubtitle and Content">
  <p:cSld name="1_Title, Subtitle and Content">
    <p:spTree>
      <p:nvGrpSpPr>
        <p:cNvPr id="197" name="Shape 197"/>
        <p:cNvGrpSpPr/>
        <p:nvPr/>
      </p:nvGrpSpPr>
      <p:grpSpPr>
        <a:xfrm>
          <a:off x="0" y="0"/>
          <a:ext cx="0" cy="0"/>
          <a:chOff x="0" y="0"/>
          <a:chExt cx="0" cy="0"/>
        </a:xfrm>
      </p:grpSpPr>
      <p:sp>
        <p:nvSpPr>
          <p:cNvPr id="198" name="Google Shape;198;p36"/>
          <p:cNvSpPr txBox="1"/>
          <p:nvPr>
            <p:ph type="title"/>
          </p:nvPr>
        </p:nvSpPr>
        <p:spPr>
          <a:xfrm>
            <a:off x="342900" y="171450"/>
            <a:ext cx="8435100" cy="685800"/>
          </a:xfrm>
          <a:prstGeom prst="rect">
            <a:avLst/>
          </a:prstGeom>
          <a:noFill/>
          <a:ln>
            <a:noFill/>
          </a:ln>
        </p:spPr>
        <p:txBody>
          <a:bodyPr anchorCtr="0" anchor="b" bIns="0" lIns="0" spcFirstLastPara="1" rIns="0" wrap="square" tIns="0">
            <a:noAutofit/>
          </a:bodyPr>
          <a:lstStyle>
            <a:lvl1pPr lvl="0" rtl="0" algn="l">
              <a:lnSpc>
                <a:spcPct val="90000"/>
              </a:lnSpc>
              <a:spcBef>
                <a:spcPts val="0"/>
              </a:spcBef>
              <a:spcAft>
                <a:spcPts val="0"/>
              </a:spcAft>
              <a:buClr>
                <a:schemeClr val="dk1"/>
              </a:buClr>
              <a:buSzPts val="3000"/>
              <a:buFont typeface="Barlow"/>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99" name="Google Shape;199;p36"/>
          <p:cNvSpPr txBox="1"/>
          <p:nvPr>
            <p:ph idx="1" type="body"/>
          </p:nvPr>
        </p:nvSpPr>
        <p:spPr>
          <a:xfrm>
            <a:off x="345734" y="1602398"/>
            <a:ext cx="8445000" cy="3030300"/>
          </a:xfrm>
          <a:prstGeom prst="rect">
            <a:avLst/>
          </a:prstGeom>
          <a:noFill/>
          <a:ln>
            <a:noFill/>
          </a:ln>
        </p:spPr>
        <p:txBody>
          <a:bodyPr anchorCtr="0" anchor="t" bIns="34275" lIns="0" spcFirstLastPara="1" rIns="0" wrap="square" tIns="34275">
            <a:noAutofit/>
          </a:bodyPr>
          <a:lstStyle>
            <a:lvl1pPr indent="-330200" lvl="0" marL="457200" rtl="0" algn="l">
              <a:lnSpc>
                <a:spcPct val="90000"/>
              </a:lnSpc>
              <a:spcBef>
                <a:spcPts val="800"/>
              </a:spcBef>
              <a:spcAft>
                <a:spcPts val="0"/>
              </a:spcAft>
              <a:buSzPts val="1600"/>
              <a:buChar char="▪"/>
              <a:defRPr/>
            </a:lvl1pPr>
            <a:lvl2pPr indent="-292100" lvl="1" marL="914400" rtl="0" algn="l">
              <a:lnSpc>
                <a:spcPct val="90000"/>
              </a:lnSpc>
              <a:spcBef>
                <a:spcPts val="400"/>
              </a:spcBef>
              <a:spcAft>
                <a:spcPts val="0"/>
              </a:spcAft>
              <a:buSzPts val="1000"/>
              <a:buChar char="▪"/>
              <a:defRPr/>
            </a:lvl2pPr>
            <a:lvl3pPr indent="-292100" lvl="2" marL="1371600" rtl="0" algn="l">
              <a:lnSpc>
                <a:spcPct val="90000"/>
              </a:lnSpc>
              <a:spcBef>
                <a:spcPts val="400"/>
              </a:spcBef>
              <a:spcAft>
                <a:spcPts val="0"/>
              </a:spcAft>
              <a:buSzPts val="1000"/>
              <a:buChar char="▪"/>
              <a:defRPr/>
            </a:lvl3pPr>
            <a:lvl4pPr indent="-292100" lvl="3" marL="1828800" rtl="0" algn="l">
              <a:lnSpc>
                <a:spcPct val="90000"/>
              </a:lnSpc>
              <a:spcBef>
                <a:spcPts val="400"/>
              </a:spcBef>
              <a:spcAft>
                <a:spcPts val="0"/>
              </a:spcAft>
              <a:buSzPts val="1000"/>
              <a:buChar char="▪"/>
              <a:defRPr/>
            </a:lvl4pPr>
            <a:lvl5pPr indent="-292100" lvl="4" marL="2286000" rtl="0" algn="l">
              <a:lnSpc>
                <a:spcPct val="90000"/>
              </a:lnSpc>
              <a:spcBef>
                <a:spcPts val="400"/>
              </a:spcBef>
              <a:spcAft>
                <a:spcPts val="0"/>
              </a:spcAft>
              <a:buSzPts val="10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200" name="Google Shape;200;p36"/>
          <p:cNvSpPr txBox="1"/>
          <p:nvPr>
            <p:ph idx="2" type="body"/>
          </p:nvPr>
        </p:nvSpPr>
        <p:spPr>
          <a:xfrm>
            <a:off x="345281" y="857249"/>
            <a:ext cx="8435100" cy="480000"/>
          </a:xfrm>
          <a:prstGeom prst="rect">
            <a:avLst/>
          </a:prstGeom>
          <a:noFill/>
          <a:ln>
            <a:noFill/>
          </a:ln>
        </p:spPr>
        <p:txBody>
          <a:bodyPr anchorCtr="0" anchor="t" bIns="34275" lIns="0" spcFirstLastPara="1" rIns="0" wrap="square" tIns="34275">
            <a:noAutofit/>
          </a:bodyPr>
          <a:lstStyle>
            <a:lvl1pPr indent="-228600" lvl="0" marL="457200" rtl="0" algn="l">
              <a:lnSpc>
                <a:spcPct val="90000"/>
              </a:lnSpc>
              <a:spcBef>
                <a:spcPts val="0"/>
              </a:spcBef>
              <a:spcAft>
                <a:spcPts val="0"/>
              </a:spcAft>
              <a:buSzPts val="1100"/>
              <a:buNone/>
              <a:defRPr sz="1500">
                <a:solidFill>
                  <a:schemeClr val="dk2"/>
                </a:solidFill>
                <a:latin typeface="Barlow"/>
                <a:ea typeface="Barlow"/>
                <a:cs typeface="Barlow"/>
                <a:sym typeface="Barlow"/>
              </a:defRPr>
            </a:lvl1pPr>
            <a:lvl2pPr indent="-298450" lvl="1" marL="914400" rtl="0" algn="l">
              <a:lnSpc>
                <a:spcPct val="90000"/>
              </a:lnSpc>
              <a:spcBef>
                <a:spcPts val="400"/>
              </a:spcBef>
              <a:spcAft>
                <a:spcPts val="0"/>
              </a:spcAft>
              <a:buSzPts val="1100"/>
              <a:buChar char="▪"/>
              <a:defRPr sz="1500">
                <a:solidFill>
                  <a:schemeClr val="dk2"/>
                </a:solidFill>
                <a:latin typeface="Barlow"/>
                <a:ea typeface="Barlow"/>
                <a:cs typeface="Barlow"/>
                <a:sym typeface="Barlow"/>
              </a:defRPr>
            </a:lvl2pPr>
            <a:lvl3pPr indent="-298450" lvl="2" marL="1371600" rtl="0" algn="l">
              <a:lnSpc>
                <a:spcPct val="90000"/>
              </a:lnSpc>
              <a:spcBef>
                <a:spcPts val="400"/>
              </a:spcBef>
              <a:spcAft>
                <a:spcPts val="0"/>
              </a:spcAft>
              <a:buSzPts val="1100"/>
              <a:buChar char="▪"/>
              <a:defRPr sz="1500">
                <a:solidFill>
                  <a:schemeClr val="dk2"/>
                </a:solidFill>
                <a:latin typeface="Barlow"/>
                <a:ea typeface="Barlow"/>
                <a:cs typeface="Barlow"/>
                <a:sym typeface="Barlow"/>
              </a:defRPr>
            </a:lvl3pPr>
            <a:lvl4pPr indent="-298450" lvl="3" marL="1828800" rtl="0" algn="l">
              <a:lnSpc>
                <a:spcPct val="90000"/>
              </a:lnSpc>
              <a:spcBef>
                <a:spcPts val="400"/>
              </a:spcBef>
              <a:spcAft>
                <a:spcPts val="0"/>
              </a:spcAft>
              <a:buSzPts val="1100"/>
              <a:buChar char="▪"/>
              <a:defRPr sz="1500">
                <a:solidFill>
                  <a:schemeClr val="dk2"/>
                </a:solidFill>
                <a:latin typeface="Barlow"/>
                <a:ea typeface="Barlow"/>
                <a:cs typeface="Barlow"/>
                <a:sym typeface="Barlow"/>
              </a:defRPr>
            </a:lvl4pPr>
            <a:lvl5pPr indent="-298450" lvl="4" marL="2286000" rtl="0" algn="l">
              <a:lnSpc>
                <a:spcPct val="90000"/>
              </a:lnSpc>
              <a:spcBef>
                <a:spcPts val="400"/>
              </a:spcBef>
              <a:spcAft>
                <a:spcPts val="0"/>
              </a:spcAft>
              <a:buSzPts val="1100"/>
              <a:buChar char="▪"/>
              <a:defRPr sz="1500">
                <a:solidFill>
                  <a:schemeClr val="dk2"/>
                </a:solidFill>
                <a:latin typeface="Barlow"/>
                <a:ea typeface="Barlow"/>
                <a:cs typeface="Barlow"/>
                <a:sym typeface="Barlow"/>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201" name="Google Shape;201;p3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Dark" showMasterSp="0">
  <p:cSld name="Title and Content Dark">
    <p:bg>
      <p:bgPr>
        <a:solidFill>
          <a:schemeClr val="accent1"/>
        </a:solidFill>
      </p:bgPr>
    </p:bg>
    <p:spTree>
      <p:nvGrpSpPr>
        <p:cNvPr id="202" name="Shape 202"/>
        <p:cNvGrpSpPr/>
        <p:nvPr/>
      </p:nvGrpSpPr>
      <p:grpSpPr>
        <a:xfrm>
          <a:off x="0" y="0"/>
          <a:ext cx="0" cy="0"/>
          <a:chOff x="0" y="0"/>
          <a:chExt cx="0" cy="0"/>
        </a:xfrm>
      </p:grpSpPr>
      <p:sp>
        <p:nvSpPr>
          <p:cNvPr id="203" name="Google Shape;203;p37"/>
          <p:cNvSpPr txBox="1"/>
          <p:nvPr>
            <p:ph type="title"/>
          </p:nvPr>
        </p:nvSpPr>
        <p:spPr>
          <a:xfrm>
            <a:off x="345734" y="273844"/>
            <a:ext cx="8445000" cy="744000"/>
          </a:xfrm>
          <a:prstGeom prst="rect">
            <a:avLst/>
          </a:prstGeom>
          <a:noFill/>
          <a:ln>
            <a:noFill/>
          </a:ln>
        </p:spPr>
        <p:txBody>
          <a:bodyPr anchorCtr="0" anchor="ctr" bIns="34275" lIns="0" spcFirstLastPara="1" rIns="0" wrap="square" tIns="34275">
            <a:noAutofit/>
          </a:bodyPr>
          <a:lstStyle>
            <a:lvl1pPr lvl="0" rtl="0" algn="l">
              <a:lnSpc>
                <a:spcPct val="90000"/>
              </a:lnSpc>
              <a:spcBef>
                <a:spcPts val="0"/>
              </a:spcBef>
              <a:spcAft>
                <a:spcPts val="0"/>
              </a:spcAft>
              <a:buClr>
                <a:schemeClr val="lt1"/>
              </a:buClr>
              <a:buSzPts val="3000"/>
              <a:buFont typeface="Barlow"/>
              <a:buNone/>
              <a:defRPr>
                <a:solidFill>
                  <a:schemeClr val="lt1"/>
                </a:solidFill>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204" name="Google Shape;204;p37"/>
          <p:cNvSpPr txBox="1"/>
          <p:nvPr>
            <p:ph idx="1" type="body"/>
          </p:nvPr>
        </p:nvSpPr>
        <p:spPr>
          <a:xfrm>
            <a:off x="345734" y="1189435"/>
            <a:ext cx="8445000" cy="3443100"/>
          </a:xfrm>
          <a:prstGeom prst="rect">
            <a:avLst/>
          </a:prstGeom>
          <a:noFill/>
          <a:ln>
            <a:noFill/>
          </a:ln>
        </p:spPr>
        <p:txBody>
          <a:bodyPr anchorCtr="0" anchor="t" bIns="34275" lIns="0" spcFirstLastPara="1" rIns="0" wrap="square" tIns="34275">
            <a:noAutofit/>
          </a:bodyPr>
          <a:lstStyle>
            <a:lvl1pPr indent="-330200" lvl="0" marL="457200" rtl="0" algn="l">
              <a:lnSpc>
                <a:spcPct val="90000"/>
              </a:lnSpc>
              <a:spcBef>
                <a:spcPts val="800"/>
              </a:spcBef>
              <a:spcAft>
                <a:spcPts val="0"/>
              </a:spcAft>
              <a:buSzPts val="1600"/>
              <a:buChar char="▪"/>
              <a:defRPr>
                <a:solidFill>
                  <a:schemeClr val="lt1"/>
                </a:solidFill>
              </a:defRPr>
            </a:lvl1pPr>
            <a:lvl2pPr indent="-317500" lvl="1" marL="914400" rtl="0" algn="l">
              <a:lnSpc>
                <a:spcPct val="90000"/>
              </a:lnSpc>
              <a:spcBef>
                <a:spcPts val="400"/>
              </a:spcBef>
              <a:spcAft>
                <a:spcPts val="0"/>
              </a:spcAft>
              <a:buSzPts val="1400"/>
              <a:buChar char="▪"/>
              <a:defRPr>
                <a:solidFill>
                  <a:schemeClr val="lt1"/>
                </a:solidFill>
              </a:defRPr>
            </a:lvl2pPr>
            <a:lvl3pPr indent="-298450" lvl="2" marL="1371600" rtl="0" algn="l">
              <a:lnSpc>
                <a:spcPct val="90000"/>
              </a:lnSpc>
              <a:spcBef>
                <a:spcPts val="400"/>
              </a:spcBef>
              <a:spcAft>
                <a:spcPts val="0"/>
              </a:spcAft>
              <a:buSzPts val="1100"/>
              <a:buChar char="▪"/>
              <a:defRPr>
                <a:solidFill>
                  <a:schemeClr val="lt1"/>
                </a:solidFill>
              </a:defRPr>
            </a:lvl3pPr>
            <a:lvl4pPr indent="-292100" lvl="3" marL="1828800" rtl="0" algn="l">
              <a:lnSpc>
                <a:spcPct val="90000"/>
              </a:lnSpc>
              <a:spcBef>
                <a:spcPts val="400"/>
              </a:spcBef>
              <a:spcAft>
                <a:spcPts val="0"/>
              </a:spcAft>
              <a:buSzPts val="1000"/>
              <a:buChar char="▪"/>
              <a:defRPr>
                <a:solidFill>
                  <a:schemeClr val="lt1"/>
                </a:solidFill>
              </a:defRPr>
            </a:lvl4pPr>
            <a:lvl5pPr indent="-292100" lvl="4" marL="2286000" rtl="0" algn="l">
              <a:lnSpc>
                <a:spcPct val="90000"/>
              </a:lnSpc>
              <a:spcBef>
                <a:spcPts val="400"/>
              </a:spcBef>
              <a:spcAft>
                <a:spcPts val="0"/>
              </a:spcAft>
              <a:buSzPts val="1000"/>
              <a:buChar char="▪"/>
              <a:defRPr>
                <a:solidFill>
                  <a:schemeClr val="lt1"/>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pic>
        <p:nvPicPr>
          <p:cNvPr id="205" name="Google Shape;205;p37"/>
          <p:cNvPicPr preferRelativeResize="0"/>
          <p:nvPr/>
        </p:nvPicPr>
        <p:blipFill rotWithShape="1">
          <a:blip r:embed="rId2">
            <a:alphaModFix/>
          </a:blip>
          <a:srcRect b="0" l="0" r="0" t="0"/>
          <a:stretch/>
        </p:blipFill>
        <p:spPr>
          <a:xfrm>
            <a:off x="356616" y="4761292"/>
            <a:ext cx="1001269" cy="157503"/>
          </a:xfrm>
          <a:prstGeom prst="rect">
            <a:avLst/>
          </a:prstGeom>
          <a:noFill/>
          <a:ln>
            <a:noFill/>
          </a:ln>
        </p:spPr>
      </p:pic>
      <p:sp>
        <p:nvSpPr>
          <p:cNvPr id="206" name="Google Shape;206;p3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Dark" showMasterSp="0">
  <p:cSld name="Title Dark">
    <p:bg>
      <p:bgPr>
        <a:solidFill>
          <a:schemeClr val="accent1"/>
        </a:solidFill>
      </p:bgPr>
    </p:bg>
    <p:spTree>
      <p:nvGrpSpPr>
        <p:cNvPr id="207" name="Shape 207"/>
        <p:cNvGrpSpPr/>
        <p:nvPr/>
      </p:nvGrpSpPr>
      <p:grpSpPr>
        <a:xfrm>
          <a:off x="0" y="0"/>
          <a:ext cx="0" cy="0"/>
          <a:chOff x="0" y="0"/>
          <a:chExt cx="0" cy="0"/>
        </a:xfrm>
      </p:grpSpPr>
      <p:sp>
        <p:nvSpPr>
          <p:cNvPr id="208" name="Google Shape;208;p38"/>
          <p:cNvSpPr txBox="1"/>
          <p:nvPr>
            <p:ph type="title"/>
          </p:nvPr>
        </p:nvSpPr>
        <p:spPr>
          <a:xfrm>
            <a:off x="345734" y="273844"/>
            <a:ext cx="8445000" cy="744000"/>
          </a:xfrm>
          <a:prstGeom prst="rect">
            <a:avLst/>
          </a:prstGeom>
          <a:noFill/>
          <a:ln>
            <a:noFill/>
          </a:ln>
        </p:spPr>
        <p:txBody>
          <a:bodyPr anchorCtr="0" anchor="ctr" bIns="34275" lIns="0" spcFirstLastPara="1" rIns="0" wrap="square" tIns="34275">
            <a:noAutofit/>
          </a:bodyPr>
          <a:lstStyle>
            <a:lvl1pPr lvl="0" rtl="0" algn="l">
              <a:lnSpc>
                <a:spcPct val="90000"/>
              </a:lnSpc>
              <a:spcBef>
                <a:spcPts val="0"/>
              </a:spcBef>
              <a:spcAft>
                <a:spcPts val="0"/>
              </a:spcAft>
              <a:buClr>
                <a:schemeClr val="lt1"/>
              </a:buClr>
              <a:buSzPts val="3000"/>
              <a:buFont typeface="Barlow"/>
              <a:buNone/>
              <a:defRPr>
                <a:solidFill>
                  <a:schemeClr val="lt1"/>
                </a:solidFill>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pic>
        <p:nvPicPr>
          <p:cNvPr id="209" name="Google Shape;209;p38"/>
          <p:cNvPicPr preferRelativeResize="0"/>
          <p:nvPr/>
        </p:nvPicPr>
        <p:blipFill rotWithShape="1">
          <a:blip r:embed="rId2">
            <a:alphaModFix/>
          </a:blip>
          <a:srcRect b="0" l="0" r="0" t="0"/>
          <a:stretch/>
        </p:blipFill>
        <p:spPr>
          <a:xfrm>
            <a:off x="356616" y="4761292"/>
            <a:ext cx="1001269" cy="157503"/>
          </a:xfrm>
          <a:prstGeom prst="rect">
            <a:avLst/>
          </a:prstGeom>
          <a:noFill/>
          <a:ln>
            <a:noFill/>
          </a:ln>
        </p:spPr>
      </p:pic>
      <p:sp>
        <p:nvSpPr>
          <p:cNvPr id="210" name="Google Shape;210;p3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hite" type="blank">
  <p:cSld name="BLANK">
    <p:spTree>
      <p:nvGrpSpPr>
        <p:cNvPr id="211" name="Shape 211"/>
        <p:cNvGrpSpPr/>
        <p:nvPr/>
      </p:nvGrpSpPr>
      <p:grpSpPr>
        <a:xfrm>
          <a:off x="0" y="0"/>
          <a:ext cx="0" cy="0"/>
          <a:chOff x="0" y="0"/>
          <a:chExt cx="0" cy="0"/>
        </a:xfrm>
      </p:grpSpPr>
      <p:sp>
        <p:nvSpPr>
          <p:cNvPr id="212" name="Google Shape;212;p3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line 04">
  <p:cSld name="Headline 04">
    <p:spTree>
      <p:nvGrpSpPr>
        <p:cNvPr id="213" name="Shape 213"/>
        <p:cNvGrpSpPr/>
        <p:nvPr/>
      </p:nvGrpSpPr>
      <p:grpSpPr>
        <a:xfrm>
          <a:off x="0" y="0"/>
          <a:ext cx="0" cy="0"/>
          <a:chOff x="0" y="0"/>
          <a:chExt cx="0" cy="0"/>
        </a:xfrm>
      </p:grpSpPr>
      <p:pic>
        <p:nvPicPr>
          <p:cNvPr descr="A close up of a logo&#10;&#10;Description automatically generated" id="214" name="Google Shape;214;p40"/>
          <p:cNvPicPr preferRelativeResize="0"/>
          <p:nvPr/>
        </p:nvPicPr>
        <p:blipFill rotWithShape="1">
          <a:blip r:embed="rId2">
            <a:alphaModFix amt="50000"/>
          </a:blip>
          <a:srcRect b="0" l="0" r="14273" t="0"/>
          <a:stretch/>
        </p:blipFill>
        <p:spPr>
          <a:xfrm>
            <a:off x="1304925" y="0"/>
            <a:ext cx="7839077" cy="5143500"/>
          </a:xfrm>
          <a:prstGeom prst="rect">
            <a:avLst/>
          </a:prstGeom>
          <a:noFill/>
          <a:ln>
            <a:noFill/>
          </a:ln>
        </p:spPr>
      </p:pic>
      <p:sp>
        <p:nvSpPr>
          <p:cNvPr id="215" name="Google Shape;215;p40"/>
          <p:cNvSpPr txBox="1"/>
          <p:nvPr>
            <p:ph type="title"/>
          </p:nvPr>
        </p:nvSpPr>
        <p:spPr>
          <a:xfrm>
            <a:off x="345735" y="2074663"/>
            <a:ext cx="8169600" cy="994200"/>
          </a:xfrm>
          <a:prstGeom prst="rect">
            <a:avLst/>
          </a:prstGeom>
          <a:noFill/>
          <a:ln>
            <a:noFill/>
          </a:ln>
        </p:spPr>
        <p:txBody>
          <a:bodyPr anchorCtr="0" anchor="ctr" bIns="34275" lIns="0" spcFirstLastPara="1" rIns="0" wrap="square" tIns="34275">
            <a:noAutofit/>
          </a:bodyPr>
          <a:lstStyle>
            <a:lvl1pPr lvl="0" rtl="0" algn="l">
              <a:lnSpc>
                <a:spcPct val="90000"/>
              </a:lnSpc>
              <a:spcBef>
                <a:spcPts val="0"/>
              </a:spcBef>
              <a:spcAft>
                <a:spcPts val="0"/>
              </a:spcAft>
              <a:buClr>
                <a:schemeClr val="dk1"/>
              </a:buClr>
              <a:buSzPts val="3000"/>
              <a:buFont typeface="Barlow"/>
              <a:buNone/>
              <a:defRPr>
                <a:solidFill>
                  <a:schemeClr val="dk1"/>
                </a:solidFill>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216" name="Google Shape;216;p4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Divider 01" showMasterSp="0">
  <p:cSld name="Section Divider 01">
    <p:bg>
      <p:bgPr>
        <a:solidFill>
          <a:schemeClr val="dk1"/>
        </a:solidFill>
      </p:bgPr>
    </p:bg>
    <p:spTree>
      <p:nvGrpSpPr>
        <p:cNvPr id="217" name="Shape 217"/>
        <p:cNvGrpSpPr/>
        <p:nvPr/>
      </p:nvGrpSpPr>
      <p:grpSpPr>
        <a:xfrm>
          <a:off x="0" y="0"/>
          <a:ext cx="0" cy="0"/>
          <a:chOff x="0" y="0"/>
          <a:chExt cx="0" cy="0"/>
        </a:xfrm>
      </p:grpSpPr>
      <p:pic>
        <p:nvPicPr>
          <p:cNvPr descr="A picture containing building, light, traffic, white&#10;&#10;Description automatically generated" id="218" name="Google Shape;218;p41"/>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219" name="Google Shape;219;p41"/>
          <p:cNvSpPr txBox="1"/>
          <p:nvPr>
            <p:ph type="title"/>
          </p:nvPr>
        </p:nvSpPr>
        <p:spPr>
          <a:xfrm>
            <a:off x="345735" y="2074663"/>
            <a:ext cx="8169600" cy="994200"/>
          </a:xfrm>
          <a:prstGeom prst="rect">
            <a:avLst/>
          </a:prstGeom>
          <a:noFill/>
          <a:ln>
            <a:noFill/>
          </a:ln>
        </p:spPr>
        <p:txBody>
          <a:bodyPr anchorCtr="0" anchor="ctr" bIns="34275" lIns="0" spcFirstLastPara="1" rIns="0" wrap="square" tIns="34275">
            <a:noAutofit/>
          </a:bodyPr>
          <a:lstStyle>
            <a:lvl1pPr lvl="0" rtl="0" algn="l">
              <a:lnSpc>
                <a:spcPct val="90000"/>
              </a:lnSpc>
              <a:spcBef>
                <a:spcPts val="0"/>
              </a:spcBef>
              <a:spcAft>
                <a:spcPts val="0"/>
              </a:spcAft>
              <a:buClr>
                <a:schemeClr val="lt1"/>
              </a:buClr>
              <a:buSzPts val="3000"/>
              <a:buFont typeface="Barlow"/>
              <a:buNone/>
              <a:defRPr>
                <a:solidFill>
                  <a:schemeClr val="lt1"/>
                </a:solidFill>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pic>
        <p:nvPicPr>
          <p:cNvPr id="220" name="Google Shape;220;p41"/>
          <p:cNvPicPr preferRelativeResize="0"/>
          <p:nvPr/>
        </p:nvPicPr>
        <p:blipFill rotWithShape="1">
          <a:blip r:embed="rId3">
            <a:alphaModFix/>
          </a:blip>
          <a:srcRect b="0" l="0" r="0" t="0"/>
          <a:stretch/>
        </p:blipFill>
        <p:spPr>
          <a:xfrm>
            <a:off x="356616" y="4761292"/>
            <a:ext cx="1001269" cy="157503"/>
          </a:xfrm>
          <a:prstGeom prst="rect">
            <a:avLst/>
          </a:prstGeom>
          <a:noFill/>
          <a:ln>
            <a:noFill/>
          </a:ln>
        </p:spPr>
      </p:pic>
      <p:sp>
        <p:nvSpPr>
          <p:cNvPr id="221" name="Google Shape;221;p4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wo Content_1">
    <p:bg>
      <p:bgPr>
        <a:solidFill>
          <a:schemeClr val="dk1"/>
        </a:solidFill>
      </p:bgPr>
    </p:bg>
    <p:spTree>
      <p:nvGrpSpPr>
        <p:cNvPr id="222" name="Shape 222"/>
        <p:cNvGrpSpPr/>
        <p:nvPr/>
      </p:nvGrpSpPr>
      <p:grpSpPr>
        <a:xfrm>
          <a:off x="0" y="0"/>
          <a:ext cx="0" cy="0"/>
          <a:chOff x="0" y="0"/>
          <a:chExt cx="0" cy="0"/>
        </a:xfrm>
      </p:grpSpPr>
      <p:sp>
        <p:nvSpPr>
          <p:cNvPr id="223" name="Google Shape;223;p42"/>
          <p:cNvSpPr txBox="1"/>
          <p:nvPr>
            <p:ph type="title"/>
          </p:nvPr>
        </p:nvSpPr>
        <p:spPr>
          <a:xfrm>
            <a:off x="254760" y="206375"/>
            <a:ext cx="85605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4000" u="none" cap="none" strike="noStrike">
                <a:solidFill>
                  <a:schemeClr val="lt1"/>
                </a:solidFill>
                <a:latin typeface="Source Sans Pro"/>
                <a:ea typeface="Source Sans Pro"/>
                <a:cs typeface="Source Sans Pro"/>
                <a:sym typeface="Source Sans Pro"/>
              </a:defRPr>
            </a:lvl1pPr>
            <a:lvl2pPr lvl="1" marR="0" rtl="0" algn="l">
              <a:lnSpc>
                <a:spcPct val="100000"/>
              </a:lnSpc>
              <a:spcBef>
                <a:spcPts val="0"/>
              </a:spcBef>
              <a:spcAft>
                <a:spcPts val="0"/>
              </a:spcAft>
              <a:buClr>
                <a:srgbClr val="000000"/>
              </a:buClr>
              <a:buSzPts val="1400"/>
              <a:buFont typeface="Arial"/>
              <a:buNone/>
              <a:defRPr b="0" i="0" sz="40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40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40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40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40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40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40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4000" u="none" cap="none" strike="noStrike">
                <a:solidFill>
                  <a:schemeClr val="lt1"/>
                </a:solidFill>
                <a:latin typeface="Arial"/>
                <a:ea typeface="Arial"/>
                <a:cs typeface="Arial"/>
                <a:sym typeface="Arial"/>
              </a:defRPr>
            </a:lvl9pPr>
          </a:lstStyle>
          <a:p/>
        </p:txBody>
      </p:sp>
      <p:pic>
        <p:nvPicPr>
          <p:cNvPr id="224" name="Google Shape;224;p42"/>
          <p:cNvPicPr preferRelativeResize="0"/>
          <p:nvPr/>
        </p:nvPicPr>
        <p:blipFill rotWithShape="1">
          <a:blip r:embed="rId2">
            <a:alphaModFix/>
          </a:blip>
          <a:srcRect b="0" l="0" r="0" t="0"/>
          <a:stretch/>
        </p:blipFill>
        <p:spPr>
          <a:xfrm>
            <a:off x="7919917" y="4840370"/>
            <a:ext cx="1050506" cy="178586"/>
          </a:xfrm>
          <a:prstGeom prst="rect">
            <a:avLst/>
          </a:prstGeom>
          <a:noFill/>
          <a:ln>
            <a:noFill/>
          </a:ln>
        </p:spPr>
      </p:pic>
      <p:sp>
        <p:nvSpPr>
          <p:cNvPr id="225" name="Google Shape;225;p4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Frame">
  <p:cSld name="Closing Frame">
    <p:bg>
      <p:bgPr>
        <a:blipFill>
          <a:blip r:embed="rId2">
            <a:alphaModFix/>
          </a:blip>
          <a:stretch>
            <a:fillRect/>
          </a:stretch>
        </a:blipFill>
      </p:bgPr>
    </p:bg>
    <p:spTree>
      <p:nvGrpSpPr>
        <p:cNvPr id="226" name="Shape 226"/>
        <p:cNvGrpSpPr/>
        <p:nvPr/>
      </p:nvGrpSpPr>
      <p:grpSpPr>
        <a:xfrm>
          <a:off x="0" y="0"/>
          <a:ext cx="0" cy="0"/>
          <a:chOff x="0" y="0"/>
          <a:chExt cx="0" cy="0"/>
        </a:xfrm>
      </p:grpSpPr>
      <p:sp>
        <p:nvSpPr>
          <p:cNvPr id="227" name="Google Shape;227;p43"/>
          <p:cNvSpPr txBox="1"/>
          <p:nvPr>
            <p:ph type="ctrTitle"/>
          </p:nvPr>
        </p:nvSpPr>
        <p:spPr>
          <a:xfrm>
            <a:off x="903111" y="1801592"/>
            <a:ext cx="7740000" cy="1248900"/>
          </a:xfrm>
          <a:prstGeom prst="rect">
            <a:avLst/>
          </a:prstGeom>
          <a:noFill/>
          <a:ln>
            <a:noFill/>
          </a:ln>
        </p:spPr>
        <p:txBody>
          <a:bodyPr anchorCtr="0" anchor="t" bIns="34275" lIns="0" spcFirstLastPara="1" rIns="0" wrap="square" tIns="34275">
            <a:noAutofit/>
          </a:bodyPr>
          <a:lstStyle>
            <a:lvl1pPr indent="0" lvl="0" marL="0" marR="0" rtl="0" algn="l">
              <a:spcBef>
                <a:spcPts val="0"/>
              </a:spcBef>
              <a:spcAft>
                <a:spcPts val="0"/>
              </a:spcAft>
              <a:buSzPts val="3000"/>
              <a:buNone/>
              <a:defRPr b="0" i="0" sz="5400" u="none" cap="none" strike="noStrike">
                <a:solidFill>
                  <a:schemeClr val="lt1"/>
                </a:solidFill>
                <a:latin typeface="Source Sans Pro"/>
                <a:ea typeface="Source Sans Pro"/>
                <a:cs typeface="Source Sans Pro"/>
                <a:sym typeface="Source Sans Pro"/>
              </a:defRPr>
            </a:lvl1pPr>
            <a:lvl2pPr indent="0" lvl="1" marL="0" marR="0" rtl="0" algn="l">
              <a:spcBef>
                <a:spcPts val="0"/>
              </a:spcBef>
              <a:spcAft>
                <a:spcPts val="0"/>
              </a:spcAft>
              <a:buSzPts val="1100"/>
              <a:buNone/>
              <a:defRPr b="0" i="0" sz="4000" u="none" cap="none" strike="noStrike">
                <a:solidFill>
                  <a:schemeClr val="dk1"/>
                </a:solidFill>
                <a:latin typeface="Arial"/>
                <a:ea typeface="Arial"/>
                <a:cs typeface="Arial"/>
                <a:sym typeface="Arial"/>
              </a:defRPr>
            </a:lvl2pPr>
            <a:lvl3pPr indent="0" lvl="2" marL="0" marR="0" rtl="0" algn="l">
              <a:spcBef>
                <a:spcPts val="0"/>
              </a:spcBef>
              <a:spcAft>
                <a:spcPts val="0"/>
              </a:spcAft>
              <a:buSzPts val="1100"/>
              <a:buNone/>
              <a:defRPr b="0" i="0" sz="4000" u="none" cap="none" strike="noStrike">
                <a:solidFill>
                  <a:schemeClr val="dk1"/>
                </a:solidFill>
                <a:latin typeface="Arial"/>
                <a:ea typeface="Arial"/>
                <a:cs typeface="Arial"/>
                <a:sym typeface="Arial"/>
              </a:defRPr>
            </a:lvl3pPr>
            <a:lvl4pPr indent="0" lvl="3" marL="0" marR="0" rtl="0" algn="l">
              <a:spcBef>
                <a:spcPts val="0"/>
              </a:spcBef>
              <a:spcAft>
                <a:spcPts val="0"/>
              </a:spcAft>
              <a:buSzPts val="1100"/>
              <a:buNone/>
              <a:defRPr b="0" i="0" sz="4000" u="none" cap="none" strike="noStrike">
                <a:solidFill>
                  <a:schemeClr val="dk1"/>
                </a:solidFill>
                <a:latin typeface="Arial"/>
                <a:ea typeface="Arial"/>
                <a:cs typeface="Arial"/>
                <a:sym typeface="Arial"/>
              </a:defRPr>
            </a:lvl4pPr>
            <a:lvl5pPr indent="0" lvl="4" marL="0" marR="0" rtl="0" algn="l">
              <a:spcBef>
                <a:spcPts val="0"/>
              </a:spcBef>
              <a:spcAft>
                <a:spcPts val="0"/>
              </a:spcAft>
              <a:buSzPts val="1100"/>
              <a:buNone/>
              <a:defRPr b="0" i="0" sz="4000" u="none" cap="none" strike="noStrike">
                <a:solidFill>
                  <a:schemeClr val="dk1"/>
                </a:solidFill>
                <a:latin typeface="Arial"/>
                <a:ea typeface="Arial"/>
                <a:cs typeface="Arial"/>
                <a:sym typeface="Arial"/>
              </a:defRPr>
            </a:lvl5pPr>
            <a:lvl6pPr indent="0" lvl="5" marL="457200" marR="0" rtl="0" algn="l">
              <a:spcBef>
                <a:spcPts val="0"/>
              </a:spcBef>
              <a:spcAft>
                <a:spcPts val="0"/>
              </a:spcAft>
              <a:buSzPts val="1100"/>
              <a:buNone/>
              <a:defRPr b="0" i="0" sz="4000" u="none" cap="none" strike="noStrike">
                <a:solidFill>
                  <a:schemeClr val="dk1"/>
                </a:solidFill>
                <a:latin typeface="Arial"/>
                <a:ea typeface="Arial"/>
                <a:cs typeface="Arial"/>
                <a:sym typeface="Arial"/>
              </a:defRPr>
            </a:lvl6pPr>
            <a:lvl7pPr indent="0" lvl="6" marL="914400" marR="0" rtl="0" algn="l">
              <a:spcBef>
                <a:spcPts val="0"/>
              </a:spcBef>
              <a:spcAft>
                <a:spcPts val="0"/>
              </a:spcAft>
              <a:buSzPts val="1100"/>
              <a:buNone/>
              <a:defRPr b="0" i="0" sz="4000" u="none" cap="none" strike="noStrike">
                <a:solidFill>
                  <a:schemeClr val="dk1"/>
                </a:solidFill>
                <a:latin typeface="Arial"/>
                <a:ea typeface="Arial"/>
                <a:cs typeface="Arial"/>
                <a:sym typeface="Arial"/>
              </a:defRPr>
            </a:lvl7pPr>
            <a:lvl8pPr indent="0" lvl="7" marL="1371600" marR="0" rtl="0" algn="l">
              <a:spcBef>
                <a:spcPts val="0"/>
              </a:spcBef>
              <a:spcAft>
                <a:spcPts val="0"/>
              </a:spcAft>
              <a:buSzPts val="1100"/>
              <a:buNone/>
              <a:defRPr b="0" i="0" sz="4000" u="none" cap="none" strike="noStrike">
                <a:solidFill>
                  <a:schemeClr val="dk1"/>
                </a:solidFill>
                <a:latin typeface="Arial"/>
                <a:ea typeface="Arial"/>
                <a:cs typeface="Arial"/>
                <a:sym typeface="Arial"/>
              </a:defRPr>
            </a:lvl8pPr>
            <a:lvl9pPr indent="0" lvl="8" marL="1828800" marR="0" rtl="0" algn="l">
              <a:spcBef>
                <a:spcPts val="0"/>
              </a:spcBef>
              <a:spcAft>
                <a:spcPts val="0"/>
              </a:spcAft>
              <a:buSzPts val="1100"/>
              <a:buNone/>
              <a:defRPr b="0" i="0" sz="4000" u="none" cap="none" strike="noStrike">
                <a:solidFill>
                  <a:schemeClr val="dk1"/>
                </a:solidFill>
                <a:latin typeface="Arial"/>
                <a:ea typeface="Arial"/>
                <a:cs typeface="Arial"/>
                <a:sym typeface="Arial"/>
              </a:defRPr>
            </a:lvl9pPr>
          </a:lstStyle>
          <a:p/>
        </p:txBody>
      </p:sp>
      <p:sp>
        <p:nvSpPr>
          <p:cNvPr id="228" name="Google Shape;228;p43"/>
          <p:cNvSpPr txBox="1"/>
          <p:nvPr>
            <p:ph idx="1" type="body"/>
          </p:nvPr>
        </p:nvSpPr>
        <p:spPr>
          <a:xfrm>
            <a:off x="903111" y="2717205"/>
            <a:ext cx="6349800" cy="666300"/>
          </a:xfrm>
          <a:prstGeom prst="rect">
            <a:avLst/>
          </a:prstGeom>
          <a:noFill/>
          <a:ln>
            <a:noFill/>
          </a:ln>
        </p:spPr>
        <p:txBody>
          <a:bodyPr anchorCtr="0" anchor="t" bIns="34275" lIns="0" spcFirstLastPara="1" rIns="0" wrap="square" tIns="34275">
            <a:noAutofit/>
          </a:bodyPr>
          <a:lstStyle>
            <a:lvl1pPr indent="-228600" lvl="0" marL="457200" marR="0" rtl="0" algn="l">
              <a:lnSpc>
                <a:spcPct val="100000"/>
              </a:lnSpc>
              <a:spcBef>
                <a:spcPts val="500"/>
              </a:spcBef>
              <a:spcAft>
                <a:spcPts val="0"/>
              </a:spcAft>
              <a:buClr>
                <a:schemeClr val="lt1"/>
              </a:buClr>
              <a:buSzPts val="1600"/>
              <a:buFont typeface="Arial"/>
              <a:buNone/>
              <a:defRPr b="0" i="0" sz="2400" u="none" cap="none" strike="noStrike">
                <a:solidFill>
                  <a:schemeClr val="lt1"/>
                </a:solidFill>
                <a:latin typeface="Source Sans Pro"/>
                <a:ea typeface="Source Sans Pro"/>
                <a:cs typeface="Source Sans Pro"/>
                <a:sym typeface="Source Sans Pro"/>
              </a:defRPr>
            </a:lvl1pPr>
            <a:lvl2pPr indent="-228600" lvl="1" marL="914400" marR="0" rtl="0" algn="l">
              <a:lnSpc>
                <a:spcPct val="100000"/>
              </a:lnSpc>
              <a:spcBef>
                <a:spcPts val="200"/>
              </a:spcBef>
              <a:spcAft>
                <a:spcPts val="0"/>
              </a:spcAft>
              <a:buClr>
                <a:schemeClr val="lt1"/>
              </a:buClr>
              <a:buSzPts val="1400"/>
              <a:buFont typeface="Arial"/>
              <a:buNone/>
              <a:defRPr b="0" i="0" sz="1200" u="none" cap="none" strike="noStrike">
                <a:solidFill>
                  <a:schemeClr val="lt1"/>
                </a:solidFill>
                <a:latin typeface="Source Sans Pro"/>
                <a:ea typeface="Source Sans Pro"/>
                <a:cs typeface="Source Sans Pro"/>
                <a:sym typeface="Source Sans Pro"/>
              </a:defRPr>
            </a:lvl2pPr>
            <a:lvl3pPr indent="-228600" lvl="2" marL="1371600" marR="0" rtl="0" algn="l">
              <a:lnSpc>
                <a:spcPct val="100000"/>
              </a:lnSpc>
              <a:spcBef>
                <a:spcPts val="200"/>
              </a:spcBef>
              <a:spcAft>
                <a:spcPts val="0"/>
              </a:spcAft>
              <a:buClr>
                <a:schemeClr val="lt1"/>
              </a:buClr>
              <a:buSzPts val="1100"/>
              <a:buFont typeface="Merriweather Sans"/>
              <a:buNone/>
              <a:defRPr b="0" i="0" sz="1000" u="none" cap="none" strike="noStrike">
                <a:solidFill>
                  <a:schemeClr val="lt1"/>
                </a:solidFill>
                <a:latin typeface="Source Sans Pro"/>
                <a:ea typeface="Source Sans Pro"/>
                <a:cs typeface="Source Sans Pro"/>
                <a:sym typeface="Source Sans Pro"/>
              </a:defRPr>
            </a:lvl3pPr>
            <a:lvl4pPr indent="-228600" lvl="3" marL="1828800" marR="0" rtl="0" algn="l">
              <a:lnSpc>
                <a:spcPct val="100000"/>
              </a:lnSpc>
              <a:spcBef>
                <a:spcPts val="200"/>
              </a:spcBef>
              <a:spcAft>
                <a:spcPts val="0"/>
              </a:spcAft>
              <a:buClr>
                <a:schemeClr val="lt1"/>
              </a:buClr>
              <a:buSzPts val="1000"/>
              <a:buFont typeface="Arial"/>
              <a:buNone/>
              <a:defRPr b="0" i="0" sz="900" u="none" cap="none" strike="noStrike">
                <a:solidFill>
                  <a:schemeClr val="lt1"/>
                </a:solidFill>
                <a:latin typeface="Source Sans Pro"/>
                <a:ea typeface="Source Sans Pro"/>
                <a:cs typeface="Source Sans Pro"/>
                <a:sym typeface="Source Sans Pro"/>
              </a:defRPr>
            </a:lvl4pPr>
            <a:lvl5pPr indent="-228600" lvl="4" marL="2286000" marR="0" rtl="0" algn="l">
              <a:lnSpc>
                <a:spcPct val="100000"/>
              </a:lnSpc>
              <a:spcBef>
                <a:spcPts val="200"/>
              </a:spcBef>
              <a:spcAft>
                <a:spcPts val="0"/>
              </a:spcAft>
              <a:buClr>
                <a:schemeClr val="lt1"/>
              </a:buClr>
              <a:buSzPts val="1000"/>
              <a:buFont typeface="Merriweather Sans"/>
              <a:buNone/>
              <a:defRPr b="0" i="0" sz="900" u="none" cap="none" strike="noStrike">
                <a:solidFill>
                  <a:schemeClr val="lt1"/>
                </a:solidFill>
                <a:latin typeface="Source Sans Pro"/>
                <a:ea typeface="Source Sans Pro"/>
                <a:cs typeface="Source Sans Pro"/>
                <a:sym typeface="Source Sans Pro"/>
              </a:defRPr>
            </a:lvl5pPr>
            <a:lvl6pPr indent="-228600" lvl="5" marL="2743200" marR="0" rtl="0" algn="l">
              <a:spcBef>
                <a:spcPts val="200"/>
              </a:spcBef>
              <a:spcAft>
                <a:spcPts val="0"/>
              </a:spcAft>
              <a:buClr>
                <a:schemeClr val="dk1"/>
              </a:buClr>
              <a:buSzPts val="1400"/>
              <a:buFont typeface="Arial"/>
              <a:buNone/>
              <a:defRPr b="0" i="0" sz="900" u="none" cap="none" strike="noStrike">
                <a:solidFill>
                  <a:schemeClr val="dk1"/>
                </a:solidFill>
                <a:latin typeface="Calibri"/>
                <a:ea typeface="Calibri"/>
                <a:cs typeface="Calibri"/>
                <a:sym typeface="Calibri"/>
              </a:defRPr>
            </a:lvl6pPr>
            <a:lvl7pPr indent="-228600" lvl="6" marL="3200400" marR="0" rtl="0" algn="l">
              <a:spcBef>
                <a:spcPts val="200"/>
              </a:spcBef>
              <a:spcAft>
                <a:spcPts val="0"/>
              </a:spcAft>
              <a:buClr>
                <a:schemeClr val="dk1"/>
              </a:buClr>
              <a:buSzPts val="1400"/>
              <a:buFont typeface="Arial"/>
              <a:buNone/>
              <a:defRPr b="0" i="0" sz="900" u="none" cap="none" strike="noStrike">
                <a:solidFill>
                  <a:schemeClr val="dk1"/>
                </a:solidFill>
                <a:latin typeface="Calibri"/>
                <a:ea typeface="Calibri"/>
                <a:cs typeface="Calibri"/>
                <a:sym typeface="Calibri"/>
              </a:defRPr>
            </a:lvl7pPr>
            <a:lvl8pPr indent="-228600" lvl="7" marL="3657600" marR="0" rtl="0" algn="l">
              <a:spcBef>
                <a:spcPts val="200"/>
              </a:spcBef>
              <a:spcAft>
                <a:spcPts val="0"/>
              </a:spcAft>
              <a:buClr>
                <a:schemeClr val="dk1"/>
              </a:buClr>
              <a:buSzPts val="1400"/>
              <a:buFont typeface="Arial"/>
              <a:buNone/>
              <a:defRPr b="0" i="0" sz="900" u="none" cap="none" strike="noStrike">
                <a:solidFill>
                  <a:schemeClr val="dk1"/>
                </a:solidFill>
                <a:latin typeface="Calibri"/>
                <a:ea typeface="Calibri"/>
                <a:cs typeface="Calibri"/>
                <a:sym typeface="Calibri"/>
              </a:defRPr>
            </a:lvl8pPr>
            <a:lvl9pPr indent="-228600" lvl="8" marL="4114800" marR="0" rtl="0" algn="l">
              <a:spcBef>
                <a:spcPts val="200"/>
              </a:spcBef>
              <a:spcAft>
                <a:spcPts val="0"/>
              </a:spcAft>
              <a:buClr>
                <a:schemeClr val="dk1"/>
              </a:buClr>
              <a:buSzPts val="1400"/>
              <a:buFont typeface="Arial"/>
              <a:buNone/>
              <a:defRPr b="0" i="0" sz="900" u="none" cap="none" strike="noStrike">
                <a:solidFill>
                  <a:schemeClr val="dk1"/>
                </a:solidFill>
                <a:latin typeface="Calibri"/>
                <a:ea typeface="Calibri"/>
                <a:cs typeface="Calibri"/>
                <a:sym typeface="Calibri"/>
              </a:defRPr>
            </a:lvl9pPr>
          </a:lstStyle>
          <a:p/>
        </p:txBody>
      </p:sp>
      <p:sp>
        <p:nvSpPr>
          <p:cNvPr id="229" name="Google Shape;229;p4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solidFill>
                  <a:schemeClr val="lt1"/>
                </a:solidFill>
                <a:latin typeface="Source Sans Pro"/>
                <a:ea typeface="Source Sans Pro"/>
                <a:cs typeface="Source Sans Pro"/>
                <a:sym typeface="Source Sans Pro"/>
              </a:defRPr>
            </a:lvl1pPr>
            <a:lvl2pPr lvl="1">
              <a:buNone/>
              <a:defRPr>
                <a:solidFill>
                  <a:schemeClr val="lt1"/>
                </a:solidFill>
                <a:latin typeface="Source Sans Pro"/>
                <a:ea typeface="Source Sans Pro"/>
                <a:cs typeface="Source Sans Pro"/>
                <a:sym typeface="Source Sans Pro"/>
              </a:defRPr>
            </a:lvl2pPr>
            <a:lvl3pPr lvl="2">
              <a:buNone/>
              <a:defRPr>
                <a:solidFill>
                  <a:schemeClr val="lt1"/>
                </a:solidFill>
                <a:latin typeface="Source Sans Pro"/>
                <a:ea typeface="Source Sans Pro"/>
                <a:cs typeface="Source Sans Pro"/>
                <a:sym typeface="Source Sans Pro"/>
              </a:defRPr>
            </a:lvl3pPr>
            <a:lvl4pPr lvl="3">
              <a:buNone/>
              <a:defRPr>
                <a:solidFill>
                  <a:schemeClr val="lt1"/>
                </a:solidFill>
                <a:latin typeface="Source Sans Pro"/>
                <a:ea typeface="Source Sans Pro"/>
                <a:cs typeface="Source Sans Pro"/>
                <a:sym typeface="Source Sans Pro"/>
              </a:defRPr>
            </a:lvl4pPr>
            <a:lvl5pPr lvl="4">
              <a:buNone/>
              <a:defRPr>
                <a:solidFill>
                  <a:schemeClr val="lt1"/>
                </a:solidFill>
                <a:latin typeface="Source Sans Pro"/>
                <a:ea typeface="Source Sans Pro"/>
                <a:cs typeface="Source Sans Pro"/>
                <a:sym typeface="Source Sans Pro"/>
              </a:defRPr>
            </a:lvl5pPr>
            <a:lvl6pPr lvl="5">
              <a:buNone/>
              <a:defRPr>
                <a:solidFill>
                  <a:schemeClr val="lt1"/>
                </a:solidFill>
                <a:latin typeface="Source Sans Pro"/>
                <a:ea typeface="Source Sans Pro"/>
                <a:cs typeface="Source Sans Pro"/>
                <a:sym typeface="Source Sans Pro"/>
              </a:defRPr>
            </a:lvl6pPr>
            <a:lvl7pPr lvl="6">
              <a:buNone/>
              <a:defRPr>
                <a:solidFill>
                  <a:schemeClr val="lt1"/>
                </a:solidFill>
                <a:latin typeface="Source Sans Pro"/>
                <a:ea typeface="Source Sans Pro"/>
                <a:cs typeface="Source Sans Pro"/>
                <a:sym typeface="Source Sans Pro"/>
              </a:defRPr>
            </a:lvl7pPr>
            <a:lvl8pPr lvl="7">
              <a:buNone/>
              <a:defRPr>
                <a:solidFill>
                  <a:schemeClr val="lt1"/>
                </a:solidFill>
                <a:latin typeface="Source Sans Pro"/>
                <a:ea typeface="Source Sans Pro"/>
                <a:cs typeface="Source Sans Pro"/>
                <a:sym typeface="Source Sans Pro"/>
              </a:defRPr>
            </a:lvl8pPr>
            <a:lvl9pPr lvl="8">
              <a:buNone/>
              <a:defRPr>
                <a:solidFill>
                  <a:schemeClr val="lt1"/>
                </a:solidFill>
                <a:latin typeface="Source Sans Pro"/>
                <a:ea typeface="Source Sans Pro"/>
                <a:cs typeface="Source Sans Pro"/>
                <a:sym typeface="Source Sans Pr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0" name="Shape 230"/>
        <p:cNvGrpSpPr/>
        <p:nvPr/>
      </p:nvGrpSpPr>
      <p:grpSpPr>
        <a:xfrm>
          <a:off x="0" y="0"/>
          <a:ext cx="0" cy="0"/>
          <a:chOff x="0" y="0"/>
          <a:chExt cx="0" cy="0"/>
        </a:xfrm>
      </p:grpSpPr>
      <p:sp>
        <p:nvSpPr>
          <p:cNvPr id="231" name="Google Shape;231;p4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spcBef>
                <a:spcPts val="0"/>
              </a:spcBef>
              <a:spcAft>
                <a:spcPts val="0"/>
              </a:spcAft>
              <a:buClr>
                <a:schemeClr val="lt1"/>
              </a:buClr>
              <a:buSzPts val="2800"/>
              <a:buFont typeface="Source Sans Pro"/>
              <a:buNone/>
              <a:defRPr/>
            </a:lvl1pPr>
            <a:lvl2pPr lvl="1" rtl="0" algn="l">
              <a:spcBef>
                <a:spcPts val="0"/>
              </a:spcBef>
              <a:spcAft>
                <a:spcPts val="0"/>
              </a:spcAft>
              <a:buClr>
                <a:schemeClr val="dk1"/>
              </a:buClr>
              <a:buSzPts val="2800"/>
              <a:buFont typeface="Arial"/>
              <a:buNone/>
              <a:defRPr/>
            </a:lvl2pPr>
            <a:lvl3pPr lvl="2" rtl="0" algn="l">
              <a:spcBef>
                <a:spcPts val="0"/>
              </a:spcBef>
              <a:spcAft>
                <a:spcPts val="0"/>
              </a:spcAft>
              <a:buClr>
                <a:schemeClr val="dk1"/>
              </a:buClr>
              <a:buSzPts val="2800"/>
              <a:buFont typeface="Arial"/>
              <a:buNone/>
              <a:defRPr/>
            </a:lvl3pPr>
            <a:lvl4pPr lvl="3" rtl="0" algn="l">
              <a:spcBef>
                <a:spcPts val="0"/>
              </a:spcBef>
              <a:spcAft>
                <a:spcPts val="0"/>
              </a:spcAft>
              <a:buClr>
                <a:schemeClr val="dk1"/>
              </a:buClr>
              <a:buSzPts val="2800"/>
              <a:buFont typeface="Arial"/>
              <a:buNone/>
              <a:defRPr/>
            </a:lvl4pPr>
            <a:lvl5pPr lvl="4" rtl="0" algn="l">
              <a:spcBef>
                <a:spcPts val="0"/>
              </a:spcBef>
              <a:spcAft>
                <a:spcPts val="0"/>
              </a:spcAft>
              <a:buClr>
                <a:schemeClr val="dk1"/>
              </a:buClr>
              <a:buSzPts val="2800"/>
              <a:buFont typeface="Arial"/>
              <a:buNone/>
              <a:defRPr/>
            </a:lvl5pPr>
            <a:lvl6pPr lvl="5" rtl="0" algn="l">
              <a:spcBef>
                <a:spcPts val="0"/>
              </a:spcBef>
              <a:spcAft>
                <a:spcPts val="0"/>
              </a:spcAft>
              <a:buClr>
                <a:schemeClr val="dk1"/>
              </a:buClr>
              <a:buSzPts val="2800"/>
              <a:buFont typeface="Arial"/>
              <a:buNone/>
              <a:defRPr/>
            </a:lvl6pPr>
            <a:lvl7pPr lvl="6" rtl="0" algn="l">
              <a:spcBef>
                <a:spcPts val="0"/>
              </a:spcBef>
              <a:spcAft>
                <a:spcPts val="0"/>
              </a:spcAft>
              <a:buClr>
                <a:schemeClr val="dk1"/>
              </a:buClr>
              <a:buSzPts val="2800"/>
              <a:buFont typeface="Arial"/>
              <a:buNone/>
              <a:defRPr/>
            </a:lvl7pPr>
            <a:lvl8pPr lvl="7" rtl="0" algn="l">
              <a:spcBef>
                <a:spcPts val="0"/>
              </a:spcBef>
              <a:spcAft>
                <a:spcPts val="0"/>
              </a:spcAft>
              <a:buClr>
                <a:schemeClr val="dk1"/>
              </a:buClr>
              <a:buSzPts val="2800"/>
              <a:buFont typeface="Arial"/>
              <a:buNone/>
              <a:defRPr/>
            </a:lvl8pPr>
            <a:lvl9pPr lvl="8" rtl="0" algn="l">
              <a:spcBef>
                <a:spcPts val="0"/>
              </a:spcBef>
              <a:spcAft>
                <a:spcPts val="0"/>
              </a:spcAft>
              <a:buClr>
                <a:schemeClr val="dk1"/>
              </a:buClr>
              <a:buSzPts val="2800"/>
              <a:buFont typeface="Arial"/>
              <a:buNone/>
              <a:defRPr/>
            </a:lvl9pPr>
          </a:lstStyle>
          <a:p/>
        </p:txBody>
      </p:sp>
      <p:sp>
        <p:nvSpPr>
          <p:cNvPr id="232" name="Google Shape;232;p4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gn="l">
              <a:lnSpc>
                <a:spcPct val="100000"/>
              </a:lnSpc>
              <a:spcBef>
                <a:spcPts val="0"/>
              </a:spcBef>
              <a:spcAft>
                <a:spcPts val="0"/>
              </a:spcAft>
              <a:buClr>
                <a:schemeClr val="lt1"/>
              </a:buClr>
              <a:buSzPts val="1800"/>
              <a:buChar char="●"/>
              <a:defRPr/>
            </a:lvl1pPr>
            <a:lvl2pPr indent="-317500" lvl="1" marL="914400" rtl="0" algn="l">
              <a:lnSpc>
                <a:spcPct val="100000"/>
              </a:lnSpc>
              <a:spcBef>
                <a:spcPts val="1600"/>
              </a:spcBef>
              <a:spcAft>
                <a:spcPts val="0"/>
              </a:spcAft>
              <a:buClr>
                <a:schemeClr val="lt1"/>
              </a:buClr>
              <a:buSzPts val="1400"/>
              <a:buChar char="○"/>
              <a:defRPr/>
            </a:lvl2pPr>
            <a:lvl3pPr indent="-317500" lvl="2" marL="1371600" rtl="0" algn="l">
              <a:lnSpc>
                <a:spcPct val="100000"/>
              </a:lnSpc>
              <a:spcBef>
                <a:spcPts val="1600"/>
              </a:spcBef>
              <a:spcAft>
                <a:spcPts val="0"/>
              </a:spcAft>
              <a:buClr>
                <a:schemeClr val="lt1"/>
              </a:buClr>
              <a:buSzPts val="1400"/>
              <a:buChar char="■"/>
              <a:defRPr/>
            </a:lvl3pPr>
            <a:lvl4pPr indent="-317500" lvl="3" marL="1828800" rtl="0" algn="l">
              <a:lnSpc>
                <a:spcPct val="100000"/>
              </a:lnSpc>
              <a:spcBef>
                <a:spcPts val="1600"/>
              </a:spcBef>
              <a:spcAft>
                <a:spcPts val="0"/>
              </a:spcAft>
              <a:buClr>
                <a:schemeClr val="lt1"/>
              </a:buClr>
              <a:buSzPts val="1400"/>
              <a:buChar char="●"/>
              <a:defRPr/>
            </a:lvl4pPr>
            <a:lvl5pPr indent="-317500" lvl="4" marL="2286000" rtl="0" algn="l">
              <a:lnSpc>
                <a:spcPct val="100000"/>
              </a:lnSpc>
              <a:spcBef>
                <a:spcPts val="1600"/>
              </a:spcBef>
              <a:spcAft>
                <a:spcPts val="0"/>
              </a:spcAft>
              <a:buClr>
                <a:schemeClr val="lt1"/>
              </a:buClr>
              <a:buSzPts val="1400"/>
              <a:buChar char="○"/>
              <a:defRPr/>
            </a:lvl5pPr>
            <a:lvl6pPr indent="-317500" lvl="5" marL="2743200" rtl="0" algn="l">
              <a:spcBef>
                <a:spcPts val="1600"/>
              </a:spcBef>
              <a:spcAft>
                <a:spcPts val="0"/>
              </a:spcAft>
              <a:buClr>
                <a:schemeClr val="dk1"/>
              </a:buClr>
              <a:buSzPts val="1400"/>
              <a:buChar char="■"/>
              <a:defRPr/>
            </a:lvl6pPr>
            <a:lvl7pPr indent="-317500" lvl="6" marL="3200400" rtl="0" algn="l">
              <a:spcBef>
                <a:spcPts val="1600"/>
              </a:spcBef>
              <a:spcAft>
                <a:spcPts val="0"/>
              </a:spcAft>
              <a:buClr>
                <a:schemeClr val="dk1"/>
              </a:buClr>
              <a:buSzPts val="1400"/>
              <a:buChar char="●"/>
              <a:defRPr/>
            </a:lvl7pPr>
            <a:lvl8pPr indent="-317500" lvl="7" marL="3657600" rtl="0" algn="l">
              <a:spcBef>
                <a:spcPts val="1600"/>
              </a:spcBef>
              <a:spcAft>
                <a:spcPts val="0"/>
              </a:spcAft>
              <a:buClr>
                <a:schemeClr val="dk1"/>
              </a:buClr>
              <a:buSzPts val="1400"/>
              <a:buChar char="○"/>
              <a:defRPr/>
            </a:lvl8pPr>
            <a:lvl9pPr indent="-317500" lvl="8" marL="4114800" rtl="0" algn="l">
              <a:spcBef>
                <a:spcPts val="1600"/>
              </a:spcBef>
              <a:spcAft>
                <a:spcPts val="1600"/>
              </a:spcAft>
              <a:buClr>
                <a:schemeClr val="dk1"/>
              </a:buClr>
              <a:buSzPts val="1400"/>
              <a:buChar char="■"/>
              <a:defRPr/>
            </a:lvl9pPr>
          </a:lstStyle>
          <a:p/>
        </p:txBody>
      </p:sp>
      <p:sp>
        <p:nvSpPr>
          <p:cNvPr id="233" name="Google Shape;233;p4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1pPr>
            <a:lvl2pPr indent="0" lvl="1" marL="0" marR="0" rtl="0" algn="l">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indent="0" lvl="2" marL="0" marR="0" rtl="0" algn="l">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indent="0" lvl="3" marL="0" marR="0" rtl="0" algn="l">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indent="0" lvl="4" marL="0" marR="0" rtl="0" algn="l">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indent="0" lvl="5" marL="0" marR="0" rtl="0" algn="l">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indent="0" lvl="6" marL="0" marR="0" rtl="0" algn="l">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indent="0" lvl="7" marL="0" marR="0" rtl="0" algn="l">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indent="0" lvl="8" marL="0" marR="0" rtl="0" algn="l">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_2">
    <p:bg>
      <p:bgPr>
        <a:solidFill>
          <a:schemeClr val="dk1"/>
        </a:solidFill>
      </p:bgPr>
    </p:bg>
    <p:spTree>
      <p:nvGrpSpPr>
        <p:cNvPr id="234" name="Shape 234"/>
        <p:cNvGrpSpPr/>
        <p:nvPr/>
      </p:nvGrpSpPr>
      <p:grpSpPr>
        <a:xfrm>
          <a:off x="0" y="0"/>
          <a:ext cx="0" cy="0"/>
          <a:chOff x="0" y="0"/>
          <a:chExt cx="0" cy="0"/>
        </a:xfrm>
      </p:grpSpPr>
      <p:sp>
        <p:nvSpPr>
          <p:cNvPr id="235" name="Google Shape;235;p45"/>
          <p:cNvSpPr txBox="1"/>
          <p:nvPr>
            <p:ph idx="1" type="body"/>
          </p:nvPr>
        </p:nvSpPr>
        <p:spPr>
          <a:xfrm>
            <a:off x="254760" y="1323212"/>
            <a:ext cx="4238700" cy="2963400"/>
          </a:xfrm>
          <a:prstGeom prst="rect">
            <a:avLst/>
          </a:prstGeom>
          <a:noFill/>
          <a:ln>
            <a:noFill/>
          </a:ln>
        </p:spPr>
        <p:txBody>
          <a:bodyPr anchorCtr="0" anchor="t" bIns="45700" lIns="91425" spcFirstLastPara="1" rIns="91425" wrap="square" tIns="45700">
            <a:noAutofit/>
          </a:bodyPr>
          <a:lstStyle>
            <a:lvl1pPr indent="-342900" lvl="0" marL="457200" marR="0" rtl="0" algn="l">
              <a:lnSpc>
                <a:spcPct val="100000"/>
              </a:lnSpc>
              <a:spcBef>
                <a:spcPts val="400"/>
              </a:spcBef>
              <a:spcAft>
                <a:spcPts val="0"/>
              </a:spcAft>
              <a:buClr>
                <a:schemeClr val="lt1"/>
              </a:buClr>
              <a:buSzPts val="1800"/>
              <a:buFont typeface="Arial"/>
              <a:buChar char="•"/>
              <a:defRPr b="0" i="0" sz="2000" u="none" cap="none" strike="noStrike">
                <a:solidFill>
                  <a:schemeClr val="lt1"/>
                </a:solidFill>
                <a:latin typeface="Source Sans Pro"/>
                <a:ea typeface="Source Sans Pro"/>
                <a:cs typeface="Source Sans Pro"/>
                <a:sym typeface="Source Sans Pro"/>
              </a:defRPr>
            </a:lvl1pPr>
            <a:lvl2pPr indent="-336550" lvl="1" marL="914400" marR="0" rtl="0" algn="l">
              <a:lnSpc>
                <a:spcPct val="100000"/>
              </a:lnSpc>
              <a:spcBef>
                <a:spcPts val="400"/>
              </a:spcBef>
              <a:spcAft>
                <a:spcPts val="0"/>
              </a:spcAft>
              <a:buClr>
                <a:schemeClr val="lt1"/>
              </a:buClr>
              <a:buSzPts val="1700"/>
              <a:buFont typeface="Merriweather Sans"/>
              <a:buChar char="–"/>
              <a:defRPr b="0" i="0" sz="1800" u="none" cap="none" strike="noStrike">
                <a:solidFill>
                  <a:schemeClr val="lt1"/>
                </a:solidFill>
                <a:latin typeface="Source Sans Pro"/>
                <a:ea typeface="Source Sans Pro"/>
                <a:cs typeface="Source Sans Pro"/>
                <a:sym typeface="Source Sans Pro"/>
              </a:defRPr>
            </a:lvl2pPr>
            <a:lvl3pPr indent="-298450" lvl="2" marL="1371600" marR="0" rtl="0" algn="l">
              <a:lnSpc>
                <a:spcPct val="100000"/>
              </a:lnSpc>
              <a:spcBef>
                <a:spcPts val="300"/>
              </a:spcBef>
              <a:spcAft>
                <a:spcPts val="0"/>
              </a:spcAft>
              <a:buClr>
                <a:schemeClr val="lt1"/>
              </a:buClr>
              <a:buSzPts val="1100"/>
              <a:buFont typeface="Arial"/>
              <a:buChar char="•"/>
              <a:defRPr b="0" i="0" sz="1400" u="none" cap="none" strike="noStrike">
                <a:solidFill>
                  <a:schemeClr val="lt1"/>
                </a:solidFill>
                <a:latin typeface="Source Sans Pro"/>
                <a:ea typeface="Source Sans Pro"/>
                <a:cs typeface="Source Sans Pro"/>
                <a:sym typeface="Source Sans Pro"/>
              </a:defRPr>
            </a:lvl3pPr>
            <a:lvl4pPr indent="-298450" lvl="3" marL="1828800" marR="0" rtl="0" algn="l">
              <a:lnSpc>
                <a:spcPct val="100000"/>
              </a:lnSpc>
              <a:spcBef>
                <a:spcPts val="200"/>
              </a:spcBef>
              <a:spcAft>
                <a:spcPts val="0"/>
              </a:spcAft>
              <a:buClr>
                <a:schemeClr val="lt1"/>
              </a:buClr>
              <a:buSzPts val="1100"/>
              <a:buFont typeface="Merriweather Sans"/>
              <a:buChar char="–"/>
              <a:defRPr b="0" i="0" sz="1200" u="none" cap="none" strike="noStrike">
                <a:solidFill>
                  <a:schemeClr val="lt1"/>
                </a:solidFill>
                <a:latin typeface="Source Sans Pro"/>
                <a:ea typeface="Source Sans Pro"/>
                <a:cs typeface="Source Sans Pro"/>
                <a:sym typeface="Source Sans Pro"/>
              </a:defRPr>
            </a:lvl4pPr>
            <a:lvl5pPr indent="-292100" lvl="4" marL="2286000" marR="0" rtl="0" algn="l">
              <a:lnSpc>
                <a:spcPct val="100000"/>
              </a:lnSpc>
              <a:spcBef>
                <a:spcPts val="200"/>
              </a:spcBef>
              <a:spcAft>
                <a:spcPts val="0"/>
              </a:spcAft>
              <a:buClr>
                <a:schemeClr val="lt1"/>
              </a:buClr>
              <a:buSzPts val="1000"/>
              <a:buFont typeface="Arial"/>
              <a:buChar char="•"/>
              <a:defRPr b="0" i="0" sz="1200" u="none" cap="none" strike="noStrike">
                <a:solidFill>
                  <a:schemeClr val="lt1"/>
                </a:solidFill>
                <a:latin typeface="Source Sans Pro"/>
                <a:ea typeface="Source Sans Pro"/>
                <a:cs typeface="Source Sans Pro"/>
                <a:sym typeface="Source Sans Pro"/>
              </a:defRPr>
            </a:lvl5pPr>
            <a:lvl6pPr indent="-330200" lvl="5" marL="2743200" marR="0" rtl="0" algn="l">
              <a:lnSpc>
                <a:spcPct val="100000"/>
              </a:lnSpc>
              <a:spcBef>
                <a:spcPts val="300"/>
              </a:spcBef>
              <a:spcAft>
                <a:spcPts val="0"/>
              </a:spcAft>
              <a:buClr>
                <a:schemeClr val="lt1"/>
              </a:buClr>
              <a:buSzPts val="1600"/>
              <a:buFont typeface="Arial"/>
              <a:buChar char="•"/>
              <a:defRPr b="0" i="0" sz="1600" u="none" cap="none" strike="noStrike">
                <a:solidFill>
                  <a:schemeClr val="lt1"/>
                </a:solidFill>
                <a:latin typeface="Calibri"/>
                <a:ea typeface="Calibri"/>
                <a:cs typeface="Calibri"/>
                <a:sym typeface="Calibri"/>
              </a:defRPr>
            </a:lvl6pPr>
            <a:lvl7pPr indent="-330200" lvl="6" marL="3200400" marR="0" rtl="0" algn="l">
              <a:lnSpc>
                <a:spcPct val="100000"/>
              </a:lnSpc>
              <a:spcBef>
                <a:spcPts val="300"/>
              </a:spcBef>
              <a:spcAft>
                <a:spcPts val="0"/>
              </a:spcAft>
              <a:buClr>
                <a:schemeClr val="lt1"/>
              </a:buClr>
              <a:buSzPts val="1600"/>
              <a:buFont typeface="Arial"/>
              <a:buChar char="•"/>
              <a:defRPr b="0" i="0" sz="1600" u="none" cap="none" strike="noStrike">
                <a:solidFill>
                  <a:schemeClr val="lt1"/>
                </a:solidFill>
                <a:latin typeface="Calibri"/>
                <a:ea typeface="Calibri"/>
                <a:cs typeface="Calibri"/>
                <a:sym typeface="Calibri"/>
              </a:defRPr>
            </a:lvl7pPr>
            <a:lvl8pPr indent="-330200" lvl="7" marL="3657600" marR="0" rtl="0" algn="l">
              <a:lnSpc>
                <a:spcPct val="100000"/>
              </a:lnSpc>
              <a:spcBef>
                <a:spcPts val="300"/>
              </a:spcBef>
              <a:spcAft>
                <a:spcPts val="0"/>
              </a:spcAft>
              <a:buClr>
                <a:schemeClr val="lt1"/>
              </a:buClr>
              <a:buSzPts val="1600"/>
              <a:buFont typeface="Arial"/>
              <a:buChar char="•"/>
              <a:defRPr b="0" i="0" sz="1600" u="none" cap="none" strike="noStrike">
                <a:solidFill>
                  <a:schemeClr val="lt1"/>
                </a:solidFill>
                <a:latin typeface="Calibri"/>
                <a:ea typeface="Calibri"/>
                <a:cs typeface="Calibri"/>
                <a:sym typeface="Calibri"/>
              </a:defRPr>
            </a:lvl8pPr>
            <a:lvl9pPr indent="-330200" lvl="8" marL="4114800" marR="0" rtl="0" algn="l">
              <a:lnSpc>
                <a:spcPct val="100000"/>
              </a:lnSpc>
              <a:spcBef>
                <a:spcPts val="300"/>
              </a:spcBef>
              <a:spcAft>
                <a:spcPts val="0"/>
              </a:spcAft>
              <a:buClr>
                <a:schemeClr val="lt1"/>
              </a:buClr>
              <a:buSzPts val="1600"/>
              <a:buFont typeface="Arial"/>
              <a:buChar char="•"/>
              <a:defRPr b="0" i="0" sz="1600" u="none" cap="none" strike="noStrike">
                <a:solidFill>
                  <a:schemeClr val="lt1"/>
                </a:solidFill>
                <a:latin typeface="Calibri"/>
                <a:ea typeface="Calibri"/>
                <a:cs typeface="Calibri"/>
                <a:sym typeface="Calibri"/>
              </a:defRPr>
            </a:lvl9pPr>
          </a:lstStyle>
          <a:p/>
        </p:txBody>
      </p:sp>
      <p:sp>
        <p:nvSpPr>
          <p:cNvPr id="236" name="Google Shape;236;p45"/>
          <p:cNvSpPr txBox="1"/>
          <p:nvPr>
            <p:ph type="title"/>
          </p:nvPr>
        </p:nvSpPr>
        <p:spPr>
          <a:xfrm>
            <a:off x="254760" y="206375"/>
            <a:ext cx="8560500" cy="8574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4000" u="none" cap="none" strike="noStrike">
                <a:solidFill>
                  <a:schemeClr val="lt1"/>
                </a:solidFill>
                <a:latin typeface="Source Sans Pro"/>
                <a:ea typeface="Source Sans Pro"/>
                <a:cs typeface="Source Sans Pro"/>
                <a:sym typeface="Source Sans Pro"/>
              </a:defRPr>
            </a:lvl1pPr>
            <a:lvl2pPr lvl="1" marR="0" rtl="0" algn="l">
              <a:lnSpc>
                <a:spcPct val="100000"/>
              </a:lnSpc>
              <a:spcBef>
                <a:spcPts val="0"/>
              </a:spcBef>
              <a:spcAft>
                <a:spcPts val="0"/>
              </a:spcAft>
              <a:buClr>
                <a:srgbClr val="000000"/>
              </a:buClr>
              <a:buSzPts val="1400"/>
              <a:buFont typeface="Arial"/>
              <a:buNone/>
              <a:defRPr b="0" i="0" sz="40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40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40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40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40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40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40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4000" u="none" cap="none" strike="noStrike">
                <a:solidFill>
                  <a:schemeClr val="lt1"/>
                </a:solidFill>
                <a:latin typeface="Arial"/>
                <a:ea typeface="Arial"/>
                <a:cs typeface="Arial"/>
                <a:sym typeface="Arial"/>
              </a:defRPr>
            </a:lvl9pPr>
          </a:lstStyle>
          <a:p/>
        </p:txBody>
      </p:sp>
      <p:sp>
        <p:nvSpPr>
          <p:cNvPr id="237" name="Google Shape;237;p45"/>
          <p:cNvSpPr txBox="1"/>
          <p:nvPr>
            <p:ph idx="2" type="body"/>
          </p:nvPr>
        </p:nvSpPr>
        <p:spPr>
          <a:xfrm>
            <a:off x="4572000" y="1323212"/>
            <a:ext cx="4243200" cy="2963400"/>
          </a:xfrm>
          <a:prstGeom prst="rect">
            <a:avLst/>
          </a:prstGeom>
          <a:noFill/>
          <a:ln>
            <a:noFill/>
          </a:ln>
        </p:spPr>
        <p:txBody>
          <a:bodyPr anchorCtr="0" anchor="t" bIns="45700" lIns="91425" spcFirstLastPara="1" rIns="91425" wrap="square" tIns="45700">
            <a:noAutofit/>
          </a:bodyPr>
          <a:lstStyle>
            <a:lvl1pPr indent="-342900" lvl="0" marL="457200" marR="0" rtl="0" algn="l">
              <a:lnSpc>
                <a:spcPct val="100000"/>
              </a:lnSpc>
              <a:spcBef>
                <a:spcPts val="400"/>
              </a:spcBef>
              <a:spcAft>
                <a:spcPts val="0"/>
              </a:spcAft>
              <a:buClr>
                <a:schemeClr val="lt1"/>
              </a:buClr>
              <a:buSzPts val="1800"/>
              <a:buFont typeface="Arial"/>
              <a:buChar char="•"/>
              <a:defRPr b="0" i="0" sz="2000" u="none" cap="none" strike="noStrike">
                <a:solidFill>
                  <a:schemeClr val="lt1"/>
                </a:solidFill>
                <a:latin typeface="Source Sans Pro"/>
                <a:ea typeface="Source Sans Pro"/>
                <a:cs typeface="Source Sans Pro"/>
                <a:sym typeface="Source Sans Pro"/>
              </a:defRPr>
            </a:lvl1pPr>
            <a:lvl2pPr indent="-336550" lvl="1" marL="914400" marR="0" rtl="0" algn="l">
              <a:lnSpc>
                <a:spcPct val="100000"/>
              </a:lnSpc>
              <a:spcBef>
                <a:spcPts val="400"/>
              </a:spcBef>
              <a:spcAft>
                <a:spcPts val="0"/>
              </a:spcAft>
              <a:buClr>
                <a:schemeClr val="lt1"/>
              </a:buClr>
              <a:buSzPts val="1700"/>
              <a:buFont typeface="Merriweather Sans"/>
              <a:buChar char="–"/>
              <a:defRPr b="0" i="0" sz="1800" u="none" cap="none" strike="noStrike">
                <a:solidFill>
                  <a:schemeClr val="lt1"/>
                </a:solidFill>
                <a:latin typeface="Source Sans Pro"/>
                <a:ea typeface="Source Sans Pro"/>
                <a:cs typeface="Source Sans Pro"/>
                <a:sym typeface="Source Sans Pro"/>
              </a:defRPr>
            </a:lvl2pPr>
            <a:lvl3pPr indent="-298450" lvl="2" marL="1371600" marR="0" rtl="0" algn="l">
              <a:lnSpc>
                <a:spcPct val="100000"/>
              </a:lnSpc>
              <a:spcBef>
                <a:spcPts val="300"/>
              </a:spcBef>
              <a:spcAft>
                <a:spcPts val="0"/>
              </a:spcAft>
              <a:buClr>
                <a:schemeClr val="lt1"/>
              </a:buClr>
              <a:buSzPts val="1100"/>
              <a:buFont typeface="Arial"/>
              <a:buChar char="•"/>
              <a:defRPr b="0" i="0" sz="1400" u="none" cap="none" strike="noStrike">
                <a:solidFill>
                  <a:schemeClr val="lt1"/>
                </a:solidFill>
                <a:latin typeface="Source Sans Pro"/>
                <a:ea typeface="Source Sans Pro"/>
                <a:cs typeface="Source Sans Pro"/>
                <a:sym typeface="Source Sans Pro"/>
              </a:defRPr>
            </a:lvl3pPr>
            <a:lvl4pPr indent="-298450" lvl="3" marL="1828800" marR="0" rtl="0" algn="l">
              <a:lnSpc>
                <a:spcPct val="100000"/>
              </a:lnSpc>
              <a:spcBef>
                <a:spcPts val="200"/>
              </a:spcBef>
              <a:spcAft>
                <a:spcPts val="0"/>
              </a:spcAft>
              <a:buClr>
                <a:schemeClr val="lt1"/>
              </a:buClr>
              <a:buSzPts val="1100"/>
              <a:buFont typeface="Merriweather Sans"/>
              <a:buChar char="–"/>
              <a:defRPr b="0" i="0" sz="1200" u="none" cap="none" strike="noStrike">
                <a:solidFill>
                  <a:schemeClr val="lt1"/>
                </a:solidFill>
                <a:latin typeface="Source Sans Pro"/>
                <a:ea typeface="Source Sans Pro"/>
                <a:cs typeface="Source Sans Pro"/>
                <a:sym typeface="Source Sans Pro"/>
              </a:defRPr>
            </a:lvl4pPr>
            <a:lvl5pPr indent="-292100" lvl="4" marL="2286000" marR="0" rtl="0" algn="l">
              <a:lnSpc>
                <a:spcPct val="100000"/>
              </a:lnSpc>
              <a:spcBef>
                <a:spcPts val="200"/>
              </a:spcBef>
              <a:spcAft>
                <a:spcPts val="0"/>
              </a:spcAft>
              <a:buClr>
                <a:schemeClr val="lt1"/>
              </a:buClr>
              <a:buSzPts val="1000"/>
              <a:buFont typeface="Arial"/>
              <a:buChar char="•"/>
              <a:defRPr b="0" i="0" sz="1200" u="none" cap="none" strike="noStrike">
                <a:solidFill>
                  <a:schemeClr val="lt1"/>
                </a:solidFill>
                <a:latin typeface="Source Sans Pro"/>
                <a:ea typeface="Source Sans Pro"/>
                <a:cs typeface="Source Sans Pro"/>
                <a:sym typeface="Source Sans Pro"/>
              </a:defRPr>
            </a:lvl5pPr>
            <a:lvl6pPr indent="-330200" lvl="5" marL="2743200" marR="0" rtl="0" algn="l">
              <a:lnSpc>
                <a:spcPct val="100000"/>
              </a:lnSpc>
              <a:spcBef>
                <a:spcPts val="300"/>
              </a:spcBef>
              <a:spcAft>
                <a:spcPts val="0"/>
              </a:spcAft>
              <a:buClr>
                <a:schemeClr val="lt1"/>
              </a:buClr>
              <a:buSzPts val="1600"/>
              <a:buFont typeface="Arial"/>
              <a:buChar char="•"/>
              <a:defRPr b="0" i="0" sz="1600" u="none" cap="none" strike="noStrike">
                <a:solidFill>
                  <a:schemeClr val="lt1"/>
                </a:solidFill>
                <a:latin typeface="Calibri"/>
                <a:ea typeface="Calibri"/>
                <a:cs typeface="Calibri"/>
                <a:sym typeface="Calibri"/>
              </a:defRPr>
            </a:lvl6pPr>
            <a:lvl7pPr indent="-330200" lvl="6" marL="3200400" marR="0" rtl="0" algn="l">
              <a:lnSpc>
                <a:spcPct val="100000"/>
              </a:lnSpc>
              <a:spcBef>
                <a:spcPts val="300"/>
              </a:spcBef>
              <a:spcAft>
                <a:spcPts val="0"/>
              </a:spcAft>
              <a:buClr>
                <a:schemeClr val="lt1"/>
              </a:buClr>
              <a:buSzPts val="1600"/>
              <a:buFont typeface="Arial"/>
              <a:buChar char="•"/>
              <a:defRPr b="0" i="0" sz="1600" u="none" cap="none" strike="noStrike">
                <a:solidFill>
                  <a:schemeClr val="lt1"/>
                </a:solidFill>
                <a:latin typeface="Calibri"/>
                <a:ea typeface="Calibri"/>
                <a:cs typeface="Calibri"/>
                <a:sym typeface="Calibri"/>
              </a:defRPr>
            </a:lvl7pPr>
            <a:lvl8pPr indent="-330200" lvl="7" marL="3657600" marR="0" rtl="0" algn="l">
              <a:lnSpc>
                <a:spcPct val="100000"/>
              </a:lnSpc>
              <a:spcBef>
                <a:spcPts val="300"/>
              </a:spcBef>
              <a:spcAft>
                <a:spcPts val="0"/>
              </a:spcAft>
              <a:buClr>
                <a:schemeClr val="lt1"/>
              </a:buClr>
              <a:buSzPts val="1600"/>
              <a:buFont typeface="Arial"/>
              <a:buChar char="•"/>
              <a:defRPr b="0" i="0" sz="1600" u="none" cap="none" strike="noStrike">
                <a:solidFill>
                  <a:schemeClr val="lt1"/>
                </a:solidFill>
                <a:latin typeface="Calibri"/>
                <a:ea typeface="Calibri"/>
                <a:cs typeface="Calibri"/>
                <a:sym typeface="Calibri"/>
              </a:defRPr>
            </a:lvl8pPr>
            <a:lvl9pPr indent="-330200" lvl="8" marL="4114800" marR="0" rtl="0" algn="l">
              <a:lnSpc>
                <a:spcPct val="100000"/>
              </a:lnSpc>
              <a:spcBef>
                <a:spcPts val="300"/>
              </a:spcBef>
              <a:spcAft>
                <a:spcPts val="0"/>
              </a:spcAft>
              <a:buClr>
                <a:schemeClr val="lt1"/>
              </a:buClr>
              <a:buSzPts val="1600"/>
              <a:buFont typeface="Arial"/>
              <a:buChar char="•"/>
              <a:defRPr b="0" i="0" sz="1600" u="none" cap="none" strike="noStrike">
                <a:solidFill>
                  <a:schemeClr val="lt1"/>
                </a:solidFill>
                <a:latin typeface="Calibri"/>
                <a:ea typeface="Calibri"/>
                <a:cs typeface="Calibri"/>
                <a:sym typeface="Calibri"/>
              </a:defRPr>
            </a:lvl9pPr>
          </a:lstStyle>
          <a:p/>
        </p:txBody>
      </p:sp>
      <p:pic>
        <p:nvPicPr>
          <p:cNvPr id="238" name="Google Shape;238;p45"/>
          <p:cNvPicPr preferRelativeResize="0"/>
          <p:nvPr/>
        </p:nvPicPr>
        <p:blipFill rotWithShape="1">
          <a:blip r:embed="rId2">
            <a:alphaModFix/>
          </a:blip>
          <a:srcRect b="0" l="0" r="0" t="0"/>
          <a:stretch/>
        </p:blipFill>
        <p:spPr>
          <a:xfrm>
            <a:off x="7919917" y="4840370"/>
            <a:ext cx="1050506" cy="178586"/>
          </a:xfrm>
          <a:prstGeom prst="rect">
            <a:avLst/>
          </a:prstGeom>
          <a:noFill/>
          <a:ln>
            <a:noFill/>
          </a:ln>
        </p:spPr>
      </p:pic>
      <p:sp>
        <p:nvSpPr>
          <p:cNvPr id="239" name="Google Shape;239;p4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solidFill>
                  <a:schemeClr val="lt1"/>
                </a:solidFill>
                <a:latin typeface="Source Sans Pro"/>
                <a:ea typeface="Source Sans Pro"/>
                <a:cs typeface="Source Sans Pro"/>
                <a:sym typeface="Source Sans Pro"/>
              </a:defRPr>
            </a:lvl1pPr>
            <a:lvl2pPr lvl="1">
              <a:buNone/>
              <a:defRPr>
                <a:solidFill>
                  <a:schemeClr val="lt1"/>
                </a:solidFill>
                <a:latin typeface="Source Sans Pro"/>
                <a:ea typeface="Source Sans Pro"/>
                <a:cs typeface="Source Sans Pro"/>
                <a:sym typeface="Source Sans Pro"/>
              </a:defRPr>
            </a:lvl2pPr>
            <a:lvl3pPr lvl="2">
              <a:buNone/>
              <a:defRPr>
                <a:solidFill>
                  <a:schemeClr val="lt1"/>
                </a:solidFill>
                <a:latin typeface="Source Sans Pro"/>
                <a:ea typeface="Source Sans Pro"/>
                <a:cs typeface="Source Sans Pro"/>
                <a:sym typeface="Source Sans Pro"/>
              </a:defRPr>
            </a:lvl3pPr>
            <a:lvl4pPr lvl="3">
              <a:buNone/>
              <a:defRPr>
                <a:solidFill>
                  <a:schemeClr val="lt1"/>
                </a:solidFill>
                <a:latin typeface="Source Sans Pro"/>
                <a:ea typeface="Source Sans Pro"/>
                <a:cs typeface="Source Sans Pro"/>
                <a:sym typeface="Source Sans Pro"/>
              </a:defRPr>
            </a:lvl4pPr>
            <a:lvl5pPr lvl="4">
              <a:buNone/>
              <a:defRPr>
                <a:solidFill>
                  <a:schemeClr val="lt1"/>
                </a:solidFill>
                <a:latin typeface="Source Sans Pro"/>
                <a:ea typeface="Source Sans Pro"/>
                <a:cs typeface="Source Sans Pro"/>
                <a:sym typeface="Source Sans Pro"/>
              </a:defRPr>
            </a:lvl5pPr>
            <a:lvl6pPr lvl="5">
              <a:buNone/>
              <a:defRPr>
                <a:solidFill>
                  <a:schemeClr val="lt1"/>
                </a:solidFill>
                <a:latin typeface="Source Sans Pro"/>
                <a:ea typeface="Source Sans Pro"/>
                <a:cs typeface="Source Sans Pro"/>
                <a:sym typeface="Source Sans Pro"/>
              </a:defRPr>
            </a:lvl6pPr>
            <a:lvl7pPr lvl="6">
              <a:buNone/>
              <a:defRPr>
                <a:solidFill>
                  <a:schemeClr val="lt1"/>
                </a:solidFill>
                <a:latin typeface="Source Sans Pro"/>
                <a:ea typeface="Source Sans Pro"/>
                <a:cs typeface="Source Sans Pro"/>
                <a:sym typeface="Source Sans Pro"/>
              </a:defRPr>
            </a:lvl7pPr>
            <a:lvl8pPr lvl="7">
              <a:buNone/>
              <a:defRPr>
                <a:solidFill>
                  <a:schemeClr val="lt1"/>
                </a:solidFill>
                <a:latin typeface="Source Sans Pro"/>
                <a:ea typeface="Source Sans Pro"/>
                <a:cs typeface="Source Sans Pro"/>
                <a:sym typeface="Source Sans Pro"/>
              </a:defRPr>
            </a:lvl8pPr>
            <a:lvl9pPr lvl="8">
              <a:buNone/>
              <a:defRPr>
                <a:solidFill>
                  <a:schemeClr val="lt1"/>
                </a:solidFill>
                <a:latin typeface="Source Sans Pro"/>
                <a:ea typeface="Source Sans Pro"/>
                <a:cs typeface="Source Sans Pro"/>
                <a:sym typeface="Source Sans Pr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Frame 1">
  <p:cSld name="1_Closing Frame">
    <p:bg>
      <p:bgPr>
        <a:solidFill>
          <a:schemeClr val="lt1"/>
        </a:solidFill>
      </p:bgPr>
    </p:bg>
    <p:spTree>
      <p:nvGrpSpPr>
        <p:cNvPr id="240" name="Shape 240"/>
        <p:cNvGrpSpPr/>
        <p:nvPr/>
      </p:nvGrpSpPr>
      <p:grpSpPr>
        <a:xfrm>
          <a:off x="0" y="0"/>
          <a:ext cx="0" cy="0"/>
          <a:chOff x="0" y="0"/>
          <a:chExt cx="0" cy="0"/>
        </a:xfrm>
      </p:grpSpPr>
      <p:pic>
        <p:nvPicPr>
          <p:cNvPr id="241" name="Google Shape;241;p46"/>
          <p:cNvPicPr preferRelativeResize="0"/>
          <p:nvPr/>
        </p:nvPicPr>
        <p:blipFill rotWithShape="1">
          <a:blip r:embed="rId2">
            <a:alphaModFix/>
          </a:blip>
          <a:srcRect b="0" l="0" r="0" t="0"/>
          <a:stretch/>
        </p:blipFill>
        <p:spPr>
          <a:xfrm>
            <a:off x="0" y="0"/>
            <a:ext cx="9144001" cy="5143500"/>
          </a:xfrm>
          <a:prstGeom prst="rect">
            <a:avLst/>
          </a:prstGeom>
          <a:noFill/>
          <a:ln>
            <a:noFill/>
          </a:ln>
        </p:spPr>
      </p:pic>
      <p:sp>
        <p:nvSpPr>
          <p:cNvPr id="242" name="Google Shape;242;p46"/>
          <p:cNvSpPr txBox="1"/>
          <p:nvPr>
            <p:ph type="ctrTitle"/>
          </p:nvPr>
        </p:nvSpPr>
        <p:spPr>
          <a:xfrm>
            <a:off x="371601" y="156372"/>
            <a:ext cx="8241000" cy="7173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1400"/>
              <a:buNone/>
              <a:defRPr b="0" i="0" sz="4000">
                <a:solidFill>
                  <a:schemeClr val="lt1"/>
                </a:solidFill>
                <a:latin typeface="Source Sans Pro Light"/>
                <a:ea typeface="Source Sans Pro Light"/>
                <a:cs typeface="Source Sans Pro Light"/>
                <a:sym typeface="Source Sans Pro Light"/>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pic>
        <p:nvPicPr>
          <p:cNvPr descr="Delta-Lake-Logo-neg.png" id="243" name="Google Shape;243;p46"/>
          <p:cNvPicPr preferRelativeResize="0"/>
          <p:nvPr/>
        </p:nvPicPr>
        <p:blipFill rotWithShape="1">
          <a:blip r:embed="rId3">
            <a:alphaModFix/>
          </a:blip>
          <a:srcRect b="0" l="0" r="0" t="0"/>
          <a:stretch/>
        </p:blipFill>
        <p:spPr>
          <a:xfrm>
            <a:off x="113323" y="4631527"/>
            <a:ext cx="356854" cy="355601"/>
          </a:xfrm>
          <a:prstGeom prst="rect">
            <a:avLst/>
          </a:prstGeom>
          <a:noFill/>
          <a:ln>
            <a:noFill/>
          </a:ln>
        </p:spPr>
      </p:pic>
      <p:sp>
        <p:nvSpPr>
          <p:cNvPr id="244" name="Google Shape;244;p4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1">
  <p:cSld name="Two Content_3">
    <p:bg>
      <p:bgPr>
        <a:solidFill>
          <a:schemeClr val="dk1"/>
        </a:solidFill>
      </p:bgPr>
    </p:bg>
    <p:spTree>
      <p:nvGrpSpPr>
        <p:cNvPr id="245" name="Shape 245"/>
        <p:cNvGrpSpPr/>
        <p:nvPr/>
      </p:nvGrpSpPr>
      <p:grpSpPr>
        <a:xfrm>
          <a:off x="0" y="0"/>
          <a:ext cx="0" cy="0"/>
          <a:chOff x="0" y="0"/>
          <a:chExt cx="0" cy="0"/>
        </a:xfrm>
      </p:grpSpPr>
      <p:sp>
        <p:nvSpPr>
          <p:cNvPr id="246" name="Google Shape;246;p47"/>
          <p:cNvSpPr txBox="1"/>
          <p:nvPr>
            <p:ph idx="1" type="body"/>
          </p:nvPr>
        </p:nvSpPr>
        <p:spPr>
          <a:xfrm>
            <a:off x="254760" y="1323212"/>
            <a:ext cx="4238700" cy="2963400"/>
          </a:xfrm>
          <a:prstGeom prst="rect">
            <a:avLst/>
          </a:prstGeom>
          <a:noFill/>
          <a:ln>
            <a:noFill/>
          </a:ln>
        </p:spPr>
        <p:txBody>
          <a:bodyPr anchorCtr="0" anchor="t" bIns="45700" lIns="91425" spcFirstLastPara="1" rIns="91425" wrap="square" tIns="45700">
            <a:noAutofit/>
          </a:bodyPr>
          <a:lstStyle>
            <a:lvl1pPr indent="-342900" lvl="0" marL="457200" rtl="0" algn="l">
              <a:lnSpc>
                <a:spcPct val="100000"/>
              </a:lnSpc>
              <a:spcBef>
                <a:spcPts val="400"/>
              </a:spcBef>
              <a:spcAft>
                <a:spcPts val="0"/>
              </a:spcAft>
              <a:buClr>
                <a:schemeClr val="lt1"/>
              </a:buClr>
              <a:buSzPts val="1800"/>
              <a:buFont typeface="Arial"/>
              <a:buChar char="•"/>
              <a:defRPr sz="2000">
                <a:solidFill>
                  <a:schemeClr val="lt1"/>
                </a:solidFill>
              </a:defRPr>
            </a:lvl1pPr>
            <a:lvl2pPr indent="-336550" lvl="1" marL="914400" rtl="0" algn="l">
              <a:lnSpc>
                <a:spcPct val="100000"/>
              </a:lnSpc>
              <a:spcBef>
                <a:spcPts val="400"/>
              </a:spcBef>
              <a:spcAft>
                <a:spcPts val="0"/>
              </a:spcAft>
              <a:buClr>
                <a:schemeClr val="lt1"/>
              </a:buClr>
              <a:buSzPts val="1700"/>
              <a:buFont typeface="Merriweather Sans"/>
              <a:buChar char="–"/>
              <a:defRPr sz="1800">
                <a:solidFill>
                  <a:schemeClr val="lt1"/>
                </a:solidFill>
              </a:defRPr>
            </a:lvl2pPr>
            <a:lvl3pPr indent="-298450" lvl="2" marL="1371600" rtl="0" algn="l">
              <a:lnSpc>
                <a:spcPct val="100000"/>
              </a:lnSpc>
              <a:spcBef>
                <a:spcPts val="300"/>
              </a:spcBef>
              <a:spcAft>
                <a:spcPts val="0"/>
              </a:spcAft>
              <a:buClr>
                <a:schemeClr val="lt1"/>
              </a:buClr>
              <a:buSzPts val="1100"/>
              <a:buFont typeface="Arial"/>
              <a:buChar char="•"/>
              <a:defRPr sz="1400">
                <a:solidFill>
                  <a:schemeClr val="lt1"/>
                </a:solidFill>
              </a:defRPr>
            </a:lvl3pPr>
            <a:lvl4pPr indent="-298450" lvl="3" marL="1828800" rtl="0" algn="l">
              <a:lnSpc>
                <a:spcPct val="100000"/>
              </a:lnSpc>
              <a:spcBef>
                <a:spcPts val="200"/>
              </a:spcBef>
              <a:spcAft>
                <a:spcPts val="0"/>
              </a:spcAft>
              <a:buClr>
                <a:schemeClr val="lt1"/>
              </a:buClr>
              <a:buSzPts val="1100"/>
              <a:buFont typeface="Merriweather Sans"/>
              <a:buChar char="–"/>
              <a:defRPr sz="1200">
                <a:solidFill>
                  <a:schemeClr val="lt1"/>
                </a:solidFill>
              </a:defRPr>
            </a:lvl4pPr>
            <a:lvl5pPr indent="-292100" lvl="4" marL="2286000" rtl="0" algn="l">
              <a:lnSpc>
                <a:spcPct val="100000"/>
              </a:lnSpc>
              <a:spcBef>
                <a:spcPts val="200"/>
              </a:spcBef>
              <a:spcAft>
                <a:spcPts val="0"/>
              </a:spcAft>
              <a:buClr>
                <a:schemeClr val="lt1"/>
              </a:buClr>
              <a:buSzPts val="1000"/>
              <a:buFont typeface="Arial"/>
              <a:buChar char="•"/>
              <a:defRPr sz="1200">
                <a:solidFill>
                  <a:schemeClr val="lt1"/>
                </a:solidFill>
              </a:defRPr>
            </a:lvl5pPr>
            <a:lvl6pPr indent="-330200" lvl="5" marL="2743200" rtl="0" algn="l">
              <a:spcBef>
                <a:spcPts val="300"/>
              </a:spcBef>
              <a:spcAft>
                <a:spcPts val="0"/>
              </a:spcAft>
              <a:buClr>
                <a:schemeClr val="lt1"/>
              </a:buClr>
              <a:buSzPts val="1600"/>
              <a:buChar char="•"/>
              <a:defRPr sz="1600"/>
            </a:lvl6pPr>
            <a:lvl7pPr indent="-330200" lvl="6" marL="3200400" rtl="0" algn="l">
              <a:spcBef>
                <a:spcPts val="300"/>
              </a:spcBef>
              <a:spcAft>
                <a:spcPts val="0"/>
              </a:spcAft>
              <a:buClr>
                <a:schemeClr val="lt1"/>
              </a:buClr>
              <a:buSzPts val="1600"/>
              <a:buChar char="•"/>
              <a:defRPr sz="1600"/>
            </a:lvl7pPr>
            <a:lvl8pPr indent="-330200" lvl="7" marL="3657600" rtl="0" algn="l">
              <a:spcBef>
                <a:spcPts val="300"/>
              </a:spcBef>
              <a:spcAft>
                <a:spcPts val="0"/>
              </a:spcAft>
              <a:buClr>
                <a:schemeClr val="lt1"/>
              </a:buClr>
              <a:buSzPts val="1600"/>
              <a:buChar char="•"/>
              <a:defRPr sz="1600"/>
            </a:lvl8pPr>
            <a:lvl9pPr indent="-330200" lvl="8" marL="4114800" rtl="0" algn="l">
              <a:spcBef>
                <a:spcPts val="300"/>
              </a:spcBef>
              <a:spcAft>
                <a:spcPts val="0"/>
              </a:spcAft>
              <a:buClr>
                <a:schemeClr val="lt1"/>
              </a:buClr>
              <a:buSzPts val="1600"/>
              <a:buChar char="•"/>
              <a:defRPr sz="1600"/>
            </a:lvl9pPr>
          </a:lstStyle>
          <a:p/>
        </p:txBody>
      </p:sp>
      <p:sp>
        <p:nvSpPr>
          <p:cNvPr id="247" name="Google Shape;247;p47"/>
          <p:cNvSpPr txBox="1"/>
          <p:nvPr>
            <p:ph type="title"/>
          </p:nvPr>
        </p:nvSpPr>
        <p:spPr>
          <a:xfrm>
            <a:off x="254760" y="206375"/>
            <a:ext cx="8560500" cy="857400"/>
          </a:xfrm>
          <a:prstGeom prst="rect">
            <a:avLst/>
          </a:prstGeom>
          <a:noFill/>
          <a:ln>
            <a:noFill/>
          </a:ln>
        </p:spPr>
        <p:txBody>
          <a:bodyPr anchorCtr="0" anchor="t" bIns="45700" lIns="91425" spcFirstLastPara="1" rIns="91425" wrap="square" tIns="45700">
            <a:noAutofit/>
          </a:bodyPr>
          <a:lstStyle>
            <a:lvl1pPr lvl="0" rtl="0" algn="l">
              <a:spcBef>
                <a:spcPts val="0"/>
              </a:spcBef>
              <a:spcAft>
                <a:spcPts val="0"/>
              </a:spcAft>
              <a:buSzPts val="3000"/>
              <a:buNone/>
              <a:defRPr>
                <a:solidFill>
                  <a:schemeClr val="lt1"/>
                </a:solidFill>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248" name="Google Shape;248;p47"/>
          <p:cNvSpPr txBox="1"/>
          <p:nvPr>
            <p:ph idx="2" type="body"/>
          </p:nvPr>
        </p:nvSpPr>
        <p:spPr>
          <a:xfrm>
            <a:off x="4572000" y="1323212"/>
            <a:ext cx="4243200" cy="2963400"/>
          </a:xfrm>
          <a:prstGeom prst="rect">
            <a:avLst/>
          </a:prstGeom>
          <a:noFill/>
          <a:ln>
            <a:noFill/>
          </a:ln>
        </p:spPr>
        <p:txBody>
          <a:bodyPr anchorCtr="0" anchor="t" bIns="45700" lIns="91425" spcFirstLastPara="1" rIns="91425" wrap="square" tIns="45700">
            <a:noAutofit/>
          </a:bodyPr>
          <a:lstStyle>
            <a:lvl1pPr indent="-342900" lvl="0" marL="457200" rtl="0" algn="l">
              <a:lnSpc>
                <a:spcPct val="100000"/>
              </a:lnSpc>
              <a:spcBef>
                <a:spcPts val="400"/>
              </a:spcBef>
              <a:spcAft>
                <a:spcPts val="0"/>
              </a:spcAft>
              <a:buClr>
                <a:schemeClr val="lt1"/>
              </a:buClr>
              <a:buSzPts val="1800"/>
              <a:buFont typeface="Arial"/>
              <a:buChar char="•"/>
              <a:defRPr sz="2000">
                <a:solidFill>
                  <a:schemeClr val="lt1"/>
                </a:solidFill>
              </a:defRPr>
            </a:lvl1pPr>
            <a:lvl2pPr indent="-336550" lvl="1" marL="914400" rtl="0" algn="l">
              <a:lnSpc>
                <a:spcPct val="100000"/>
              </a:lnSpc>
              <a:spcBef>
                <a:spcPts val="400"/>
              </a:spcBef>
              <a:spcAft>
                <a:spcPts val="0"/>
              </a:spcAft>
              <a:buClr>
                <a:schemeClr val="lt1"/>
              </a:buClr>
              <a:buSzPts val="1700"/>
              <a:buFont typeface="Merriweather Sans"/>
              <a:buChar char="–"/>
              <a:defRPr sz="1800">
                <a:solidFill>
                  <a:schemeClr val="lt1"/>
                </a:solidFill>
              </a:defRPr>
            </a:lvl2pPr>
            <a:lvl3pPr indent="-298450" lvl="2" marL="1371600" rtl="0" algn="l">
              <a:lnSpc>
                <a:spcPct val="100000"/>
              </a:lnSpc>
              <a:spcBef>
                <a:spcPts val="300"/>
              </a:spcBef>
              <a:spcAft>
                <a:spcPts val="0"/>
              </a:spcAft>
              <a:buClr>
                <a:schemeClr val="lt1"/>
              </a:buClr>
              <a:buSzPts val="1100"/>
              <a:buFont typeface="Arial"/>
              <a:buChar char="•"/>
              <a:defRPr sz="1400">
                <a:solidFill>
                  <a:schemeClr val="lt1"/>
                </a:solidFill>
              </a:defRPr>
            </a:lvl3pPr>
            <a:lvl4pPr indent="-298450" lvl="3" marL="1828800" rtl="0" algn="l">
              <a:lnSpc>
                <a:spcPct val="100000"/>
              </a:lnSpc>
              <a:spcBef>
                <a:spcPts val="200"/>
              </a:spcBef>
              <a:spcAft>
                <a:spcPts val="0"/>
              </a:spcAft>
              <a:buClr>
                <a:schemeClr val="lt1"/>
              </a:buClr>
              <a:buSzPts val="1100"/>
              <a:buFont typeface="Merriweather Sans"/>
              <a:buChar char="–"/>
              <a:defRPr sz="1200">
                <a:solidFill>
                  <a:schemeClr val="lt1"/>
                </a:solidFill>
              </a:defRPr>
            </a:lvl4pPr>
            <a:lvl5pPr indent="-292100" lvl="4" marL="2286000" rtl="0" algn="l">
              <a:lnSpc>
                <a:spcPct val="100000"/>
              </a:lnSpc>
              <a:spcBef>
                <a:spcPts val="200"/>
              </a:spcBef>
              <a:spcAft>
                <a:spcPts val="0"/>
              </a:spcAft>
              <a:buClr>
                <a:schemeClr val="lt1"/>
              </a:buClr>
              <a:buSzPts val="1000"/>
              <a:buFont typeface="Arial"/>
              <a:buChar char="•"/>
              <a:defRPr sz="1200">
                <a:solidFill>
                  <a:schemeClr val="lt1"/>
                </a:solidFill>
              </a:defRPr>
            </a:lvl5pPr>
            <a:lvl6pPr indent="-330200" lvl="5" marL="2743200" rtl="0" algn="l">
              <a:spcBef>
                <a:spcPts val="300"/>
              </a:spcBef>
              <a:spcAft>
                <a:spcPts val="0"/>
              </a:spcAft>
              <a:buClr>
                <a:schemeClr val="lt1"/>
              </a:buClr>
              <a:buSzPts val="1600"/>
              <a:buChar char="•"/>
              <a:defRPr sz="1600"/>
            </a:lvl6pPr>
            <a:lvl7pPr indent="-330200" lvl="6" marL="3200400" rtl="0" algn="l">
              <a:spcBef>
                <a:spcPts val="300"/>
              </a:spcBef>
              <a:spcAft>
                <a:spcPts val="0"/>
              </a:spcAft>
              <a:buClr>
                <a:schemeClr val="lt1"/>
              </a:buClr>
              <a:buSzPts val="1600"/>
              <a:buChar char="•"/>
              <a:defRPr sz="1600"/>
            </a:lvl7pPr>
            <a:lvl8pPr indent="-330200" lvl="7" marL="3657600" rtl="0" algn="l">
              <a:spcBef>
                <a:spcPts val="300"/>
              </a:spcBef>
              <a:spcAft>
                <a:spcPts val="0"/>
              </a:spcAft>
              <a:buClr>
                <a:schemeClr val="lt1"/>
              </a:buClr>
              <a:buSzPts val="1600"/>
              <a:buChar char="•"/>
              <a:defRPr sz="1600"/>
            </a:lvl8pPr>
            <a:lvl9pPr indent="-330200" lvl="8" marL="4114800" rtl="0" algn="l">
              <a:spcBef>
                <a:spcPts val="300"/>
              </a:spcBef>
              <a:spcAft>
                <a:spcPts val="0"/>
              </a:spcAft>
              <a:buClr>
                <a:schemeClr val="lt1"/>
              </a:buClr>
              <a:buSzPts val="1600"/>
              <a:buChar char="•"/>
              <a:defRPr sz="1600"/>
            </a:lvl9pPr>
          </a:lstStyle>
          <a:p/>
        </p:txBody>
      </p:sp>
      <p:pic>
        <p:nvPicPr>
          <p:cNvPr id="249" name="Google Shape;249;p47"/>
          <p:cNvPicPr preferRelativeResize="0"/>
          <p:nvPr/>
        </p:nvPicPr>
        <p:blipFill rotWithShape="1">
          <a:blip r:embed="rId2">
            <a:alphaModFix/>
          </a:blip>
          <a:srcRect b="0" l="0" r="0" t="0"/>
          <a:stretch/>
        </p:blipFill>
        <p:spPr>
          <a:xfrm>
            <a:off x="7919917" y="4840370"/>
            <a:ext cx="1050506" cy="178586"/>
          </a:xfrm>
          <a:prstGeom prst="rect">
            <a:avLst/>
          </a:prstGeom>
          <a:noFill/>
          <a:ln>
            <a:noFill/>
          </a:ln>
        </p:spPr>
      </p:pic>
      <p:sp>
        <p:nvSpPr>
          <p:cNvPr id="250" name="Google Shape;250;p4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sz="1400"/>
            </a:lvl1pPr>
            <a:lvl2pPr lvl="1" rtl="0">
              <a:buNone/>
              <a:defRPr sz="1400"/>
            </a:lvl2pPr>
            <a:lvl3pPr lvl="2" rtl="0">
              <a:buNone/>
              <a:defRPr sz="1400"/>
            </a:lvl3pPr>
            <a:lvl4pPr lvl="3" rtl="0">
              <a:buNone/>
              <a:defRPr sz="1400"/>
            </a:lvl4pPr>
            <a:lvl5pPr lvl="4" rtl="0">
              <a:buNone/>
              <a:defRPr sz="1400"/>
            </a:lvl5pPr>
            <a:lvl6pPr lvl="5" rtl="0">
              <a:buNone/>
              <a:defRPr sz="1400"/>
            </a:lvl6pPr>
            <a:lvl7pPr lvl="6" rtl="0">
              <a:buNone/>
              <a:defRPr sz="1400"/>
            </a:lvl7pPr>
            <a:lvl8pPr lvl="7" rtl="0">
              <a:buNone/>
              <a:defRPr sz="1400"/>
            </a:lvl8pPr>
            <a:lvl9pPr lvl="8" rtl="0">
              <a:buNone/>
              <a:defRPr sz="1400"/>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1 3">
  <p:cSld name="Title and Content with Icons_2">
    <p:spTree>
      <p:nvGrpSpPr>
        <p:cNvPr id="251" name="Shape 251"/>
        <p:cNvGrpSpPr/>
        <p:nvPr/>
      </p:nvGrpSpPr>
      <p:grpSpPr>
        <a:xfrm>
          <a:off x="0" y="0"/>
          <a:ext cx="0" cy="0"/>
          <a:chOff x="0" y="0"/>
          <a:chExt cx="0" cy="0"/>
        </a:xfrm>
      </p:grpSpPr>
      <p:sp>
        <p:nvSpPr>
          <p:cNvPr id="252" name="Google Shape;252;p48"/>
          <p:cNvSpPr txBox="1"/>
          <p:nvPr>
            <p:ph type="title"/>
          </p:nvPr>
        </p:nvSpPr>
        <p:spPr>
          <a:xfrm>
            <a:off x="345734" y="273844"/>
            <a:ext cx="8445000" cy="744000"/>
          </a:xfrm>
          <a:prstGeom prst="rect">
            <a:avLst/>
          </a:prstGeom>
          <a:noFill/>
          <a:ln>
            <a:noFill/>
          </a:ln>
        </p:spPr>
        <p:txBody>
          <a:bodyPr anchorCtr="0" anchor="ctr" bIns="34275" lIns="0" spcFirstLastPara="1" rIns="0" wrap="square" tIns="34275">
            <a:noAutofit/>
          </a:bodyPr>
          <a:lstStyle>
            <a:lvl1pPr lvl="0" rtl="0" algn="l">
              <a:lnSpc>
                <a:spcPct val="90000"/>
              </a:lnSpc>
              <a:spcBef>
                <a:spcPts val="0"/>
              </a:spcBef>
              <a:spcAft>
                <a:spcPts val="0"/>
              </a:spcAft>
              <a:buClr>
                <a:schemeClr val="dk1"/>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253" name="Google Shape;253;p48"/>
          <p:cNvSpPr txBox="1"/>
          <p:nvPr>
            <p:ph idx="1" type="body"/>
          </p:nvPr>
        </p:nvSpPr>
        <p:spPr>
          <a:xfrm>
            <a:off x="1561513" y="1189435"/>
            <a:ext cx="7229100" cy="3443100"/>
          </a:xfrm>
          <a:prstGeom prst="rect">
            <a:avLst/>
          </a:prstGeom>
          <a:noFill/>
          <a:ln>
            <a:noFill/>
          </a:ln>
        </p:spPr>
        <p:txBody>
          <a:bodyPr anchorCtr="0" anchor="t" bIns="34275" lIns="0" spcFirstLastPara="1" rIns="0" wrap="square" tIns="34275">
            <a:noAutofit/>
          </a:bodyPr>
          <a:lstStyle>
            <a:lvl1pPr indent="-228600" lvl="0" marL="457200" rtl="0" algn="l">
              <a:lnSpc>
                <a:spcPct val="100000"/>
              </a:lnSpc>
              <a:spcBef>
                <a:spcPts val="0"/>
              </a:spcBef>
              <a:spcAft>
                <a:spcPts val="0"/>
              </a:spcAft>
              <a:buClr>
                <a:schemeClr val="accent2"/>
              </a:buClr>
              <a:buSzPts val="1600"/>
              <a:buFont typeface="Noto Sans Symbols"/>
              <a:buNone/>
              <a:defRPr/>
            </a:lvl1pPr>
            <a:lvl2pPr indent="-292100" lvl="1" marL="914400" rtl="0" algn="l">
              <a:lnSpc>
                <a:spcPct val="90000"/>
              </a:lnSpc>
              <a:spcBef>
                <a:spcPts val="1400"/>
              </a:spcBef>
              <a:spcAft>
                <a:spcPts val="0"/>
              </a:spcAft>
              <a:buSzPts val="1000"/>
              <a:buChar char="▪"/>
              <a:defRPr/>
            </a:lvl2pPr>
            <a:lvl3pPr indent="-292100" lvl="2" marL="1371600" rtl="0" algn="l">
              <a:lnSpc>
                <a:spcPct val="90000"/>
              </a:lnSpc>
              <a:spcBef>
                <a:spcPts val="400"/>
              </a:spcBef>
              <a:spcAft>
                <a:spcPts val="0"/>
              </a:spcAft>
              <a:buSzPts val="1000"/>
              <a:buChar char="▪"/>
              <a:defRPr/>
            </a:lvl3pPr>
            <a:lvl4pPr indent="-292100" lvl="3" marL="1828800" rtl="0" algn="l">
              <a:lnSpc>
                <a:spcPct val="90000"/>
              </a:lnSpc>
              <a:spcBef>
                <a:spcPts val="400"/>
              </a:spcBef>
              <a:spcAft>
                <a:spcPts val="0"/>
              </a:spcAft>
              <a:buSzPts val="1000"/>
              <a:buChar char="▪"/>
              <a:defRPr/>
            </a:lvl4pPr>
            <a:lvl5pPr indent="-292100" lvl="4" marL="2286000" rtl="0" algn="l">
              <a:lnSpc>
                <a:spcPct val="90000"/>
              </a:lnSpc>
              <a:spcBef>
                <a:spcPts val="400"/>
              </a:spcBef>
              <a:spcAft>
                <a:spcPts val="0"/>
              </a:spcAft>
              <a:buSzPts val="10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254" name="Google Shape;254;p4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1">
  <p:cSld name="OBJECT 2">
    <p:spTree>
      <p:nvGrpSpPr>
        <p:cNvPr id="255" name="Shape 255"/>
        <p:cNvGrpSpPr/>
        <p:nvPr/>
      </p:nvGrpSpPr>
      <p:grpSpPr>
        <a:xfrm>
          <a:off x="0" y="0"/>
          <a:ext cx="0" cy="0"/>
          <a:chOff x="0" y="0"/>
          <a:chExt cx="0" cy="0"/>
        </a:xfrm>
      </p:grpSpPr>
      <p:sp>
        <p:nvSpPr>
          <p:cNvPr id="256" name="Google Shape;256;p49"/>
          <p:cNvSpPr txBox="1"/>
          <p:nvPr>
            <p:ph type="title"/>
          </p:nvPr>
        </p:nvSpPr>
        <p:spPr>
          <a:xfrm>
            <a:off x="345734" y="273844"/>
            <a:ext cx="8445000" cy="744000"/>
          </a:xfrm>
          <a:prstGeom prst="rect">
            <a:avLst/>
          </a:prstGeom>
          <a:noFill/>
          <a:ln>
            <a:noFill/>
          </a:ln>
        </p:spPr>
        <p:txBody>
          <a:bodyPr anchorCtr="0" anchor="ctr" bIns="34275" lIns="0" spcFirstLastPara="1" rIns="0" wrap="square" tIns="34275">
            <a:noAutofit/>
          </a:bodyPr>
          <a:lstStyle>
            <a:lvl1pPr lvl="0" rtl="0" algn="l">
              <a:lnSpc>
                <a:spcPct val="90000"/>
              </a:lnSpc>
              <a:spcBef>
                <a:spcPts val="0"/>
              </a:spcBef>
              <a:spcAft>
                <a:spcPts val="0"/>
              </a:spcAft>
              <a:buClr>
                <a:schemeClr val="dk1"/>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257" name="Google Shape;257;p49"/>
          <p:cNvSpPr txBox="1"/>
          <p:nvPr>
            <p:ph idx="1" type="body"/>
          </p:nvPr>
        </p:nvSpPr>
        <p:spPr>
          <a:xfrm>
            <a:off x="345734" y="1189435"/>
            <a:ext cx="8445000" cy="3443100"/>
          </a:xfrm>
          <a:prstGeom prst="rect">
            <a:avLst/>
          </a:prstGeom>
          <a:noFill/>
          <a:ln>
            <a:noFill/>
          </a:ln>
        </p:spPr>
        <p:txBody>
          <a:bodyPr anchorCtr="0" anchor="t" bIns="34275" lIns="0" spcFirstLastPara="1" rIns="0" wrap="square" tIns="34275">
            <a:noAutofit/>
          </a:bodyPr>
          <a:lstStyle>
            <a:lvl1pPr indent="-330200" lvl="0" marL="457200" rtl="0" algn="l">
              <a:lnSpc>
                <a:spcPct val="90000"/>
              </a:lnSpc>
              <a:spcBef>
                <a:spcPts val="800"/>
              </a:spcBef>
              <a:spcAft>
                <a:spcPts val="0"/>
              </a:spcAft>
              <a:buClr>
                <a:schemeClr val="accent2"/>
              </a:buClr>
              <a:buSzPts val="1600"/>
              <a:buFont typeface="Noto Sans Symbols"/>
              <a:buChar char="▪"/>
              <a:defRPr/>
            </a:lvl1pPr>
            <a:lvl2pPr indent="-292100" lvl="1" marL="914400" rtl="0" algn="l">
              <a:lnSpc>
                <a:spcPct val="90000"/>
              </a:lnSpc>
              <a:spcBef>
                <a:spcPts val="400"/>
              </a:spcBef>
              <a:spcAft>
                <a:spcPts val="0"/>
              </a:spcAft>
              <a:buSzPts val="1000"/>
              <a:buChar char="▪"/>
              <a:defRPr/>
            </a:lvl2pPr>
            <a:lvl3pPr indent="-292100" lvl="2" marL="1371600" rtl="0" algn="l">
              <a:lnSpc>
                <a:spcPct val="90000"/>
              </a:lnSpc>
              <a:spcBef>
                <a:spcPts val="400"/>
              </a:spcBef>
              <a:spcAft>
                <a:spcPts val="0"/>
              </a:spcAft>
              <a:buSzPts val="1000"/>
              <a:buChar char="▪"/>
              <a:defRPr/>
            </a:lvl3pPr>
            <a:lvl4pPr indent="-292100" lvl="3" marL="1828800" rtl="0" algn="l">
              <a:lnSpc>
                <a:spcPct val="90000"/>
              </a:lnSpc>
              <a:spcBef>
                <a:spcPts val="400"/>
              </a:spcBef>
              <a:spcAft>
                <a:spcPts val="0"/>
              </a:spcAft>
              <a:buSzPts val="1000"/>
              <a:buChar char="▪"/>
              <a:defRPr/>
            </a:lvl4pPr>
            <a:lvl5pPr indent="-292100" lvl="4" marL="2286000" rtl="0" algn="l">
              <a:lnSpc>
                <a:spcPct val="90000"/>
              </a:lnSpc>
              <a:spcBef>
                <a:spcPts val="400"/>
              </a:spcBef>
              <a:spcAft>
                <a:spcPts val="0"/>
              </a:spcAft>
              <a:buSzPts val="10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258" name="Google Shape;258;p4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hite w/ No Logo">
  <p:cSld name="BLANK_1">
    <p:spTree>
      <p:nvGrpSpPr>
        <p:cNvPr id="259" name="Shape 259"/>
        <p:cNvGrpSpPr/>
        <p:nvPr/>
      </p:nvGrpSpPr>
      <p:grpSpPr>
        <a:xfrm>
          <a:off x="0" y="0"/>
          <a:ext cx="0" cy="0"/>
          <a:chOff x="0" y="0"/>
          <a:chExt cx="0" cy="0"/>
        </a:xfrm>
      </p:grpSpPr>
      <p:sp>
        <p:nvSpPr>
          <p:cNvPr id="260" name="Google Shape;260;p50"/>
          <p:cNvSpPr/>
          <p:nvPr/>
        </p:nvSpPr>
        <p:spPr>
          <a:xfrm>
            <a:off x="212813" y="4638056"/>
            <a:ext cx="1225500" cy="396300"/>
          </a:xfrm>
          <a:prstGeom prst="rect">
            <a:avLst/>
          </a:prstGeom>
          <a:solidFill>
            <a:srgbClr val="FFFFFF"/>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rporate Theme" showMasterSp="0">
  <p:cSld name="Corporate Theme">
    <p:bg>
      <p:bgPr>
        <a:solidFill>
          <a:schemeClr val="dk1"/>
        </a:solidFill>
      </p:bgPr>
    </p:bg>
    <p:spTree>
      <p:nvGrpSpPr>
        <p:cNvPr id="266" name="Shape 266"/>
        <p:cNvGrpSpPr/>
        <p:nvPr/>
      </p:nvGrpSpPr>
      <p:grpSpPr>
        <a:xfrm>
          <a:off x="0" y="0"/>
          <a:ext cx="0" cy="0"/>
          <a:chOff x="0" y="0"/>
          <a:chExt cx="0" cy="0"/>
        </a:xfrm>
      </p:grpSpPr>
      <p:pic>
        <p:nvPicPr>
          <p:cNvPr id="267" name="Google Shape;267;p52"/>
          <p:cNvPicPr preferRelativeResize="0"/>
          <p:nvPr/>
        </p:nvPicPr>
        <p:blipFill rotWithShape="1">
          <a:blip r:embed="rId2">
            <a:alphaModFix/>
          </a:blip>
          <a:srcRect b="0" l="0" r="0" t="0"/>
          <a:stretch/>
        </p:blipFill>
        <p:spPr>
          <a:xfrm>
            <a:off x="380402" y="2133688"/>
            <a:ext cx="4320494" cy="679630"/>
          </a:xfrm>
          <a:prstGeom prst="rect">
            <a:avLst/>
          </a:prstGeom>
          <a:noFill/>
          <a:ln>
            <a:noFill/>
          </a:ln>
        </p:spPr>
      </p:pic>
      <p:sp>
        <p:nvSpPr>
          <p:cNvPr id="268" name="Google Shape;268;p5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orporate Theme" showMasterSp="0">
  <p:cSld name="1_Corporate Theme">
    <p:bg>
      <p:bgPr>
        <a:solidFill>
          <a:schemeClr val="dk1"/>
        </a:solidFill>
      </p:bgPr>
    </p:bg>
    <p:spTree>
      <p:nvGrpSpPr>
        <p:cNvPr id="269" name="Shape 269"/>
        <p:cNvGrpSpPr/>
        <p:nvPr/>
      </p:nvGrpSpPr>
      <p:grpSpPr>
        <a:xfrm>
          <a:off x="0" y="0"/>
          <a:ext cx="0" cy="0"/>
          <a:chOff x="0" y="0"/>
          <a:chExt cx="0" cy="0"/>
        </a:xfrm>
      </p:grpSpPr>
      <p:pic>
        <p:nvPicPr>
          <p:cNvPr descr="A picture containing red, light&#10;&#10;Description automatically generated" id="270" name="Google Shape;270;p53"/>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id="271" name="Google Shape;271;p53"/>
          <p:cNvPicPr preferRelativeResize="0"/>
          <p:nvPr/>
        </p:nvPicPr>
        <p:blipFill rotWithShape="1">
          <a:blip r:embed="rId3">
            <a:alphaModFix/>
          </a:blip>
          <a:srcRect b="0" l="0" r="0" t="0"/>
          <a:stretch/>
        </p:blipFill>
        <p:spPr>
          <a:xfrm>
            <a:off x="380402" y="2133688"/>
            <a:ext cx="4320494" cy="679630"/>
          </a:xfrm>
          <a:prstGeom prst="rect">
            <a:avLst/>
          </a:prstGeom>
          <a:noFill/>
          <a:ln>
            <a:noFill/>
          </a:ln>
        </p:spPr>
      </p:pic>
      <p:sp>
        <p:nvSpPr>
          <p:cNvPr id="272" name="Google Shape;272;p5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solidFill>
          <a:schemeClr val="accent2"/>
        </a:solidFill>
      </p:bgPr>
    </p:bg>
    <p:spTree>
      <p:nvGrpSpPr>
        <p:cNvPr id="273" name="Shape 273"/>
        <p:cNvGrpSpPr/>
        <p:nvPr/>
      </p:nvGrpSpPr>
      <p:grpSpPr>
        <a:xfrm>
          <a:off x="0" y="0"/>
          <a:ext cx="0" cy="0"/>
          <a:chOff x="0" y="0"/>
          <a:chExt cx="0" cy="0"/>
        </a:xfrm>
      </p:grpSpPr>
      <p:sp>
        <p:nvSpPr>
          <p:cNvPr id="274" name="Google Shape;274;p54"/>
          <p:cNvSpPr/>
          <p:nvPr/>
        </p:nvSpPr>
        <p:spPr>
          <a:xfrm>
            <a:off x="0" y="0"/>
            <a:ext cx="5284500" cy="5143500"/>
          </a:xfrm>
          <a:prstGeom prst="rect">
            <a:avLst/>
          </a:prstGeom>
          <a:solidFill>
            <a:schemeClr val="dk1"/>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pic>
        <p:nvPicPr>
          <p:cNvPr descr="A picture containing person, black, holding, white&#10;&#10;Description automatically generated" id="275" name="Google Shape;275;p54"/>
          <p:cNvPicPr preferRelativeResize="0"/>
          <p:nvPr/>
        </p:nvPicPr>
        <p:blipFill rotWithShape="1">
          <a:blip r:embed="rId2">
            <a:alphaModFix/>
          </a:blip>
          <a:srcRect b="0" l="0" r="26291" t="0"/>
          <a:stretch/>
        </p:blipFill>
        <p:spPr>
          <a:xfrm>
            <a:off x="2403881" y="0"/>
            <a:ext cx="6740117" cy="5143500"/>
          </a:xfrm>
          <a:prstGeom prst="rect">
            <a:avLst/>
          </a:prstGeom>
          <a:noFill/>
          <a:ln>
            <a:noFill/>
          </a:ln>
        </p:spPr>
      </p:pic>
      <p:sp>
        <p:nvSpPr>
          <p:cNvPr id="276" name="Google Shape;276;p54"/>
          <p:cNvSpPr txBox="1"/>
          <p:nvPr>
            <p:ph type="ctrTitle"/>
          </p:nvPr>
        </p:nvSpPr>
        <p:spPr>
          <a:xfrm>
            <a:off x="345735" y="841772"/>
            <a:ext cx="6858000" cy="1790700"/>
          </a:xfrm>
          <a:prstGeom prst="rect">
            <a:avLst/>
          </a:prstGeom>
          <a:noFill/>
          <a:ln>
            <a:noFill/>
          </a:ln>
        </p:spPr>
        <p:txBody>
          <a:bodyPr anchorCtr="0" anchor="b" bIns="34275" lIns="0" spcFirstLastPara="1" rIns="0" wrap="square" tIns="34275">
            <a:noAutofit/>
          </a:bodyPr>
          <a:lstStyle>
            <a:lvl1pPr lvl="0" rtl="0" algn="l">
              <a:lnSpc>
                <a:spcPct val="90000"/>
              </a:lnSpc>
              <a:spcBef>
                <a:spcPts val="0"/>
              </a:spcBef>
              <a:spcAft>
                <a:spcPts val="0"/>
              </a:spcAft>
              <a:buClr>
                <a:schemeClr val="lt1"/>
              </a:buClr>
              <a:buSzPts val="4500"/>
              <a:buFont typeface="Barlow"/>
              <a:buNone/>
              <a:defRPr sz="4500">
                <a:solidFill>
                  <a:schemeClr val="lt1"/>
                </a:solidFill>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277" name="Google Shape;277;p54"/>
          <p:cNvSpPr txBox="1"/>
          <p:nvPr>
            <p:ph idx="1" type="subTitle"/>
          </p:nvPr>
        </p:nvSpPr>
        <p:spPr>
          <a:xfrm>
            <a:off x="345735" y="2701528"/>
            <a:ext cx="6858000" cy="1241700"/>
          </a:xfrm>
          <a:prstGeom prst="rect">
            <a:avLst/>
          </a:prstGeom>
          <a:noFill/>
          <a:ln>
            <a:noFill/>
          </a:ln>
        </p:spPr>
        <p:txBody>
          <a:bodyPr anchorCtr="0" anchor="t" bIns="34275" lIns="0" spcFirstLastPara="1" rIns="0" wrap="square" tIns="34275">
            <a:noAutofit/>
          </a:bodyPr>
          <a:lstStyle>
            <a:lvl1pPr lvl="0" rtl="0" algn="l">
              <a:lnSpc>
                <a:spcPct val="90000"/>
              </a:lnSpc>
              <a:spcBef>
                <a:spcPts val="800"/>
              </a:spcBef>
              <a:spcAft>
                <a:spcPts val="0"/>
              </a:spcAft>
              <a:buSzPts val="1400"/>
              <a:buNone/>
              <a:defRPr sz="1800">
                <a:solidFill>
                  <a:schemeClr val="lt1"/>
                </a:solidFill>
              </a:defRPr>
            </a:lvl1pPr>
            <a:lvl2pPr lvl="1" rtl="0" algn="ctr">
              <a:lnSpc>
                <a:spcPct val="90000"/>
              </a:lnSpc>
              <a:spcBef>
                <a:spcPts val="400"/>
              </a:spcBef>
              <a:spcAft>
                <a:spcPts val="0"/>
              </a:spcAft>
              <a:buSzPts val="1100"/>
              <a:buNone/>
              <a:defRPr sz="1500"/>
            </a:lvl2pPr>
            <a:lvl3pPr lvl="2" rtl="0" algn="ctr">
              <a:lnSpc>
                <a:spcPct val="90000"/>
              </a:lnSpc>
              <a:spcBef>
                <a:spcPts val="400"/>
              </a:spcBef>
              <a:spcAft>
                <a:spcPts val="0"/>
              </a:spcAft>
              <a:buSzPts val="1000"/>
              <a:buNone/>
              <a:defRPr sz="1400"/>
            </a:lvl3pPr>
            <a:lvl4pPr lvl="3" rtl="0" algn="ctr">
              <a:lnSpc>
                <a:spcPct val="90000"/>
              </a:lnSpc>
              <a:spcBef>
                <a:spcPts val="400"/>
              </a:spcBef>
              <a:spcAft>
                <a:spcPts val="0"/>
              </a:spcAft>
              <a:buSzPts val="900"/>
              <a:buNone/>
              <a:defRPr sz="1200"/>
            </a:lvl4pPr>
            <a:lvl5pPr lvl="4" rtl="0" algn="ctr">
              <a:lnSpc>
                <a:spcPct val="90000"/>
              </a:lnSpc>
              <a:spcBef>
                <a:spcPts val="400"/>
              </a:spcBef>
              <a:spcAft>
                <a:spcPts val="0"/>
              </a:spcAft>
              <a:buSzPts val="900"/>
              <a:buNone/>
              <a:defRPr sz="1200"/>
            </a:lvl5pPr>
            <a:lvl6pPr lvl="5" rtl="0" algn="ctr">
              <a:lnSpc>
                <a:spcPct val="90000"/>
              </a:lnSpc>
              <a:spcBef>
                <a:spcPts val="400"/>
              </a:spcBef>
              <a:spcAft>
                <a:spcPts val="0"/>
              </a:spcAft>
              <a:buClr>
                <a:schemeClr val="dk1"/>
              </a:buClr>
              <a:buSzPts val="1200"/>
              <a:buNone/>
              <a:defRPr sz="1200"/>
            </a:lvl6pPr>
            <a:lvl7pPr lvl="6" rtl="0" algn="ctr">
              <a:lnSpc>
                <a:spcPct val="90000"/>
              </a:lnSpc>
              <a:spcBef>
                <a:spcPts val="400"/>
              </a:spcBef>
              <a:spcAft>
                <a:spcPts val="0"/>
              </a:spcAft>
              <a:buClr>
                <a:schemeClr val="dk1"/>
              </a:buClr>
              <a:buSzPts val="1200"/>
              <a:buNone/>
              <a:defRPr sz="1200"/>
            </a:lvl7pPr>
            <a:lvl8pPr lvl="7" rtl="0" algn="ctr">
              <a:lnSpc>
                <a:spcPct val="90000"/>
              </a:lnSpc>
              <a:spcBef>
                <a:spcPts val="400"/>
              </a:spcBef>
              <a:spcAft>
                <a:spcPts val="0"/>
              </a:spcAft>
              <a:buClr>
                <a:schemeClr val="dk1"/>
              </a:buClr>
              <a:buSzPts val="1200"/>
              <a:buNone/>
              <a:defRPr sz="1200"/>
            </a:lvl8pPr>
            <a:lvl9pPr lvl="8" rtl="0" algn="ctr">
              <a:lnSpc>
                <a:spcPct val="90000"/>
              </a:lnSpc>
              <a:spcBef>
                <a:spcPts val="400"/>
              </a:spcBef>
              <a:spcAft>
                <a:spcPts val="0"/>
              </a:spcAft>
              <a:buClr>
                <a:schemeClr val="dk1"/>
              </a:buClr>
              <a:buSzPts val="1200"/>
              <a:buNone/>
              <a:defRPr sz="1200"/>
            </a:lvl9pPr>
          </a:lstStyle>
          <a:p/>
        </p:txBody>
      </p:sp>
      <p:pic>
        <p:nvPicPr>
          <p:cNvPr id="278" name="Google Shape;278;p54"/>
          <p:cNvPicPr preferRelativeResize="0"/>
          <p:nvPr/>
        </p:nvPicPr>
        <p:blipFill rotWithShape="1">
          <a:blip r:embed="rId3">
            <a:alphaModFix/>
          </a:blip>
          <a:srcRect b="0" l="0" r="0" t="0"/>
          <a:stretch/>
        </p:blipFill>
        <p:spPr>
          <a:xfrm>
            <a:off x="356616" y="4761292"/>
            <a:ext cx="1001269" cy="157503"/>
          </a:xfrm>
          <a:prstGeom prst="rect">
            <a:avLst/>
          </a:prstGeom>
          <a:noFill/>
          <a:ln>
            <a:noFill/>
          </a:ln>
        </p:spPr>
      </p:pic>
      <p:sp>
        <p:nvSpPr>
          <p:cNvPr id="279" name="Google Shape;279;p5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line 01" showMasterSp="0" type="titleOnly">
  <p:cSld name="TITLE_ONLY">
    <p:bg>
      <p:bgPr>
        <a:solidFill>
          <a:schemeClr val="accent2"/>
        </a:solidFill>
      </p:bgPr>
    </p:bg>
    <p:spTree>
      <p:nvGrpSpPr>
        <p:cNvPr id="280" name="Shape 280"/>
        <p:cNvGrpSpPr/>
        <p:nvPr/>
      </p:nvGrpSpPr>
      <p:grpSpPr>
        <a:xfrm>
          <a:off x="0" y="0"/>
          <a:ext cx="0" cy="0"/>
          <a:chOff x="0" y="0"/>
          <a:chExt cx="0" cy="0"/>
        </a:xfrm>
      </p:grpSpPr>
      <p:pic>
        <p:nvPicPr>
          <p:cNvPr descr="A picture containing person, black, holding, white&#10;&#10;Description automatically generated" id="281" name="Google Shape;281;p55"/>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282" name="Google Shape;282;p55"/>
          <p:cNvSpPr txBox="1"/>
          <p:nvPr>
            <p:ph type="title"/>
          </p:nvPr>
        </p:nvSpPr>
        <p:spPr>
          <a:xfrm>
            <a:off x="345735" y="2074663"/>
            <a:ext cx="8169600" cy="994200"/>
          </a:xfrm>
          <a:prstGeom prst="rect">
            <a:avLst/>
          </a:prstGeom>
          <a:noFill/>
          <a:ln>
            <a:noFill/>
          </a:ln>
        </p:spPr>
        <p:txBody>
          <a:bodyPr anchorCtr="0" anchor="ctr" bIns="34275" lIns="0" spcFirstLastPara="1" rIns="0" wrap="square" tIns="34275">
            <a:noAutofit/>
          </a:bodyPr>
          <a:lstStyle>
            <a:lvl1pPr lvl="0" rtl="0" algn="l">
              <a:lnSpc>
                <a:spcPct val="90000"/>
              </a:lnSpc>
              <a:spcBef>
                <a:spcPts val="0"/>
              </a:spcBef>
              <a:spcAft>
                <a:spcPts val="0"/>
              </a:spcAft>
              <a:buClr>
                <a:schemeClr val="lt1"/>
              </a:buClr>
              <a:buSzPts val="3000"/>
              <a:buFont typeface="Barlow"/>
              <a:buNone/>
              <a:defRPr>
                <a:solidFill>
                  <a:schemeClr val="lt1"/>
                </a:solidFill>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pic>
        <p:nvPicPr>
          <p:cNvPr id="283" name="Google Shape;283;p55"/>
          <p:cNvPicPr preferRelativeResize="0"/>
          <p:nvPr/>
        </p:nvPicPr>
        <p:blipFill rotWithShape="1">
          <a:blip r:embed="rId3">
            <a:alphaModFix/>
          </a:blip>
          <a:srcRect b="0" l="0" r="0" t="0"/>
          <a:stretch/>
        </p:blipFill>
        <p:spPr>
          <a:xfrm>
            <a:off x="356616" y="4761292"/>
            <a:ext cx="1001269" cy="157503"/>
          </a:xfrm>
          <a:prstGeom prst="rect">
            <a:avLst/>
          </a:prstGeom>
          <a:noFill/>
          <a:ln>
            <a:noFill/>
          </a:ln>
        </p:spPr>
      </p:pic>
      <p:sp>
        <p:nvSpPr>
          <p:cNvPr id="284" name="Google Shape;284;p5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285" name="Shape 285"/>
        <p:cNvGrpSpPr/>
        <p:nvPr/>
      </p:nvGrpSpPr>
      <p:grpSpPr>
        <a:xfrm>
          <a:off x="0" y="0"/>
          <a:ext cx="0" cy="0"/>
          <a:chOff x="0" y="0"/>
          <a:chExt cx="0" cy="0"/>
        </a:xfrm>
      </p:grpSpPr>
      <p:sp>
        <p:nvSpPr>
          <p:cNvPr id="286" name="Google Shape;286;p56"/>
          <p:cNvSpPr txBox="1"/>
          <p:nvPr>
            <p:ph type="title"/>
          </p:nvPr>
        </p:nvSpPr>
        <p:spPr>
          <a:xfrm>
            <a:off x="345734" y="273844"/>
            <a:ext cx="8445000" cy="744000"/>
          </a:xfrm>
          <a:prstGeom prst="rect">
            <a:avLst/>
          </a:prstGeom>
          <a:noFill/>
          <a:ln>
            <a:noFill/>
          </a:ln>
        </p:spPr>
        <p:txBody>
          <a:bodyPr anchorCtr="0" anchor="ctr" bIns="34275" lIns="0" spcFirstLastPara="1" rIns="0" wrap="square" tIns="34275">
            <a:noAutofit/>
          </a:bodyPr>
          <a:lstStyle>
            <a:lvl1pPr lvl="0" rtl="0" algn="l">
              <a:lnSpc>
                <a:spcPct val="90000"/>
              </a:lnSpc>
              <a:spcBef>
                <a:spcPts val="0"/>
              </a:spcBef>
              <a:spcAft>
                <a:spcPts val="0"/>
              </a:spcAft>
              <a:buClr>
                <a:schemeClr val="dk1"/>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287" name="Google Shape;287;p5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88" name="Shape 288"/>
        <p:cNvGrpSpPr/>
        <p:nvPr/>
      </p:nvGrpSpPr>
      <p:grpSpPr>
        <a:xfrm>
          <a:off x="0" y="0"/>
          <a:ext cx="0" cy="0"/>
          <a:chOff x="0" y="0"/>
          <a:chExt cx="0" cy="0"/>
        </a:xfrm>
      </p:grpSpPr>
      <p:sp>
        <p:nvSpPr>
          <p:cNvPr id="289" name="Google Shape;289;p57"/>
          <p:cNvSpPr txBox="1"/>
          <p:nvPr>
            <p:ph type="title"/>
          </p:nvPr>
        </p:nvSpPr>
        <p:spPr>
          <a:xfrm>
            <a:off x="345734" y="273844"/>
            <a:ext cx="8445000" cy="744000"/>
          </a:xfrm>
          <a:prstGeom prst="rect">
            <a:avLst/>
          </a:prstGeom>
          <a:noFill/>
          <a:ln>
            <a:noFill/>
          </a:ln>
        </p:spPr>
        <p:txBody>
          <a:bodyPr anchorCtr="0" anchor="ctr" bIns="34275" lIns="0" spcFirstLastPara="1" rIns="0" wrap="square" tIns="34275">
            <a:noAutofit/>
          </a:bodyPr>
          <a:lstStyle>
            <a:lvl1pPr lvl="0" rtl="0" algn="l">
              <a:lnSpc>
                <a:spcPct val="90000"/>
              </a:lnSpc>
              <a:spcBef>
                <a:spcPts val="0"/>
              </a:spcBef>
              <a:spcAft>
                <a:spcPts val="0"/>
              </a:spcAft>
              <a:buClr>
                <a:schemeClr val="dk1"/>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290" name="Google Shape;290;p57"/>
          <p:cNvSpPr txBox="1"/>
          <p:nvPr>
            <p:ph idx="1" type="body"/>
          </p:nvPr>
        </p:nvSpPr>
        <p:spPr>
          <a:xfrm>
            <a:off x="345734" y="1189435"/>
            <a:ext cx="8445000" cy="3443100"/>
          </a:xfrm>
          <a:prstGeom prst="rect">
            <a:avLst/>
          </a:prstGeom>
          <a:noFill/>
          <a:ln>
            <a:noFill/>
          </a:ln>
        </p:spPr>
        <p:txBody>
          <a:bodyPr anchorCtr="0" anchor="t" bIns="34275" lIns="0" spcFirstLastPara="1" rIns="0" wrap="square" tIns="34275">
            <a:noAutofit/>
          </a:bodyPr>
          <a:lstStyle>
            <a:lvl1pPr indent="-292100" lvl="0" marL="457200" rtl="0" algn="l">
              <a:lnSpc>
                <a:spcPct val="90000"/>
              </a:lnSpc>
              <a:spcBef>
                <a:spcPts val="800"/>
              </a:spcBef>
              <a:spcAft>
                <a:spcPts val="0"/>
              </a:spcAft>
              <a:buSzPts val="1000"/>
              <a:buChar char="▪"/>
              <a:defRPr/>
            </a:lvl1pPr>
            <a:lvl2pPr indent="-292100" lvl="1" marL="914400" rtl="0" algn="l">
              <a:lnSpc>
                <a:spcPct val="90000"/>
              </a:lnSpc>
              <a:spcBef>
                <a:spcPts val="400"/>
              </a:spcBef>
              <a:spcAft>
                <a:spcPts val="0"/>
              </a:spcAft>
              <a:buSzPts val="1000"/>
              <a:buChar char="▪"/>
              <a:defRPr/>
            </a:lvl2pPr>
            <a:lvl3pPr indent="-292100" lvl="2" marL="1371600" rtl="0" algn="l">
              <a:lnSpc>
                <a:spcPct val="90000"/>
              </a:lnSpc>
              <a:spcBef>
                <a:spcPts val="400"/>
              </a:spcBef>
              <a:spcAft>
                <a:spcPts val="0"/>
              </a:spcAft>
              <a:buSzPts val="1000"/>
              <a:buChar char="▪"/>
              <a:defRPr/>
            </a:lvl3pPr>
            <a:lvl4pPr indent="-292100" lvl="3" marL="1828800" rtl="0" algn="l">
              <a:lnSpc>
                <a:spcPct val="90000"/>
              </a:lnSpc>
              <a:spcBef>
                <a:spcPts val="400"/>
              </a:spcBef>
              <a:spcAft>
                <a:spcPts val="0"/>
              </a:spcAft>
              <a:buSzPts val="1000"/>
              <a:buChar char="▪"/>
              <a:defRPr/>
            </a:lvl4pPr>
            <a:lvl5pPr indent="-292100" lvl="4" marL="2286000" rtl="0" algn="l">
              <a:lnSpc>
                <a:spcPct val="90000"/>
              </a:lnSpc>
              <a:spcBef>
                <a:spcPts val="400"/>
              </a:spcBef>
              <a:spcAft>
                <a:spcPts val="0"/>
              </a:spcAft>
              <a:buSzPts val="10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291" name="Google Shape;291;p5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ubtitle and Content">
  <p:cSld name="Title, Subtitle and Content">
    <p:spTree>
      <p:nvGrpSpPr>
        <p:cNvPr id="292" name="Shape 292"/>
        <p:cNvGrpSpPr/>
        <p:nvPr/>
      </p:nvGrpSpPr>
      <p:grpSpPr>
        <a:xfrm>
          <a:off x="0" y="0"/>
          <a:ext cx="0" cy="0"/>
          <a:chOff x="0" y="0"/>
          <a:chExt cx="0" cy="0"/>
        </a:xfrm>
      </p:grpSpPr>
      <p:sp>
        <p:nvSpPr>
          <p:cNvPr id="293" name="Google Shape;293;p58"/>
          <p:cNvSpPr txBox="1"/>
          <p:nvPr>
            <p:ph type="title"/>
          </p:nvPr>
        </p:nvSpPr>
        <p:spPr>
          <a:xfrm>
            <a:off x="345734" y="138709"/>
            <a:ext cx="8445000" cy="744000"/>
          </a:xfrm>
          <a:prstGeom prst="rect">
            <a:avLst/>
          </a:prstGeom>
          <a:noFill/>
          <a:ln>
            <a:noFill/>
          </a:ln>
        </p:spPr>
        <p:txBody>
          <a:bodyPr anchorCtr="0" anchor="b" bIns="34275" lIns="0" spcFirstLastPara="1" rIns="0" wrap="square" tIns="34275">
            <a:noAutofit/>
          </a:bodyPr>
          <a:lstStyle>
            <a:lvl1pPr lvl="0" rtl="0" algn="l">
              <a:lnSpc>
                <a:spcPct val="90000"/>
              </a:lnSpc>
              <a:spcBef>
                <a:spcPts val="0"/>
              </a:spcBef>
              <a:spcAft>
                <a:spcPts val="0"/>
              </a:spcAft>
              <a:buClr>
                <a:schemeClr val="dk1"/>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294" name="Google Shape;294;p58"/>
          <p:cNvSpPr txBox="1"/>
          <p:nvPr>
            <p:ph idx="1" type="body"/>
          </p:nvPr>
        </p:nvSpPr>
        <p:spPr>
          <a:xfrm>
            <a:off x="345734" y="1602398"/>
            <a:ext cx="8445000" cy="3030300"/>
          </a:xfrm>
          <a:prstGeom prst="rect">
            <a:avLst/>
          </a:prstGeom>
          <a:noFill/>
          <a:ln>
            <a:noFill/>
          </a:ln>
        </p:spPr>
        <p:txBody>
          <a:bodyPr anchorCtr="0" anchor="t" bIns="34275" lIns="0" spcFirstLastPara="1" rIns="0" wrap="square" tIns="34275">
            <a:noAutofit/>
          </a:bodyPr>
          <a:lstStyle>
            <a:lvl1pPr indent="-292100" lvl="0" marL="457200" rtl="0" algn="l">
              <a:lnSpc>
                <a:spcPct val="90000"/>
              </a:lnSpc>
              <a:spcBef>
                <a:spcPts val="800"/>
              </a:spcBef>
              <a:spcAft>
                <a:spcPts val="0"/>
              </a:spcAft>
              <a:buSzPts val="1000"/>
              <a:buChar char="▪"/>
              <a:defRPr/>
            </a:lvl1pPr>
            <a:lvl2pPr indent="-292100" lvl="1" marL="914400" rtl="0" algn="l">
              <a:lnSpc>
                <a:spcPct val="90000"/>
              </a:lnSpc>
              <a:spcBef>
                <a:spcPts val="400"/>
              </a:spcBef>
              <a:spcAft>
                <a:spcPts val="0"/>
              </a:spcAft>
              <a:buSzPts val="1000"/>
              <a:buChar char="▪"/>
              <a:defRPr/>
            </a:lvl2pPr>
            <a:lvl3pPr indent="-292100" lvl="2" marL="1371600" rtl="0" algn="l">
              <a:lnSpc>
                <a:spcPct val="90000"/>
              </a:lnSpc>
              <a:spcBef>
                <a:spcPts val="400"/>
              </a:spcBef>
              <a:spcAft>
                <a:spcPts val="0"/>
              </a:spcAft>
              <a:buSzPts val="1000"/>
              <a:buChar char="▪"/>
              <a:defRPr/>
            </a:lvl3pPr>
            <a:lvl4pPr indent="-292100" lvl="3" marL="1828800" rtl="0" algn="l">
              <a:lnSpc>
                <a:spcPct val="90000"/>
              </a:lnSpc>
              <a:spcBef>
                <a:spcPts val="400"/>
              </a:spcBef>
              <a:spcAft>
                <a:spcPts val="0"/>
              </a:spcAft>
              <a:buSzPts val="1000"/>
              <a:buChar char="▪"/>
              <a:defRPr/>
            </a:lvl4pPr>
            <a:lvl5pPr indent="-292100" lvl="4" marL="2286000" rtl="0" algn="l">
              <a:lnSpc>
                <a:spcPct val="90000"/>
              </a:lnSpc>
              <a:spcBef>
                <a:spcPts val="400"/>
              </a:spcBef>
              <a:spcAft>
                <a:spcPts val="0"/>
              </a:spcAft>
              <a:buSzPts val="10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295" name="Google Shape;295;p58"/>
          <p:cNvSpPr txBox="1"/>
          <p:nvPr>
            <p:ph idx="2" type="body"/>
          </p:nvPr>
        </p:nvSpPr>
        <p:spPr>
          <a:xfrm>
            <a:off x="345281" y="882849"/>
            <a:ext cx="8453100" cy="482100"/>
          </a:xfrm>
          <a:prstGeom prst="rect">
            <a:avLst/>
          </a:prstGeom>
          <a:noFill/>
          <a:ln>
            <a:noFill/>
          </a:ln>
        </p:spPr>
        <p:txBody>
          <a:bodyPr anchorCtr="0" anchor="t" bIns="34275" lIns="0" spcFirstLastPara="1" rIns="0" wrap="square" tIns="34275">
            <a:noAutofit/>
          </a:bodyPr>
          <a:lstStyle>
            <a:lvl1pPr indent="-228600" lvl="0" marL="457200" rtl="0" algn="l">
              <a:lnSpc>
                <a:spcPct val="90000"/>
              </a:lnSpc>
              <a:spcBef>
                <a:spcPts val="0"/>
              </a:spcBef>
              <a:spcAft>
                <a:spcPts val="0"/>
              </a:spcAft>
              <a:buSzPts val="1100"/>
              <a:buNone/>
              <a:defRPr sz="1500">
                <a:solidFill>
                  <a:schemeClr val="dk2"/>
                </a:solidFill>
                <a:latin typeface="Barlow"/>
                <a:ea typeface="Barlow"/>
                <a:cs typeface="Barlow"/>
                <a:sym typeface="Barlow"/>
              </a:defRPr>
            </a:lvl1pPr>
            <a:lvl2pPr indent="-298450" lvl="1" marL="914400" rtl="0" algn="l">
              <a:lnSpc>
                <a:spcPct val="90000"/>
              </a:lnSpc>
              <a:spcBef>
                <a:spcPts val="400"/>
              </a:spcBef>
              <a:spcAft>
                <a:spcPts val="0"/>
              </a:spcAft>
              <a:buSzPts val="1100"/>
              <a:buChar char="▪"/>
              <a:defRPr sz="1500">
                <a:solidFill>
                  <a:schemeClr val="dk2"/>
                </a:solidFill>
                <a:latin typeface="Barlow"/>
                <a:ea typeface="Barlow"/>
                <a:cs typeface="Barlow"/>
                <a:sym typeface="Barlow"/>
              </a:defRPr>
            </a:lvl2pPr>
            <a:lvl3pPr indent="-298450" lvl="2" marL="1371600" rtl="0" algn="l">
              <a:lnSpc>
                <a:spcPct val="90000"/>
              </a:lnSpc>
              <a:spcBef>
                <a:spcPts val="400"/>
              </a:spcBef>
              <a:spcAft>
                <a:spcPts val="0"/>
              </a:spcAft>
              <a:buSzPts val="1100"/>
              <a:buChar char="▪"/>
              <a:defRPr sz="1500">
                <a:solidFill>
                  <a:schemeClr val="dk2"/>
                </a:solidFill>
                <a:latin typeface="Barlow"/>
                <a:ea typeface="Barlow"/>
                <a:cs typeface="Barlow"/>
                <a:sym typeface="Barlow"/>
              </a:defRPr>
            </a:lvl3pPr>
            <a:lvl4pPr indent="-298450" lvl="3" marL="1828800" rtl="0" algn="l">
              <a:lnSpc>
                <a:spcPct val="90000"/>
              </a:lnSpc>
              <a:spcBef>
                <a:spcPts val="400"/>
              </a:spcBef>
              <a:spcAft>
                <a:spcPts val="0"/>
              </a:spcAft>
              <a:buSzPts val="1100"/>
              <a:buChar char="▪"/>
              <a:defRPr sz="1500">
                <a:solidFill>
                  <a:schemeClr val="dk2"/>
                </a:solidFill>
                <a:latin typeface="Barlow"/>
                <a:ea typeface="Barlow"/>
                <a:cs typeface="Barlow"/>
                <a:sym typeface="Barlow"/>
              </a:defRPr>
            </a:lvl4pPr>
            <a:lvl5pPr indent="-298450" lvl="4" marL="2286000" rtl="0" algn="l">
              <a:lnSpc>
                <a:spcPct val="90000"/>
              </a:lnSpc>
              <a:spcBef>
                <a:spcPts val="400"/>
              </a:spcBef>
              <a:spcAft>
                <a:spcPts val="0"/>
              </a:spcAft>
              <a:buSzPts val="1100"/>
              <a:buChar char="▪"/>
              <a:defRPr sz="1500">
                <a:solidFill>
                  <a:schemeClr val="dk2"/>
                </a:solidFill>
                <a:latin typeface="Barlow"/>
                <a:ea typeface="Barlow"/>
                <a:cs typeface="Barlow"/>
                <a:sym typeface="Barlow"/>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296" name="Google Shape;296;p5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
  <p:cSld name="Two Column">
    <p:spTree>
      <p:nvGrpSpPr>
        <p:cNvPr id="297" name="Shape 297"/>
        <p:cNvGrpSpPr/>
        <p:nvPr/>
      </p:nvGrpSpPr>
      <p:grpSpPr>
        <a:xfrm>
          <a:off x="0" y="0"/>
          <a:ext cx="0" cy="0"/>
          <a:chOff x="0" y="0"/>
          <a:chExt cx="0" cy="0"/>
        </a:xfrm>
      </p:grpSpPr>
      <p:sp>
        <p:nvSpPr>
          <p:cNvPr id="298" name="Google Shape;298;p59"/>
          <p:cNvSpPr txBox="1"/>
          <p:nvPr>
            <p:ph type="title"/>
          </p:nvPr>
        </p:nvSpPr>
        <p:spPr>
          <a:xfrm>
            <a:off x="345734" y="273844"/>
            <a:ext cx="8445000" cy="744000"/>
          </a:xfrm>
          <a:prstGeom prst="rect">
            <a:avLst/>
          </a:prstGeom>
          <a:noFill/>
          <a:ln>
            <a:noFill/>
          </a:ln>
        </p:spPr>
        <p:txBody>
          <a:bodyPr anchorCtr="0" anchor="ctr" bIns="34275" lIns="0" spcFirstLastPara="1" rIns="0" wrap="square" tIns="34275">
            <a:noAutofit/>
          </a:bodyPr>
          <a:lstStyle>
            <a:lvl1pPr lvl="0" rtl="0" algn="l">
              <a:lnSpc>
                <a:spcPct val="90000"/>
              </a:lnSpc>
              <a:spcBef>
                <a:spcPts val="0"/>
              </a:spcBef>
              <a:spcAft>
                <a:spcPts val="0"/>
              </a:spcAft>
              <a:buClr>
                <a:schemeClr val="dk1"/>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299" name="Google Shape;299;p59"/>
          <p:cNvSpPr txBox="1"/>
          <p:nvPr>
            <p:ph idx="1" type="body"/>
          </p:nvPr>
        </p:nvSpPr>
        <p:spPr>
          <a:xfrm>
            <a:off x="345734" y="1710301"/>
            <a:ext cx="4049700" cy="2922600"/>
          </a:xfrm>
          <a:prstGeom prst="rect">
            <a:avLst/>
          </a:prstGeom>
          <a:noFill/>
          <a:ln>
            <a:noFill/>
          </a:ln>
        </p:spPr>
        <p:txBody>
          <a:bodyPr anchorCtr="0" anchor="t" bIns="34275" lIns="0" spcFirstLastPara="1" rIns="0" wrap="square" tIns="34275">
            <a:noAutofit/>
          </a:bodyPr>
          <a:lstStyle>
            <a:lvl1pPr indent="-317500" lvl="0" marL="457200" rtl="0" algn="l">
              <a:lnSpc>
                <a:spcPct val="90000"/>
              </a:lnSpc>
              <a:spcBef>
                <a:spcPts val="800"/>
              </a:spcBef>
              <a:spcAft>
                <a:spcPts val="0"/>
              </a:spcAft>
              <a:buSzPts val="1400"/>
              <a:buChar char="▪"/>
              <a:defRPr sz="1800"/>
            </a:lvl1pPr>
            <a:lvl2pPr indent="-298450" lvl="1" marL="914400" rtl="0" algn="l">
              <a:lnSpc>
                <a:spcPct val="90000"/>
              </a:lnSpc>
              <a:spcBef>
                <a:spcPts val="400"/>
              </a:spcBef>
              <a:spcAft>
                <a:spcPts val="0"/>
              </a:spcAft>
              <a:buSzPts val="1100"/>
              <a:buChar char="▪"/>
              <a:defRPr sz="1500"/>
            </a:lvl2pPr>
            <a:lvl3pPr indent="-292100" lvl="2" marL="1371600" rtl="0" algn="l">
              <a:lnSpc>
                <a:spcPct val="90000"/>
              </a:lnSpc>
              <a:spcBef>
                <a:spcPts val="400"/>
              </a:spcBef>
              <a:spcAft>
                <a:spcPts val="0"/>
              </a:spcAft>
              <a:buSzPts val="1000"/>
              <a:buChar char="▪"/>
              <a:defRPr sz="1400"/>
            </a:lvl3pPr>
            <a:lvl4pPr indent="-285750" lvl="3" marL="1828800" rtl="0" algn="l">
              <a:lnSpc>
                <a:spcPct val="90000"/>
              </a:lnSpc>
              <a:spcBef>
                <a:spcPts val="400"/>
              </a:spcBef>
              <a:spcAft>
                <a:spcPts val="0"/>
              </a:spcAft>
              <a:buSzPts val="900"/>
              <a:buChar char="▪"/>
              <a:defRPr sz="1200"/>
            </a:lvl4pPr>
            <a:lvl5pPr indent="-285750" lvl="4" marL="2286000" rtl="0" algn="l">
              <a:lnSpc>
                <a:spcPct val="90000"/>
              </a:lnSpc>
              <a:spcBef>
                <a:spcPts val="400"/>
              </a:spcBef>
              <a:spcAft>
                <a:spcPts val="0"/>
              </a:spcAft>
              <a:buSzPts val="900"/>
              <a:buChar char="▪"/>
              <a:defRPr sz="1200"/>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300" name="Google Shape;300;p59"/>
          <p:cNvSpPr txBox="1"/>
          <p:nvPr>
            <p:ph idx="2" type="body"/>
          </p:nvPr>
        </p:nvSpPr>
        <p:spPr>
          <a:xfrm>
            <a:off x="4740842" y="1711519"/>
            <a:ext cx="4049700" cy="2921100"/>
          </a:xfrm>
          <a:prstGeom prst="rect">
            <a:avLst/>
          </a:prstGeom>
          <a:noFill/>
          <a:ln>
            <a:noFill/>
          </a:ln>
        </p:spPr>
        <p:txBody>
          <a:bodyPr anchorCtr="0" anchor="t" bIns="34275" lIns="0" spcFirstLastPara="1" rIns="0" wrap="square" tIns="34275">
            <a:noAutofit/>
          </a:bodyPr>
          <a:lstStyle>
            <a:lvl1pPr indent="-317500" lvl="0" marL="457200" rtl="0" algn="l">
              <a:lnSpc>
                <a:spcPct val="90000"/>
              </a:lnSpc>
              <a:spcBef>
                <a:spcPts val="800"/>
              </a:spcBef>
              <a:spcAft>
                <a:spcPts val="0"/>
              </a:spcAft>
              <a:buSzPts val="1400"/>
              <a:buChar char="▪"/>
              <a:defRPr sz="1800"/>
            </a:lvl1pPr>
            <a:lvl2pPr indent="-298450" lvl="1" marL="914400" rtl="0" algn="l">
              <a:lnSpc>
                <a:spcPct val="90000"/>
              </a:lnSpc>
              <a:spcBef>
                <a:spcPts val="400"/>
              </a:spcBef>
              <a:spcAft>
                <a:spcPts val="0"/>
              </a:spcAft>
              <a:buSzPts val="1100"/>
              <a:buChar char="▪"/>
              <a:defRPr sz="1500"/>
            </a:lvl2pPr>
            <a:lvl3pPr indent="-292100" lvl="2" marL="1371600" rtl="0" algn="l">
              <a:lnSpc>
                <a:spcPct val="90000"/>
              </a:lnSpc>
              <a:spcBef>
                <a:spcPts val="400"/>
              </a:spcBef>
              <a:spcAft>
                <a:spcPts val="0"/>
              </a:spcAft>
              <a:buSzPts val="1000"/>
              <a:buChar char="▪"/>
              <a:defRPr sz="1400"/>
            </a:lvl3pPr>
            <a:lvl4pPr indent="-285750" lvl="3" marL="1828800" rtl="0" algn="l">
              <a:lnSpc>
                <a:spcPct val="90000"/>
              </a:lnSpc>
              <a:spcBef>
                <a:spcPts val="400"/>
              </a:spcBef>
              <a:spcAft>
                <a:spcPts val="0"/>
              </a:spcAft>
              <a:buSzPts val="900"/>
              <a:buChar char="▪"/>
              <a:defRPr sz="1200"/>
            </a:lvl4pPr>
            <a:lvl5pPr indent="-285750" lvl="4" marL="2286000" rtl="0" algn="l">
              <a:lnSpc>
                <a:spcPct val="90000"/>
              </a:lnSpc>
              <a:spcBef>
                <a:spcPts val="400"/>
              </a:spcBef>
              <a:spcAft>
                <a:spcPts val="0"/>
              </a:spcAft>
              <a:buSzPts val="900"/>
              <a:buChar char="▪"/>
              <a:defRPr sz="1200"/>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cxnSp>
        <p:nvCxnSpPr>
          <p:cNvPr id="301" name="Google Shape;301;p59"/>
          <p:cNvCxnSpPr/>
          <p:nvPr/>
        </p:nvCxnSpPr>
        <p:spPr>
          <a:xfrm>
            <a:off x="4476584" y="1189435"/>
            <a:ext cx="0" cy="3442800"/>
          </a:xfrm>
          <a:prstGeom prst="straightConnector1">
            <a:avLst/>
          </a:prstGeom>
          <a:noFill/>
          <a:ln cap="flat" cmpd="sng" w="12700">
            <a:solidFill>
              <a:schemeClr val="accent5"/>
            </a:solidFill>
            <a:prstDash val="solid"/>
            <a:miter lim="800000"/>
            <a:headEnd len="sm" w="sm" type="none"/>
            <a:tailEnd len="sm" w="sm" type="none"/>
          </a:ln>
        </p:spPr>
      </p:cxnSp>
      <p:sp>
        <p:nvSpPr>
          <p:cNvPr id="302" name="Google Shape;302;p59"/>
          <p:cNvSpPr txBox="1"/>
          <p:nvPr>
            <p:ph idx="3" type="body"/>
          </p:nvPr>
        </p:nvSpPr>
        <p:spPr>
          <a:xfrm>
            <a:off x="4740842" y="1190651"/>
            <a:ext cx="4049700" cy="438300"/>
          </a:xfrm>
          <a:prstGeom prst="rect">
            <a:avLst/>
          </a:prstGeom>
          <a:noFill/>
          <a:ln>
            <a:noFill/>
          </a:ln>
        </p:spPr>
        <p:txBody>
          <a:bodyPr anchorCtr="0" anchor="t" bIns="34275" lIns="0" spcFirstLastPara="1" rIns="0" wrap="square" tIns="34275">
            <a:noAutofit/>
          </a:bodyPr>
          <a:lstStyle>
            <a:lvl1pPr indent="-228600" lvl="0" marL="457200" rtl="0" algn="l">
              <a:lnSpc>
                <a:spcPct val="90000"/>
              </a:lnSpc>
              <a:spcBef>
                <a:spcPts val="800"/>
              </a:spcBef>
              <a:spcAft>
                <a:spcPts val="0"/>
              </a:spcAft>
              <a:buSzPts val="1600"/>
              <a:buNone/>
              <a:defRPr sz="2100">
                <a:solidFill>
                  <a:schemeClr val="accent5"/>
                </a:solidFill>
                <a:latin typeface="Barlow"/>
                <a:ea typeface="Barlow"/>
                <a:cs typeface="Barlow"/>
                <a:sym typeface="Barlow"/>
              </a:defRPr>
            </a:lvl1pPr>
            <a:lvl2pPr indent="-292100" lvl="1" marL="914400" rtl="0" algn="l">
              <a:lnSpc>
                <a:spcPct val="90000"/>
              </a:lnSpc>
              <a:spcBef>
                <a:spcPts val="400"/>
              </a:spcBef>
              <a:spcAft>
                <a:spcPts val="0"/>
              </a:spcAft>
              <a:buSzPts val="1000"/>
              <a:buChar char="▪"/>
              <a:defRPr/>
            </a:lvl2pPr>
            <a:lvl3pPr indent="-292100" lvl="2" marL="1371600" rtl="0" algn="l">
              <a:lnSpc>
                <a:spcPct val="90000"/>
              </a:lnSpc>
              <a:spcBef>
                <a:spcPts val="400"/>
              </a:spcBef>
              <a:spcAft>
                <a:spcPts val="0"/>
              </a:spcAft>
              <a:buSzPts val="1000"/>
              <a:buChar char="▪"/>
              <a:defRPr/>
            </a:lvl3pPr>
            <a:lvl4pPr indent="-292100" lvl="3" marL="1828800" rtl="0" algn="l">
              <a:lnSpc>
                <a:spcPct val="90000"/>
              </a:lnSpc>
              <a:spcBef>
                <a:spcPts val="400"/>
              </a:spcBef>
              <a:spcAft>
                <a:spcPts val="0"/>
              </a:spcAft>
              <a:buSzPts val="1000"/>
              <a:buChar char="▪"/>
              <a:defRPr/>
            </a:lvl4pPr>
            <a:lvl5pPr indent="-292100" lvl="4" marL="2286000" rtl="0" algn="l">
              <a:lnSpc>
                <a:spcPct val="90000"/>
              </a:lnSpc>
              <a:spcBef>
                <a:spcPts val="400"/>
              </a:spcBef>
              <a:spcAft>
                <a:spcPts val="0"/>
              </a:spcAft>
              <a:buSzPts val="10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303" name="Google Shape;303;p59"/>
          <p:cNvSpPr txBox="1"/>
          <p:nvPr>
            <p:ph idx="4" type="body"/>
          </p:nvPr>
        </p:nvSpPr>
        <p:spPr>
          <a:xfrm>
            <a:off x="345733" y="1190651"/>
            <a:ext cx="4049700" cy="438300"/>
          </a:xfrm>
          <a:prstGeom prst="rect">
            <a:avLst/>
          </a:prstGeom>
          <a:noFill/>
          <a:ln>
            <a:noFill/>
          </a:ln>
        </p:spPr>
        <p:txBody>
          <a:bodyPr anchorCtr="0" anchor="t" bIns="34275" lIns="0" spcFirstLastPara="1" rIns="0" wrap="square" tIns="34275">
            <a:noAutofit/>
          </a:bodyPr>
          <a:lstStyle>
            <a:lvl1pPr indent="-228600" lvl="0" marL="457200" rtl="0" algn="l">
              <a:lnSpc>
                <a:spcPct val="90000"/>
              </a:lnSpc>
              <a:spcBef>
                <a:spcPts val="800"/>
              </a:spcBef>
              <a:spcAft>
                <a:spcPts val="0"/>
              </a:spcAft>
              <a:buSzPts val="1600"/>
              <a:buNone/>
              <a:defRPr sz="2100">
                <a:solidFill>
                  <a:schemeClr val="accent5"/>
                </a:solidFill>
                <a:latin typeface="Barlow"/>
                <a:ea typeface="Barlow"/>
                <a:cs typeface="Barlow"/>
                <a:sym typeface="Barlow"/>
              </a:defRPr>
            </a:lvl1pPr>
            <a:lvl2pPr indent="-292100" lvl="1" marL="914400" rtl="0" algn="l">
              <a:lnSpc>
                <a:spcPct val="90000"/>
              </a:lnSpc>
              <a:spcBef>
                <a:spcPts val="400"/>
              </a:spcBef>
              <a:spcAft>
                <a:spcPts val="0"/>
              </a:spcAft>
              <a:buSzPts val="1000"/>
              <a:buChar char="▪"/>
              <a:defRPr/>
            </a:lvl2pPr>
            <a:lvl3pPr indent="-292100" lvl="2" marL="1371600" rtl="0" algn="l">
              <a:lnSpc>
                <a:spcPct val="90000"/>
              </a:lnSpc>
              <a:spcBef>
                <a:spcPts val="400"/>
              </a:spcBef>
              <a:spcAft>
                <a:spcPts val="0"/>
              </a:spcAft>
              <a:buSzPts val="1000"/>
              <a:buChar char="▪"/>
              <a:defRPr/>
            </a:lvl3pPr>
            <a:lvl4pPr indent="-292100" lvl="3" marL="1828800" rtl="0" algn="l">
              <a:lnSpc>
                <a:spcPct val="90000"/>
              </a:lnSpc>
              <a:spcBef>
                <a:spcPts val="400"/>
              </a:spcBef>
              <a:spcAft>
                <a:spcPts val="0"/>
              </a:spcAft>
              <a:buSzPts val="1000"/>
              <a:buChar char="▪"/>
              <a:defRPr/>
            </a:lvl4pPr>
            <a:lvl5pPr indent="-292100" lvl="4" marL="2286000" rtl="0" algn="l">
              <a:lnSpc>
                <a:spcPct val="90000"/>
              </a:lnSpc>
              <a:spcBef>
                <a:spcPts val="400"/>
              </a:spcBef>
              <a:spcAft>
                <a:spcPts val="0"/>
              </a:spcAft>
              <a:buSzPts val="10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304" name="Google Shape;304;p5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
  <p:cSld name="Three Column">
    <p:spTree>
      <p:nvGrpSpPr>
        <p:cNvPr id="305" name="Shape 305"/>
        <p:cNvGrpSpPr/>
        <p:nvPr/>
      </p:nvGrpSpPr>
      <p:grpSpPr>
        <a:xfrm>
          <a:off x="0" y="0"/>
          <a:ext cx="0" cy="0"/>
          <a:chOff x="0" y="0"/>
          <a:chExt cx="0" cy="0"/>
        </a:xfrm>
      </p:grpSpPr>
      <p:sp>
        <p:nvSpPr>
          <p:cNvPr id="306" name="Google Shape;306;p60"/>
          <p:cNvSpPr txBox="1"/>
          <p:nvPr>
            <p:ph type="title"/>
          </p:nvPr>
        </p:nvSpPr>
        <p:spPr>
          <a:xfrm>
            <a:off x="345734" y="273844"/>
            <a:ext cx="8445000" cy="744000"/>
          </a:xfrm>
          <a:prstGeom prst="rect">
            <a:avLst/>
          </a:prstGeom>
          <a:noFill/>
          <a:ln>
            <a:noFill/>
          </a:ln>
        </p:spPr>
        <p:txBody>
          <a:bodyPr anchorCtr="0" anchor="ctr" bIns="34275" lIns="0" spcFirstLastPara="1" rIns="0" wrap="square" tIns="34275">
            <a:noAutofit/>
          </a:bodyPr>
          <a:lstStyle>
            <a:lvl1pPr lvl="0" rtl="0" algn="l">
              <a:lnSpc>
                <a:spcPct val="90000"/>
              </a:lnSpc>
              <a:spcBef>
                <a:spcPts val="0"/>
              </a:spcBef>
              <a:spcAft>
                <a:spcPts val="0"/>
              </a:spcAft>
              <a:buClr>
                <a:schemeClr val="dk1"/>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307" name="Google Shape;307;p60"/>
          <p:cNvSpPr txBox="1"/>
          <p:nvPr>
            <p:ph idx="1" type="body"/>
          </p:nvPr>
        </p:nvSpPr>
        <p:spPr>
          <a:xfrm>
            <a:off x="345734" y="1711517"/>
            <a:ext cx="2605800" cy="2920800"/>
          </a:xfrm>
          <a:prstGeom prst="rect">
            <a:avLst/>
          </a:prstGeom>
          <a:noFill/>
          <a:ln>
            <a:noFill/>
          </a:ln>
        </p:spPr>
        <p:txBody>
          <a:bodyPr anchorCtr="0" anchor="t" bIns="34275" lIns="0" spcFirstLastPara="1" rIns="0" wrap="square" tIns="34275">
            <a:noAutofit/>
          </a:bodyPr>
          <a:lstStyle>
            <a:lvl1pPr indent="-317500" lvl="0" marL="457200" rtl="0" algn="l">
              <a:lnSpc>
                <a:spcPct val="90000"/>
              </a:lnSpc>
              <a:spcBef>
                <a:spcPts val="800"/>
              </a:spcBef>
              <a:spcAft>
                <a:spcPts val="0"/>
              </a:spcAft>
              <a:buSzPts val="1400"/>
              <a:buChar char="▪"/>
              <a:defRPr sz="1800"/>
            </a:lvl1pPr>
            <a:lvl2pPr indent="-298450" lvl="1" marL="914400" rtl="0" algn="l">
              <a:lnSpc>
                <a:spcPct val="90000"/>
              </a:lnSpc>
              <a:spcBef>
                <a:spcPts val="400"/>
              </a:spcBef>
              <a:spcAft>
                <a:spcPts val="0"/>
              </a:spcAft>
              <a:buSzPts val="1100"/>
              <a:buChar char="▪"/>
              <a:defRPr sz="1500"/>
            </a:lvl2pPr>
            <a:lvl3pPr indent="-292100" lvl="2" marL="1371600" rtl="0" algn="l">
              <a:lnSpc>
                <a:spcPct val="90000"/>
              </a:lnSpc>
              <a:spcBef>
                <a:spcPts val="400"/>
              </a:spcBef>
              <a:spcAft>
                <a:spcPts val="0"/>
              </a:spcAft>
              <a:buSzPts val="1000"/>
              <a:buChar char="▪"/>
              <a:defRPr sz="1400"/>
            </a:lvl3pPr>
            <a:lvl4pPr indent="-285750" lvl="3" marL="1828800" rtl="0" algn="l">
              <a:lnSpc>
                <a:spcPct val="90000"/>
              </a:lnSpc>
              <a:spcBef>
                <a:spcPts val="400"/>
              </a:spcBef>
              <a:spcAft>
                <a:spcPts val="0"/>
              </a:spcAft>
              <a:buSzPts val="900"/>
              <a:buChar char="▪"/>
              <a:defRPr sz="1200"/>
            </a:lvl4pPr>
            <a:lvl5pPr indent="-285750" lvl="4" marL="2286000" rtl="0" algn="l">
              <a:lnSpc>
                <a:spcPct val="90000"/>
              </a:lnSpc>
              <a:spcBef>
                <a:spcPts val="400"/>
              </a:spcBef>
              <a:spcAft>
                <a:spcPts val="0"/>
              </a:spcAft>
              <a:buSzPts val="900"/>
              <a:buChar char="▪"/>
              <a:defRPr sz="1200"/>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308" name="Google Shape;308;p60"/>
          <p:cNvSpPr txBox="1"/>
          <p:nvPr>
            <p:ph idx="2" type="body"/>
          </p:nvPr>
        </p:nvSpPr>
        <p:spPr>
          <a:xfrm>
            <a:off x="3265577" y="1711517"/>
            <a:ext cx="2605800" cy="2920800"/>
          </a:xfrm>
          <a:prstGeom prst="rect">
            <a:avLst/>
          </a:prstGeom>
          <a:noFill/>
          <a:ln>
            <a:noFill/>
          </a:ln>
        </p:spPr>
        <p:txBody>
          <a:bodyPr anchorCtr="0" anchor="t" bIns="34275" lIns="0" spcFirstLastPara="1" rIns="0" wrap="square" tIns="34275">
            <a:noAutofit/>
          </a:bodyPr>
          <a:lstStyle>
            <a:lvl1pPr indent="-317500" lvl="0" marL="457200" rtl="0" algn="l">
              <a:lnSpc>
                <a:spcPct val="90000"/>
              </a:lnSpc>
              <a:spcBef>
                <a:spcPts val="800"/>
              </a:spcBef>
              <a:spcAft>
                <a:spcPts val="0"/>
              </a:spcAft>
              <a:buSzPts val="1400"/>
              <a:buChar char="▪"/>
              <a:defRPr sz="1800"/>
            </a:lvl1pPr>
            <a:lvl2pPr indent="-298450" lvl="1" marL="914400" rtl="0" algn="l">
              <a:lnSpc>
                <a:spcPct val="90000"/>
              </a:lnSpc>
              <a:spcBef>
                <a:spcPts val="400"/>
              </a:spcBef>
              <a:spcAft>
                <a:spcPts val="0"/>
              </a:spcAft>
              <a:buSzPts val="1100"/>
              <a:buChar char="▪"/>
              <a:defRPr sz="1500"/>
            </a:lvl2pPr>
            <a:lvl3pPr indent="-292100" lvl="2" marL="1371600" rtl="0" algn="l">
              <a:lnSpc>
                <a:spcPct val="90000"/>
              </a:lnSpc>
              <a:spcBef>
                <a:spcPts val="400"/>
              </a:spcBef>
              <a:spcAft>
                <a:spcPts val="0"/>
              </a:spcAft>
              <a:buSzPts val="1000"/>
              <a:buChar char="▪"/>
              <a:defRPr sz="1400"/>
            </a:lvl3pPr>
            <a:lvl4pPr indent="-285750" lvl="3" marL="1828800" rtl="0" algn="l">
              <a:lnSpc>
                <a:spcPct val="90000"/>
              </a:lnSpc>
              <a:spcBef>
                <a:spcPts val="400"/>
              </a:spcBef>
              <a:spcAft>
                <a:spcPts val="0"/>
              </a:spcAft>
              <a:buSzPts val="900"/>
              <a:buChar char="▪"/>
              <a:defRPr sz="1200"/>
            </a:lvl4pPr>
            <a:lvl5pPr indent="-285750" lvl="4" marL="2286000" rtl="0" algn="l">
              <a:lnSpc>
                <a:spcPct val="90000"/>
              </a:lnSpc>
              <a:spcBef>
                <a:spcPts val="400"/>
              </a:spcBef>
              <a:spcAft>
                <a:spcPts val="0"/>
              </a:spcAft>
              <a:buSzPts val="900"/>
              <a:buChar char="▪"/>
              <a:defRPr sz="1200"/>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309" name="Google Shape;309;p60"/>
          <p:cNvSpPr txBox="1"/>
          <p:nvPr>
            <p:ph idx="3" type="body"/>
          </p:nvPr>
        </p:nvSpPr>
        <p:spPr>
          <a:xfrm>
            <a:off x="6185421" y="1711517"/>
            <a:ext cx="2605800" cy="2920800"/>
          </a:xfrm>
          <a:prstGeom prst="rect">
            <a:avLst/>
          </a:prstGeom>
          <a:noFill/>
          <a:ln>
            <a:noFill/>
          </a:ln>
        </p:spPr>
        <p:txBody>
          <a:bodyPr anchorCtr="0" anchor="t" bIns="34275" lIns="0" spcFirstLastPara="1" rIns="0" wrap="square" tIns="34275">
            <a:noAutofit/>
          </a:bodyPr>
          <a:lstStyle>
            <a:lvl1pPr indent="-317500" lvl="0" marL="457200" rtl="0" algn="l">
              <a:lnSpc>
                <a:spcPct val="90000"/>
              </a:lnSpc>
              <a:spcBef>
                <a:spcPts val="800"/>
              </a:spcBef>
              <a:spcAft>
                <a:spcPts val="0"/>
              </a:spcAft>
              <a:buSzPts val="1400"/>
              <a:buChar char="▪"/>
              <a:defRPr sz="1800"/>
            </a:lvl1pPr>
            <a:lvl2pPr indent="-298450" lvl="1" marL="914400" rtl="0" algn="l">
              <a:lnSpc>
                <a:spcPct val="90000"/>
              </a:lnSpc>
              <a:spcBef>
                <a:spcPts val="400"/>
              </a:spcBef>
              <a:spcAft>
                <a:spcPts val="0"/>
              </a:spcAft>
              <a:buSzPts val="1100"/>
              <a:buChar char="▪"/>
              <a:defRPr sz="1500"/>
            </a:lvl2pPr>
            <a:lvl3pPr indent="-292100" lvl="2" marL="1371600" rtl="0" algn="l">
              <a:lnSpc>
                <a:spcPct val="90000"/>
              </a:lnSpc>
              <a:spcBef>
                <a:spcPts val="400"/>
              </a:spcBef>
              <a:spcAft>
                <a:spcPts val="0"/>
              </a:spcAft>
              <a:buSzPts val="1000"/>
              <a:buChar char="▪"/>
              <a:defRPr sz="1400"/>
            </a:lvl3pPr>
            <a:lvl4pPr indent="-285750" lvl="3" marL="1828800" rtl="0" algn="l">
              <a:lnSpc>
                <a:spcPct val="90000"/>
              </a:lnSpc>
              <a:spcBef>
                <a:spcPts val="400"/>
              </a:spcBef>
              <a:spcAft>
                <a:spcPts val="0"/>
              </a:spcAft>
              <a:buSzPts val="900"/>
              <a:buChar char="▪"/>
              <a:defRPr sz="1200"/>
            </a:lvl4pPr>
            <a:lvl5pPr indent="-285750" lvl="4" marL="2286000" rtl="0" algn="l">
              <a:lnSpc>
                <a:spcPct val="90000"/>
              </a:lnSpc>
              <a:spcBef>
                <a:spcPts val="400"/>
              </a:spcBef>
              <a:spcAft>
                <a:spcPts val="0"/>
              </a:spcAft>
              <a:buSzPts val="900"/>
              <a:buChar char="▪"/>
              <a:defRPr sz="1200"/>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cxnSp>
        <p:nvCxnSpPr>
          <p:cNvPr id="310" name="Google Shape;310;p60"/>
          <p:cNvCxnSpPr/>
          <p:nvPr/>
        </p:nvCxnSpPr>
        <p:spPr>
          <a:xfrm>
            <a:off x="5939624" y="1189435"/>
            <a:ext cx="0" cy="3442800"/>
          </a:xfrm>
          <a:prstGeom prst="straightConnector1">
            <a:avLst/>
          </a:prstGeom>
          <a:noFill/>
          <a:ln cap="flat" cmpd="sng" w="12700">
            <a:solidFill>
              <a:schemeClr val="accent5"/>
            </a:solidFill>
            <a:prstDash val="solid"/>
            <a:miter lim="800000"/>
            <a:headEnd len="sm" w="sm" type="none"/>
            <a:tailEnd len="sm" w="sm" type="none"/>
          </a:ln>
        </p:spPr>
      </p:cxnSp>
      <p:cxnSp>
        <p:nvCxnSpPr>
          <p:cNvPr id="311" name="Google Shape;311;p60"/>
          <p:cNvCxnSpPr/>
          <p:nvPr/>
        </p:nvCxnSpPr>
        <p:spPr>
          <a:xfrm>
            <a:off x="3023483" y="1189435"/>
            <a:ext cx="0" cy="3442800"/>
          </a:xfrm>
          <a:prstGeom prst="straightConnector1">
            <a:avLst/>
          </a:prstGeom>
          <a:noFill/>
          <a:ln cap="flat" cmpd="sng" w="12700">
            <a:solidFill>
              <a:schemeClr val="accent5"/>
            </a:solidFill>
            <a:prstDash val="solid"/>
            <a:miter lim="800000"/>
            <a:headEnd len="sm" w="sm" type="none"/>
            <a:tailEnd len="sm" w="sm" type="none"/>
          </a:ln>
        </p:spPr>
      </p:cxnSp>
      <p:sp>
        <p:nvSpPr>
          <p:cNvPr id="312" name="Google Shape;312;p60"/>
          <p:cNvSpPr txBox="1"/>
          <p:nvPr>
            <p:ph idx="4" type="body"/>
          </p:nvPr>
        </p:nvSpPr>
        <p:spPr>
          <a:xfrm>
            <a:off x="3265577" y="1189435"/>
            <a:ext cx="2605800" cy="438600"/>
          </a:xfrm>
          <a:prstGeom prst="rect">
            <a:avLst/>
          </a:prstGeom>
          <a:noFill/>
          <a:ln>
            <a:noFill/>
          </a:ln>
        </p:spPr>
        <p:txBody>
          <a:bodyPr anchorCtr="0" anchor="t" bIns="34275" lIns="0" spcFirstLastPara="1" rIns="0" wrap="square" tIns="34275">
            <a:noAutofit/>
          </a:bodyPr>
          <a:lstStyle>
            <a:lvl1pPr indent="-228600" lvl="0" marL="457200" rtl="0" algn="l">
              <a:lnSpc>
                <a:spcPct val="90000"/>
              </a:lnSpc>
              <a:spcBef>
                <a:spcPts val="800"/>
              </a:spcBef>
              <a:spcAft>
                <a:spcPts val="0"/>
              </a:spcAft>
              <a:buSzPts val="1600"/>
              <a:buNone/>
              <a:defRPr>
                <a:solidFill>
                  <a:schemeClr val="accent5"/>
                </a:solidFill>
                <a:latin typeface="Barlow"/>
                <a:ea typeface="Barlow"/>
                <a:cs typeface="Barlow"/>
                <a:sym typeface="Barlow"/>
              </a:defRPr>
            </a:lvl1pPr>
            <a:lvl2pPr indent="-292100" lvl="1" marL="914400" rtl="0" algn="l">
              <a:lnSpc>
                <a:spcPct val="90000"/>
              </a:lnSpc>
              <a:spcBef>
                <a:spcPts val="400"/>
              </a:spcBef>
              <a:spcAft>
                <a:spcPts val="0"/>
              </a:spcAft>
              <a:buSzPts val="1000"/>
              <a:buChar char="▪"/>
              <a:defRPr/>
            </a:lvl2pPr>
            <a:lvl3pPr indent="-292100" lvl="2" marL="1371600" rtl="0" algn="l">
              <a:lnSpc>
                <a:spcPct val="90000"/>
              </a:lnSpc>
              <a:spcBef>
                <a:spcPts val="400"/>
              </a:spcBef>
              <a:spcAft>
                <a:spcPts val="0"/>
              </a:spcAft>
              <a:buSzPts val="1000"/>
              <a:buChar char="▪"/>
              <a:defRPr/>
            </a:lvl3pPr>
            <a:lvl4pPr indent="-292100" lvl="3" marL="1828800" rtl="0" algn="l">
              <a:lnSpc>
                <a:spcPct val="90000"/>
              </a:lnSpc>
              <a:spcBef>
                <a:spcPts val="400"/>
              </a:spcBef>
              <a:spcAft>
                <a:spcPts val="0"/>
              </a:spcAft>
              <a:buSzPts val="1000"/>
              <a:buChar char="▪"/>
              <a:defRPr/>
            </a:lvl4pPr>
            <a:lvl5pPr indent="-292100" lvl="4" marL="2286000" rtl="0" algn="l">
              <a:lnSpc>
                <a:spcPct val="90000"/>
              </a:lnSpc>
              <a:spcBef>
                <a:spcPts val="400"/>
              </a:spcBef>
              <a:spcAft>
                <a:spcPts val="0"/>
              </a:spcAft>
              <a:buSzPts val="10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313" name="Google Shape;313;p60"/>
          <p:cNvSpPr txBox="1"/>
          <p:nvPr>
            <p:ph idx="5" type="body"/>
          </p:nvPr>
        </p:nvSpPr>
        <p:spPr>
          <a:xfrm>
            <a:off x="6185421" y="1189435"/>
            <a:ext cx="2605800" cy="438600"/>
          </a:xfrm>
          <a:prstGeom prst="rect">
            <a:avLst/>
          </a:prstGeom>
          <a:noFill/>
          <a:ln>
            <a:noFill/>
          </a:ln>
        </p:spPr>
        <p:txBody>
          <a:bodyPr anchorCtr="0" anchor="t" bIns="34275" lIns="0" spcFirstLastPara="1" rIns="0" wrap="square" tIns="34275">
            <a:noAutofit/>
          </a:bodyPr>
          <a:lstStyle>
            <a:lvl1pPr indent="-228600" lvl="0" marL="457200" rtl="0" algn="l">
              <a:lnSpc>
                <a:spcPct val="90000"/>
              </a:lnSpc>
              <a:spcBef>
                <a:spcPts val="800"/>
              </a:spcBef>
              <a:spcAft>
                <a:spcPts val="0"/>
              </a:spcAft>
              <a:buSzPts val="1600"/>
              <a:buNone/>
              <a:defRPr>
                <a:solidFill>
                  <a:schemeClr val="accent5"/>
                </a:solidFill>
                <a:latin typeface="Barlow"/>
                <a:ea typeface="Barlow"/>
                <a:cs typeface="Barlow"/>
                <a:sym typeface="Barlow"/>
              </a:defRPr>
            </a:lvl1pPr>
            <a:lvl2pPr indent="-292100" lvl="1" marL="914400" rtl="0" algn="l">
              <a:lnSpc>
                <a:spcPct val="90000"/>
              </a:lnSpc>
              <a:spcBef>
                <a:spcPts val="400"/>
              </a:spcBef>
              <a:spcAft>
                <a:spcPts val="0"/>
              </a:spcAft>
              <a:buSzPts val="1000"/>
              <a:buChar char="▪"/>
              <a:defRPr/>
            </a:lvl2pPr>
            <a:lvl3pPr indent="-292100" lvl="2" marL="1371600" rtl="0" algn="l">
              <a:lnSpc>
                <a:spcPct val="90000"/>
              </a:lnSpc>
              <a:spcBef>
                <a:spcPts val="400"/>
              </a:spcBef>
              <a:spcAft>
                <a:spcPts val="0"/>
              </a:spcAft>
              <a:buSzPts val="1000"/>
              <a:buChar char="▪"/>
              <a:defRPr/>
            </a:lvl3pPr>
            <a:lvl4pPr indent="-292100" lvl="3" marL="1828800" rtl="0" algn="l">
              <a:lnSpc>
                <a:spcPct val="90000"/>
              </a:lnSpc>
              <a:spcBef>
                <a:spcPts val="400"/>
              </a:spcBef>
              <a:spcAft>
                <a:spcPts val="0"/>
              </a:spcAft>
              <a:buSzPts val="1000"/>
              <a:buChar char="▪"/>
              <a:defRPr/>
            </a:lvl4pPr>
            <a:lvl5pPr indent="-292100" lvl="4" marL="2286000" rtl="0" algn="l">
              <a:lnSpc>
                <a:spcPct val="90000"/>
              </a:lnSpc>
              <a:spcBef>
                <a:spcPts val="400"/>
              </a:spcBef>
              <a:spcAft>
                <a:spcPts val="0"/>
              </a:spcAft>
              <a:buSzPts val="10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314" name="Google Shape;314;p60"/>
          <p:cNvSpPr txBox="1"/>
          <p:nvPr>
            <p:ph idx="6" type="body"/>
          </p:nvPr>
        </p:nvSpPr>
        <p:spPr>
          <a:xfrm>
            <a:off x="345734" y="1189435"/>
            <a:ext cx="2605800" cy="438600"/>
          </a:xfrm>
          <a:prstGeom prst="rect">
            <a:avLst/>
          </a:prstGeom>
          <a:noFill/>
          <a:ln>
            <a:noFill/>
          </a:ln>
        </p:spPr>
        <p:txBody>
          <a:bodyPr anchorCtr="0" anchor="t" bIns="34275" lIns="0" spcFirstLastPara="1" rIns="0" wrap="square" tIns="34275">
            <a:noAutofit/>
          </a:bodyPr>
          <a:lstStyle>
            <a:lvl1pPr indent="-228600" lvl="0" marL="457200" rtl="0" algn="l">
              <a:lnSpc>
                <a:spcPct val="90000"/>
              </a:lnSpc>
              <a:spcBef>
                <a:spcPts val="800"/>
              </a:spcBef>
              <a:spcAft>
                <a:spcPts val="0"/>
              </a:spcAft>
              <a:buSzPts val="1600"/>
              <a:buNone/>
              <a:defRPr>
                <a:solidFill>
                  <a:schemeClr val="accent5"/>
                </a:solidFill>
                <a:latin typeface="Barlow"/>
                <a:ea typeface="Barlow"/>
                <a:cs typeface="Barlow"/>
                <a:sym typeface="Barlow"/>
              </a:defRPr>
            </a:lvl1pPr>
            <a:lvl2pPr indent="-292100" lvl="1" marL="914400" rtl="0" algn="l">
              <a:lnSpc>
                <a:spcPct val="90000"/>
              </a:lnSpc>
              <a:spcBef>
                <a:spcPts val="400"/>
              </a:spcBef>
              <a:spcAft>
                <a:spcPts val="0"/>
              </a:spcAft>
              <a:buSzPts val="1000"/>
              <a:buChar char="▪"/>
              <a:defRPr/>
            </a:lvl2pPr>
            <a:lvl3pPr indent="-292100" lvl="2" marL="1371600" rtl="0" algn="l">
              <a:lnSpc>
                <a:spcPct val="90000"/>
              </a:lnSpc>
              <a:spcBef>
                <a:spcPts val="400"/>
              </a:spcBef>
              <a:spcAft>
                <a:spcPts val="0"/>
              </a:spcAft>
              <a:buSzPts val="1000"/>
              <a:buChar char="▪"/>
              <a:defRPr/>
            </a:lvl3pPr>
            <a:lvl4pPr indent="-292100" lvl="3" marL="1828800" rtl="0" algn="l">
              <a:lnSpc>
                <a:spcPct val="90000"/>
              </a:lnSpc>
              <a:spcBef>
                <a:spcPts val="400"/>
              </a:spcBef>
              <a:spcAft>
                <a:spcPts val="0"/>
              </a:spcAft>
              <a:buSzPts val="1000"/>
              <a:buChar char="▪"/>
              <a:defRPr/>
            </a:lvl4pPr>
            <a:lvl5pPr indent="-292100" lvl="4" marL="2286000" rtl="0" algn="l">
              <a:lnSpc>
                <a:spcPct val="90000"/>
              </a:lnSpc>
              <a:spcBef>
                <a:spcPts val="400"/>
              </a:spcBef>
              <a:spcAft>
                <a:spcPts val="0"/>
              </a:spcAft>
              <a:buSzPts val="10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315" name="Google Shape;315;p6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 Box">
  <p:cSld name="Two Column Box">
    <p:spTree>
      <p:nvGrpSpPr>
        <p:cNvPr id="316" name="Shape 316"/>
        <p:cNvGrpSpPr/>
        <p:nvPr/>
      </p:nvGrpSpPr>
      <p:grpSpPr>
        <a:xfrm>
          <a:off x="0" y="0"/>
          <a:ext cx="0" cy="0"/>
          <a:chOff x="0" y="0"/>
          <a:chExt cx="0" cy="0"/>
        </a:xfrm>
      </p:grpSpPr>
      <p:sp>
        <p:nvSpPr>
          <p:cNvPr id="317" name="Google Shape;317;p61"/>
          <p:cNvSpPr/>
          <p:nvPr/>
        </p:nvSpPr>
        <p:spPr>
          <a:xfrm>
            <a:off x="345733" y="1458265"/>
            <a:ext cx="4054200" cy="2568600"/>
          </a:xfrm>
          <a:prstGeom prst="snip1Rect">
            <a:avLst>
              <a:gd fmla="val 16667" name="adj"/>
            </a:avLst>
          </a:prstGeom>
          <a:solidFill>
            <a:schemeClr val="accent5"/>
          </a:solidFill>
          <a:ln>
            <a:noFill/>
          </a:ln>
        </p:spPr>
        <p:txBody>
          <a:bodyPr anchorCtr="0" anchor="t" bIns="34275" lIns="68575" spcFirstLastPara="1" rIns="68575" wrap="square" tIns="34275">
            <a:noAutofit/>
          </a:bodyPr>
          <a:lstStyle/>
          <a:p>
            <a:pPr indent="0" lvl="0" marL="38100" marR="0" rtl="0" algn="l">
              <a:lnSpc>
                <a:spcPct val="90000"/>
              </a:lnSpc>
              <a:spcBef>
                <a:spcPts val="0"/>
              </a:spcBef>
              <a:spcAft>
                <a:spcPts val="0"/>
              </a:spcAft>
              <a:buClr>
                <a:schemeClr val="lt1"/>
              </a:buClr>
              <a:buSzPts val="1100"/>
              <a:buFont typeface="Arial"/>
              <a:buNone/>
            </a:pPr>
            <a:r>
              <a:t/>
            </a:r>
            <a:endParaRPr b="0" i="0" sz="1100" u="none" cap="none" strike="noStrike">
              <a:solidFill>
                <a:schemeClr val="lt1"/>
              </a:solidFill>
              <a:latin typeface="Arial"/>
              <a:ea typeface="Arial"/>
              <a:cs typeface="Arial"/>
              <a:sym typeface="Arial"/>
            </a:endParaRPr>
          </a:p>
        </p:txBody>
      </p:sp>
      <p:sp>
        <p:nvSpPr>
          <p:cNvPr id="318" name="Google Shape;318;p61"/>
          <p:cNvSpPr/>
          <p:nvPr/>
        </p:nvSpPr>
        <p:spPr>
          <a:xfrm>
            <a:off x="4736365" y="1458265"/>
            <a:ext cx="4054200" cy="2568600"/>
          </a:xfrm>
          <a:prstGeom prst="snip1Rect">
            <a:avLst>
              <a:gd fmla="val 16667" name="adj"/>
            </a:avLst>
          </a:prstGeom>
          <a:solidFill>
            <a:schemeClr val="dk2"/>
          </a:solidFill>
          <a:ln>
            <a:noFill/>
          </a:ln>
        </p:spPr>
        <p:txBody>
          <a:bodyPr anchorCtr="0" anchor="t" bIns="34275" lIns="68575" spcFirstLastPara="1" rIns="68575" wrap="square" tIns="34275">
            <a:noAutofit/>
          </a:bodyPr>
          <a:lstStyle/>
          <a:p>
            <a:pPr indent="0" lvl="0" marL="38100" marR="0" rtl="0" algn="l">
              <a:lnSpc>
                <a:spcPct val="90000"/>
              </a:lnSpc>
              <a:spcBef>
                <a:spcPts val="0"/>
              </a:spcBef>
              <a:spcAft>
                <a:spcPts val="0"/>
              </a:spcAft>
              <a:buClr>
                <a:schemeClr val="lt1"/>
              </a:buClr>
              <a:buSzPts val="1100"/>
              <a:buFont typeface="Arial"/>
              <a:buNone/>
            </a:pPr>
            <a:r>
              <a:t/>
            </a:r>
            <a:endParaRPr b="0" i="0" sz="1100" u="none" cap="none" strike="noStrike">
              <a:solidFill>
                <a:schemeClr val="lt1"/>
              </a:solidFill>
              <a:latin typeface="Arial"/>
              <a:ea typeface="Arial"/>
              <a:cs typeface="Arial"/>
              <a:sym typeface="Arial"/>
            </a:endParaRPr>
          </a:p>
        </p:txBody>
      </p:sp>
      <p:sp>
        <p:nvSpPr>
          <p:cNvPr id="319" name="Google Shape;319;p61"/>
          <p:cNvSpPr txBox="1"/>
          <p:nvPr>
            <p:ph type="title"/>
          </p:nvPr>
        </p:nvSpPr>
        <p:spPr>
          <a:xfrm>
            <a:off x="345734" y="273844"/>
            <a:ext cx="8445000" cy="744000"/>
          </a:xfrm>
          <a:prstGeom prst="rect">
            <a:avLst/>
          </a:prstGeom>
          <a:noFill/>
          <a:ln>
            <a:noFill/>
          </a:ln>
        </p:spPr>
        <p:txBody>
          <a:bodyPr anchorCtr="0" anchor="ctr" bIns="34275" lIns="0" spcFirstLastPara="1" rIns="0" wrap="square" tIns="34275">
            <a:noAutofit/>
          </a:bodyPr>
          <a:lstStyle>
            <a:lvl1pPr lvl="0" rtl="0" algn="l">
              <a:lnSpc>
                <a:spcPct val="90000"/>
              </a:lnSpc>
              <a:spcBef>
                <a:spcPts val="0"/>
              </a:spcBef>
              <a:spcAft>
                <a:spcPts val="0"/>
              </a:spcAft>
              <a:buClr>
                <a:schemeClr val="dk1"/>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320" name="Google Shape;320;p61"/>
          <p:cNvSpPr txBox="1"/>
          <p:nvPr>
            <p:ph idx="1" type="body"/>
          </p:nvPr>
        </p:nvSpPr>
        <p:spPr>
          <a:xfrm>
            <a:off x="464431" y="1577210"/>
            <a:ext cx="3815400" cy="2339700"/>
          </a:xfrm>
          <a:prstGeom prst="rect">
            <a:avLst/>
          </a:prstGeom>
          <a:noFill/>
          <a:ln>
            <a:noFill/>
          </a:ln>
        </p:spPr>
        <p:txBody>
          <a:bodyPr anchorCtr="0" anchor="t" bIns="34275" lIns="0" spcFirstLastPara="1" rIns="0" wrap="square" tIns="34275">
            <a:noAutofit/>
          </a:bodyPr>
          <a:lstStyle>
            <a:lvl1pPr indent="-292100" lvl="0" marL="457200" rtl="0" algn="l">
              <a:lnSpc>
                <a:spcPct val="90000"/>
              </a:lnSpc>
              <a:spcBef>
                <a:spcPts val="800"/>
              </a:spcBef>
              <a:spcAft>
                <a:spcPts val="0"/>
              </a:spcAft>
              <a:buClr>
                <a:schemeClr val="lt1"/>
              </a:buClr>
              <a:buSzPts val="1000"/>
              <a:buChar char="▪"/>
              <a:defRPr sz="1400">
                <a:solidFill>
                  <a:schemeClr val="lt1"/>
                </a:solidFill>
              </a:defRPr>
            </a:lvl1pPr>
            <a:lvl2pPr indent="-285750" lvl="1" marL="914400" rtl="0" algn="l">
              <a:lnSpc>
                <a:spcPct val="90000"/>
              </a:lnSpc>
              <a:spcBef>
                <a:spcPts val="400"/>
              </a:spcBef>
              <a:spcAft>
                <a:spcPts val="0"/>
              </a:spcAft>
              <a:buClr>
                <a:schemeClr val="lt1"/>
              </a:buClr>
              <a:buSzPts val="900"/>
              <a:buChar char="▪"/>
              <a:defRPr sz="1200">
                <a:solidFill>
                  <a:schemeClr val="lt1"/>
                </a:solidFill>
              </a:defRPr>
            </a:lvl2pPr>
            <a:lvl3pPr indent="-279400" lvl="2" marL="1371600" rtl="0" algn="l">
              <a:lnSpc>
                <a:spcPct val="90000"/>
              </a:lnSpc>
              <a:spcBef>
                <a:spcPts val="400"/>
              </a:spcBef>
              <a:spcAft>
                <a:spcPts val="0"/>
              </a:spcAft>
              <a:buClr>
                <a:schemeClr val="lt1"/>
              </a:buClr>
              <a:buSzPts val="800"/>
              <a:buChar char="▪"/>
              <a:defRPr sz="1100">
                <a:solidFill>
                  <a:schemeClr val="lt1"/>
                </a:solidFill>
              </a:defRPr>
            </a:lvl3pPr>
            <a:lvl4pPr indent="-273050" lvl="3" marL="1828800" rtl="0" algn="l">
              <a:lnSpc>
                <a:spcPct val="90000"/>
              </a:lnSpc>
              <a:spcBef>
                <a:spcPts val="400"/>
              </a:spcBef>
              <a:spcAft>
                <a:spcPts val="0"/>
              </a:spcAft>
              <a:buClr>
                <a:schemeClr val="lt1"/>
              </a:buClr>
              <a:buSzPts val="700"/>
              <a:buChar char="▪"/>
              <a:defRPr sz="900">
                <a:solidFill>
                  <a:schemeClr val="lt1"/>
                </a:solidFill>
              </a:defRPr>
            </a:lvl4pPr>
            <a:lvl5pPr indent="-273050" lvl="4" marL="2286000" rtl="0" algn="l">
              <a:lnSpc>
                <a:spcPct val="90000"/>
              </a:lnSpc>
              <a:spcBef>
                <a:spcPts val="400"/>
              </a:spcBef>
              <a:spcAft>
                <a:spcPts val="0"/>
              </a:spcAft>
              <a:buClr>
                <a:schemeClr val="lt1"/>
              </a:buClr>
              <a:buSzPts val="700"/>
              <a:buChar char="▪"/>
              <a:defRPr sz="900">
                <a:solidFill>
                  <a:schemeClr val="lt1"/>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321" name="Google Shape;321;p61"/>
          <p:cNvSpPr txBox="1"/>
          <p:nvPr>
            <p:ph idx="2" type="body"/>
          </p:nvPr>
        </p:nvSpPr>
        <p:spPr>
          <a:xfrm>
            <a:off x="4859539" y="1578426"/>
            <a:ext cx="3815400" cy="2338800"/>
          </a:xfrm>
          <a:prstGeom prst="rect">
            <a:avLst/>
          </a:prstGeom>
          <a:noFill/>
          <a:ln>
            <a:noFill/>
          </a:ln>
        </p:spPr>
        <p:txBody>
          <a:bodyPr anchorCtr="0" anchor="t" bIns="34275" lIns="0" spcFirstLastPara="1" rIns="0" wrap="square" tIns="34275">
            <a:noAutofit/>
          </a:bodyPr>
          <a:lstStyle>
            <a:lvl1pPr indent="-292100" lvl="0" marL="457200" rtl="0" algn="l">
              <a:lnSpc>
                <a:spcPct val="90000"/>
              </a:lnSpc>
              <a:spcBef>
                <a:spcPts val="800"/>
              </a:spcBef>
              <a:spcAft>
                <a:spcPts val="0"/>
              </a:spcAft>
              <a:buClr>
                <a:schemeClr val="lt1"/>
              </a:buClr>
              <a:buSzPts val="1000"/>
              <a:buChar char="▪"/>
              <a:defRPr sz="1400">
                <a:solidFill>
                  <a:schemeClr val="lt1"/>
                </a:solidFill>
              </a:defRPr>
            </a:lvl1pPr>
            <a:lvl2pPr indent="-285750" lvl="1" marL="914400" rtl="0" algn="l">
              <a:lnSpc>
                <a:spcPct val="90000"/>
              </a:lnSpc>
              <a:spcBef>
                <a:spcPts val="400"/>
              </a:spcBef>
              <a:spcAft>
                <a:spcPts val="0"/>
              </a:spcAft>
              <a:buClr>
                <a:schemeClr val="lt1"/>
              </a:buClr>
              <a:buSzPts val="900"/>
              <a:buChar char="▪"/>
              <a:defRPr sz="1200">
                <a:solidFill>
                  <a:schemeClr val="lt1"/>
                </a:solidFill>
              </a:defRPr>
            </a:lvl2pPr>
            <a:lvl3pPr indent="-279400" lvl="2" marL="1371600" rtl="0" algn="l">
              <a:lnSpc>
                <a:spcPct val="90000"/>
              </a:lnSpc>
              <a:spcBef>
                <a:spcPts val="400"/>
              </a:spcBef>
              <a:spcAft>
                <a:spcPts val="0"/>
              </a:spcAft>
              <a:buClr>
                <a:schemeClr val="lt1"/>
              </a:buClr>
              <a:buSzPts val="800"/>
              <a:buChar char="▪"/>
              <a:defRPr sz="1100">
                <a:solidFill>
                  <a:schemeClr val="lt1"/>
                </a:solidFill>
              </a:defRPr>
            </a:lvl3pPr>
            <a:lvl4pPr indent="-273050" lvl="3" marL="1828800" rtl="0" algn="l">
              <a:lnSpc>
                <a:spcPct val="90000"/>
              </a:lnSpc>
              <a:spcBef>
                <a:spcPts val="400"/>
              </a:spcBef>
              <a:spcAft>
                <a:spcPts val="0"/>
              </a:spcAft>
              <a:buClr>
                <a:schemeClr val="lt1"/>
              </a:buClr>
              <a:buSzPts val="700"/>
              <a:buChar char="▪"/>
              <a:defRPr sz="900">
                <a:solidFill>
                  <a:schemeClr val="lt1"/>
                </a:solidFill>
              </a:defRPr>
            </a:lvl4pPr>
            <a:lvl5pPr indent="-273050" lvl="4" marL="2286000" rtl="0" algn="l">
              <a:lnSpc>
                <a:spcPct val="90000"/>
              </a:lnSpc>
              <a:spcBef>
                <a:spcPts val="400"/>
              </a:spcBef>
              <a:spcAft>
                <a:spcPts val="0"/>
              </a:spcAft>
              <a:buClr>
                <a:schemeClr val="lt1"/>
              </a:buClr>
              <a:buSzPts val="700"/>
              <a:buChar char="▪"/>
              <a:defRPr sz="900">
                <a:solidFill>
                  <a:schemeClr val="lt1"/>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322" name="Google Shape;322;p61"/>
          <p:cNvSpPr txBox="1"/>
          <p:nvPr>
            <p:ph idx="3" type="body"/>
          </p:nvPr>
        </p:nvSpPr>
        <p:spPr>
          <a:xfrm>
            <a:off x="4740842" y="1136930"/>
            <a:ext cx="4049700" cy="313500"/>
          </a:xfrm>
          <a:prstGeom prst="rect">
            <a:avLst/>
          </a:prstGeom>
          <a:noFill/>
          <a:ln>
            <a:noFill/>
          </a:ln>
        </p:spPr>
        <p:txBody>
          <a:bodyPr anchorCtr="0" anchor="t" bIns="34275" lIns="0" spcFirstLastPara="1" rIns="0" wrap="square" tIns="34275">
            <a:noAutofit/>
          </a:bodyPr>
          <a:lstStyle>
            <a:lvl1pPr indent="-228600" lvl="0" marL="457200" rtl="0" algn="l">
              <a:lnSpc>
                <a:spcPct val="90000"/>
              </a:lnSpc>
              <a:spcBef>
                <a:spcPts val="800"/>
              </a:spcBef>
              <a:spcAft>
                <a:spcPts val="0"/>
              </a:spcAft>
              <a:buSzPts val="1100"/>
              <a:buNone/>
              <a:defRPr sz="1500">
                <a:solidFill>
                  <a:schemeClr val="dk1"/>
                </a:solidFill>
                <a:latin typeface="Barlow"/>
                <a:ea typeface="Barlow"/>
                <a:cs typeface="Barlow"/>
                <a:sym typeface="Barlow"/>
              </a:defRPr>
            </a:lvl1pPr>
            <a:lvl2pPr indent="-292100" lvl="1" marL="914400" rtl="0" algn="l">
              <a:lnSpc>
                <a:spcPct val="90000"/>
              </a:lnSpc>
              <a:spcBef>
                <a:spcPts val="400"/>
              </a:spcBef>
              <a:spcAft>
                <a:spcPts val="0"/>
              </a:spcAft>
              <a:buSzPts val="1000"/>
              <a:buChar char="▪"/>
              <a:defRPr/>
            </a:lvl2pPr>
            <a:lvl3pPr indent="-292100" lvl="2" marL="1371600" rtl="0" algn="l">
              <a:lnSpc>
                <a:spcPct val="90000"/>
              </a:lnSpc>
              <a:spcBef>
                <a:spcPts val="400"/>
              </a:spcBef>
              <a:spcAft>
                <a:spcPts val="0"/>
              </a:spcAft>
              <a:buSzPts val="1000"/>
              <a:buChar char="▪"/>
              <a:defRPr/>
            </a:lvl3pPr>
            <a:lvl4pPr indent="-292100" lvl="3" marL="1828800" rtl="0" algn="l">
              <a:lnSpc>
                <a:spcPct val="90000"/>
              </a:lnSpc>
              <a:spcBef>
                <a:spcPts val="400"/>
              </a:spcBef>
              <a:spcAft>
                <a:spcPts val="0"/>
              </a:spcAft>
              <a:buSzPts val="1000"/>
              <a:buChar char="▪"/>
              <a:defRPr/>
            </a:lvl4pPr>
            <a:lvl5pPr indent="-292100" lvl="4" marL="2286000" rtl="0" algn="l">
              <a:lnSpc>
                <a:spcPct val="90000"/>
              </a:lnSpc>
              <a:spcBef>
                <a:spcPts val="400"/>
              </a:spcBef>
              <a:spcAft>
                <a:spcPts val="0"/>
              </a:spcAft>
              <a:buSzPts val="10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323" name="Google Shape;323;p61"/>
          <p:cNvSpPr txBox="1"/>
          <p:nvPr>
            <p:ph idx="4" type="body"/>
          </p:nvPr>
        </p:nvSpPr>
        <p:spPr>
          <a:xfrm>
            <a:off x="345733" y="1136930"/>
            <a:ext cx="4049700" cy="313500"/>
          </a:xfrm>
          <a:prstGeom prst="rect">
            <a:avLst/>
          </a:prstGeom>
          <a:noFill/>
          <a:ln>
            <a:noFill/>
          </a:ln>
        </p:spPr>
        <p:txBody>
          <a:bodyPr anchorCtr="0" anchor="t" bIns="34275" lIns="0" spcFirstLastPara="1" rIns="0" wrap="square" tIns="34275">
            <a:noAutofit/>
          </a:bodyPr>
          <a:lstStyle>
            <a:lvl1pPr indent="-228600" lvl="0" marL="457200" rtl="0" algn="l">
              <a:lnSpc>
                <a:spcPct val="90000"/>
              </a:lnSpc>
              <a:spcBef>
                <a:spcPts val="800"/>
              </a:spcBef>
              <a:spcAft>
                <a:spcPts val="0"/>
              </a:spcAft>
              <a:buSzPts val="1100"/>
              <a:buNone/>
              <a:defRPr sz="1500">
                <a:solidFill>
                  <a:schemeClr val="dk1"/>
                </a:solidFill>
                <a:latin typeface="Barlow"/>
                <a:ea typeface="Barlow"/>
                <a:cs typeface="Barlow"/>
                <a:sym typeface="Barlow"/>
              </a:defRPr>
            </a:lvl1pPr>
            <a:lvl2pPr indent="-292100" lvl="1" marL="914400" rtl="0" algn="l">
              <a:lnSpc>
                <a:spcPct val="90000"/>
              </a:lnSpc>
              <a:spcBef>
                <a:spcPts val="400"/>
              </a:spcBef>
              <a:spcAft>
                <a:spcPts val="0"/>
              </a:spcAft>
              <a:buSzPts val="1000"/>
              <a:buChar char="▪"/>
              <a:defRPr/>
            </a:lvl2pPr>
            <a:lvl3pPr indent="-292100" lvl="2" marL="1371600" rtl="0" algn="l">
              <a:lnSpc>
                <a:spcPct val="90000"/>
              </a:lnSpc>
              <a:spcBef>
                <a:spcPts val="400"/>
              </a:spcBef>
              <a:spcAft>
                <a:spcPts val="0"/>
              </a:spcAft>
              <a:buSzPts val="1000"/>
              <a:buChar char="▪"/>
              <a:defRPr/>
            </a:lvl3pPr>
            <a:lvl4pPr indent="-292100" lvl="3" marL="1828800" rtl="0" algn="l">
              <a:lnSpc>
                <a:spcPct val="90000"/>
              </a:lnSpc>
              <a:spcBef>
                <a:spcPts val="400"/>
              </a:spcBef>
              <a:spcAft>
                <a:spcPts val="0"/>
              </a:spcAft>
              <a:buSzPts val="1000"/>
              <a:buChar char="▪"/>
              <a:defRPr/>
            </a:lvl4pPr>
            <a:lvl5pPr indent="-292100" lvl="4" marL="2286000" rtl="0" algn="l">
              <a:lnSpc>
                <a:spcPct val="90000"/>
              </a:lnSpc>
              <a:spcBef>
                <a:spcPts val="400"/>
              </a:spcBef>
              <a:spcAft>
                <a:spcPts val="0"/>
              </a:spcAft>
              <a:buSzPts val="10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324" name="Google Shape;324;p6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ox">
  <p:cSld name="Three Box">
    <p:spTree>
      <p:nvGrpSpPr>
        <p:cNvPr id="325" name="Shape 325"/>
        <p:cNvGrpSpPr/>
        <p:nvPr/>
      </p:nvGrpSpPr>
      <p:grpSpPr>
        <a:xfrm>
          <a:off x="0" y="0"/>
          <a:ext cx="0" cy="0"/>
          <a:chOff x="0" y="0"/>
          <a:chExt cx="0" cy="0"/>
        </a:xfrm>
      </p:grpSpPr>
      <p:sp>
        <p:nvSpPr>
          <p:cNvPr id="326" name="Google Shape;326;p62"/>
          <p:cNvSpPr/>
          <p:nvPr/>
        </p:nvSpPr>
        <p:spPr>
          <a:xfrm>
            <a:off x="345734" y="1458265"/>
            <a:ext cx="2541000" cy="2568600"/>
          </a:xfrm>
          <a:prstGeom prst="snip1Rect">
            <a:avLst>
              <a:gd fmla="val 16667" name="adj"/>
            </a:avLst>
          </a:prstGeom>
          <a:solidFill>
            <a:schemeClr val="accent5"/>
          </a:solidFill>
          <a:ln>
            <a:noFill/>
          </a:ln>
        </p:spPr>
        <p:txBody>
          <a:bodyPr anchorCtr="0" anchor="t" bIns="34275" lIns="68575" spcFirstLastPara="1" rIns="68575" wrap="square" tIns="34275">
            <a:noAutofit/>
          </a:bodyPr>
          <a:lstStyle/>
          <a:p>
            <a:pPr indent="0" lvl="0" marL="38100" marR="0" rtl="0" algn="l">
              <a:lnSpc>
                <a:spcPct val="90000"/>
              </a:lnSpc>
              <a:spcBef>
                <a:spcPts val="0"/>
              </a:spcBef>
              <a:spcAft>
                <a:spcPts val="0"/>
              </a:spcAft>
              <a:buClr>
                <a:schemeClr val="lt1"/>
              </a:buClr>
              <a:buSzPts val="1100"/>
              <a:buFont typeface="Arial"/>
              <a:buNone/>
            </a:pPr>
            <a:r>
              <a:t/>
            </a:r>
            <a:endParaRPr b="0" i="0" sz="1100" u="none" cap="none" strike="noStrike">
              <a:solidFill>
                <a:schemeClr val="lt1"/>
              </a:solidFill>
              <a:latin typeface="Arial"/>
              <a:ea typeface="Arial"/>
              <a:cs typeface="Arial"/>
              <a:sym typeface="Arial"/>
            </a:endParaRPr>
          </a:p>
        </p:txBody>
      </p:sp>
      <p:sp>
        <p:nvSpPr>
          <p:cNvPr id="327" name="Google Shape;327;p62"/>
          <p:cNvSpPr/>
          <p:nvPr/>
        </p:nvSpPr>
        <p:spPr>
          <a:xfrm>
            <a:off x="3311776" y="1458265"/>
            <a:ext cx="2541000" cy="2568600"/>
          </a:xfrm>
          <a:prstGeom prst="snip1Rect">
            <a:avLst>
              <a:gd fmla="val 16667" name="adj"/>
            </a:avLst>
          </a:prstGeom>
          <a:solidFill>
            <a:schemeClr val="dk2"/>
          </a:solidFill>
          <a:ln>
            <a:noFill/>
          </a:ln>
        </p:spPr>
        <p:txBody>
          <a:bodyPr anchorCtr="0" anchor="t" bIns="34275" lIns="68575" spcFirstLastPara="1" rIns="68575" wrap="square" tIns="34275">
            <a:noAutofit/>
          </a:bodyPr>
          <a:lstStyle/>
          <a:p>
            <a:pPr indent="0" lvl="0" marL="38100" marR="0" rtl="0" algn="l">
              <a:lnSpc>
                <a:spcPct val="90000"/>
              </a:lnSpc>
              <a:spcBef>
                <a:spcPts val="0"/>
              </a:spcBef>
              <a:spcAft>
                <a:spcPts val="0"/>
              </a:spcAft>
              <a:buClr>
                <a:schemeClr val="lt1"/>
              </a:buClr>
              <a:buSzPts val="1100"/>
              <a:buFont typeface="Arial"/>
              <a:buNone/>
            </a:pPr>
            <a:r>
              <a:t/>
            </a:r>
            <a:endParaRPr b="0" i="0" sz="1100" u="none" cap="none" strike="noStrike">
              <a:solidFill>
                <a:schemeClr val="lt1"/>
              </a:solidFill>
              <a:latin typeface="Arial"/>
              <a:ea typeface="Arial"/>
              <a:cs typeface="Arial"/>
              <a:sym typeface="Arial"/>
            </a:endParaRPr>
          </a:p>
        </p:txBody>
      </p:sp>
      <p:sp>
        <p:nvSpPr>
          <p:cNvPr id="328" name="Google Shape;328;p62"/>
          <p:cNvSpPr txBox="1"/>
          <p:nvPr>
            <p:ph type="title"/>
          </p:nvPr>
        </p:nvSpPr>
        <p:spPr>
          <a:xfrm>
            <a:off x="345734" y="273844"/>
            <a:ext cx="8445000" cy="744000"/>
          </a:xfrm>
          <a:prstGeom prst="rect">
            <a:avLst/>
          </a:prstGeom>
          <a:noFill/>
          <a:ln>
            <a:noFill/>
          </a:ln>
        </p:spPr>
        <p:txBody>
          <a:bodyPr anchorCtr="0" anchor="ctr" bIns="34275" lIns="0" spcFirstLastPara="1" rIns="0" wrap="square" tIns="34275">
            <a:noAutofit/>
          </a:bodyPr>
          <a:lstStyle>
            <a:lvl1pPr lvl="0" rtl="0" algn="l">
              <a:lnSpc>
                <a:spcPct val="90000"/>
              </a:lnSpc>
              <a:spcBef>
                <a:spcPts val="0"/>
              </a:spcBef>
              <a:spcAft>
                <a:spcPts val="0"/>
              </a:spcAft>
              <a:buClr>
                <a:schemeClr val="dk1"/>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329" name="Google Shape;329;p62"/>
          <p:cNvSpPr txBox="1"/>
          <p:nvPr>
            <p:ph idx="1" type="body"/>
          </p:nvPr>
        </p:nvSpPr>
        <p:spPr>
          <a:xfrm>
            <a:off x="464431" y="1577210"/>
            <a:ext cx="2308500" cy="2339700"/>
          </a:xfrm>
          <a:prstGeom prst="rect">
            <a:avLst/>
          </a:prstGeom>
          <a:noFill/>
          <a:ln>
            <a:noFill/>
          </a:ln>
        </p:spPr>
        <p:txBody>
          <a:bodyPr anchorCtr="0" anchor="t" bIns="34275" lIns="0" spcFirstLastPara="1" rIns="0" wrap="square" tIns="34275">
            <a:noAutofit/>
          </a:bodyPr>
          <a:lstStyle>
            <a:lvl1pPr indent="-292100" lvl="0" marL="457200" rtl="0" algn="l">
              <a:lnSpc>
                <a:spcPct val="90000"/>
              </a:lnSpc>
              <a:spcBef>
                <a:spcPts val="800"/>
              </a:spcBef>
              <a:spcAft>
                <a:spcPts val="0"/>
              </a:spcAft>
              <a:buClr>
                <a:schemeClr val="lt1"/>
              </a:buClr>
              <a:buSzPts val="1000"/>
              <a:buChar char="▪"/>
              <a:defRPr sz="1400">
                <a:solidFill>
                  <a:schemeClr val="lt1"/>
                </a:solidFill>
              </a:defRPr>
            </a:lvl1pPr>
            <a:lvl2pPr indent="-285750" lvl="1" marL="914400" rtl="0" algn="l">
              <a:lnSpc>
                <a:spcPct val="90000"/>
              </a:lnSpc>
              <a:spcBef>
                <a:spcPts val="400"/>
              </a:spcBef>
              <a:spcAft>
                <a:spcPts val="0"/>
              </a:spcAft>
              <a:buClr>
                <a:schemeClr val="lt1"/>
              </a:buClr>
              <a:buSzPts val="900"/>
              <a:buChar char="▪"/>
              <a:defRPr sz="1200">
                <a:solidFill>
                  <a:schemeClr val="lt1"/>
                </a:solidFill>
              </a:defRPr>
            </a:lvl2pPr>
            <a:lvl3pPr indent="-279400" lvl="2" marL="1371600" rtl="0" algn="l">
              <a:lnSpc>
                <a:spcPct val="90000"/>
              </a:lnSpc>
              <a:spcBef>
                <a:spcPts val="400"/>
              </a:spcBef>
              <a:spcAft>
                <a:spcPts val="0"/>
              </a:spcAft>
              <a:buClr>
                <a:schemeClr val="lt1"/>
              </a:buClr>
              <a:buSzPts val="800"/>
              <a:buChar char="▪"/>
              <a:defRPr sz="1100">
                <a:solidFill>
                  <a:schemeClr val="lt1"/>
                </a:solidFill>
              </a:defRPr>
            </a:lvl3pPr>
            <a:lvl4pPr indent="-273050" lvl="3" marL="1828800" rtl="0" algn="l">
              <a:lnSpc>
                <a:spcPct val="90000"/>
              </a:lnSpc>
              <a:spcBef>
                <a:spcPts val="400"/>
              </a:spcBef>
              <a:spcAft>
                <a:spcPts val="0"/>
              </a:spcAft>
              <a:buClr>
                <a:schemeClr val="lt1"/>
              </a:buClr>
              <a:buSzPts val="700"/>
              <a:buChar char="▪"/>
              <a:defRPr sz="900">
                <a:solidFill>
                  <a:schemeClr val="lt1"/>
                </a:solidFill>
              </a:defRPr>
            </a:lvl4pPr>
            <a:lvl5pPr indent="-273050" lvl="4" marL="2286000" rtl="0" algn="l">
              <a:lnSpc>
                <a:spcPct val="90000"/>
              </a:lnSpc>
              <a:spcBef>
                <a:spcPts val="400"/>
              </a:spcBef>
              <a:spcAft>
                <a:spcPts val="0"/>
              </a:spcAft>
              <a:buClr>
                <a:schemeClr val="lt1"/>
              </a:buClr>
              <a:buSzPts val="700"/>
              <a:buChar char="▪"/>
              <a:defRPr sz="900">
                <a:solidFill>
                  <a:schemeClr val="lt1"/>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330" name="Google Shape;330;p62"/>
          <p:cNvSpPr txBox="1"/>
          <p:nvPr>
            <p:ph idx="2" type="body"/>
          </p:nvPr>
        </p:nvSpPr>
        <p:spPr>
          <a:xfrm>
            <a:off x="3434948" y="1578426"/>
            <a:ext cx="2308500" cy="2338800"/>
          </a:xfrm>
          <a:prstGeom prst="rect">
            <a:avLst/>
          </a:prstGeom>
          <a:noFill/>
          <a:ln>
            <a:noFill/>
          </a:ln>
        </p:spPr>
        <p:txBody>
          <a:bodyPr anchorCtr="0" anchor="t" bIns="34275" lIns="0" spcFirstLastPara="1" rIns="0" wrap="square" tIns="34275">
            <a:noAutofit/>
          </a:bodyPr>
          <a:lstStyle>
            <a:lvl1pPr indent="-292100" lvl="0" marL="457200" rtl="0" algn="l">
              <a:lnSpc>
                <a:spcPct val="90000"/>
              </a:lnSpc>
              <a:spcBef>
                <a:spcPts val="800"/>
              </a:spcBef>
              <a:spcAft>
                <a:spcPts val="0"/>
              </a:spcAft>
              <a:buClr>
                <a:schemeClr val="lt1"/>
              </a:buClr>
              <a:buSzPts val="1000"/>
              <a:buChar char="▪"/>
              <a:defRPr sz="1400">
                <a:solidFill>
                  <a:schemeClr val="lt1"/>
                </a:solidFill>
              </a:defRPr>
            </a:lvl1pPr>
            <a:lvl2pPr indent="-285750" lvl="1" marL="914400" rtl="0" algn="l">
              <a:lnSpc>
                <a:spcPct val="90000"/>
              </a:lnSpc>
              <a:spcBef>
                <a:spcPts val="400"/>
              </a:spcBef>
              <a:spcAft>
                <a:spcPts val="0"/>
              </a:spcAft>
              <a:buClr>
                <a:schemeClr val="lt1"/>
              </a:buClr>
              <a:buSzPts val="900"/>
              <a:buChar char="▪"/>
              <a:defRPr sz="1200">
                <a:solidFill>
                  <a:schemeClr val="lt1"/>
                </a:solidFill>
              </a:defRPr>
            </a:lvl2pPr>
            <a:lvl3pPr indent="-279400" lvl="2" marL="1371600" rtl="0" algn="l">
              <a:lnSpc>
                <a:spcPct val="90000"/>
              </a:lnSpc>
              <a:spcBef>
                <a:spcPts val="400"/>
              </a:spcBef>
              <a:spcAft>
                <a:spcPts val="0"/>
              </a:spcAft>
              <a:buClr>
                <a:schemeClr val="lt1"/>
              </a:buClr>
              <a:buSzPts val="800"/>
              <a:buChar char="▪"/>
              <a:defRPr sz="1100">
                <a:solidFill>
                  <a:schemeClr val="lt1"/>
                </a:solidFill>
              </a:defRPr>
            </a:lvl3pPr>
            <a:lvl4pPr indent="-273050" lvl="3" marL="1828800" rtl="0" algn="l">
              <a:lnSpc>
                <a:spcPct val="90000"/>
              </a:lnSpc>
              <a:spcBef>
                <a:spcPts val="400"/>
              </a:spcBef>
              <a:spcAft>
                <a:spcPts val="0"/>
              </a:spcAft>
              <a:buClr>
                <a:schemeClr val="lt1"/>
              </a:buClr>
              <a:buSzPts val="700"/>
              <a:buChar char="▪"/>
              <a:defRPr sz="900">
                <a:solidFill>
                  <a:schemeClr val="lt1"/>
                </a:solidFill>
              </a:defRPr>
            </a:lvl4pPr>
            <a:lvl5pPr indent="-273050" lvl="4" marL="2286000" rtl="0" algn="l">
              <a:lnSpc>
                <a:spcPct val="90000"/>
              </a:lnSpc>
              <a:spcBef>
                <a:spcPts val="400"/>
              </a:spcBef>
              <a:spcAft>
                <a:spcPts val="0"/>
              </a:spcAft>
              <a:buClr>
                <a:schemeClr val="lt1"/>
              </a:buClr>
              <a:buSzPts val="700"/>
              <a:buChar char="▪"/>
              <a:defRPr sz="900">
                <a:solidFill>
                  <a:schemeClr val="lt1"/>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331" name="Google Shape;331;p62"/>
          <p:cNvSpPr txBox="1"/>
          <p:nvPr>
            <p:ph idx="3" type="body"/>
          </p:nvPr>
        </p:nvSpPr>
        <p:spPr>
          <a:xfrm>
            <a:off x="3316252" y="1136930"/>
            <a:ext cx="2538300" cy="313500"/>
          </a:xfrm>
          <a:prstGeom prst="rect">
            <a:avLst/>
          </a:prstGeom>
          <a:noFill/>
          <a:ln>
            <a:noFill/>
          </a:ln>
        </p:spPr>
        <p:txBody>
          <a:bodyPr anchorCtr="0" anchor="t" bIns="34275" lIns="0" spcFirstLastPara="1" rIns="0" wrap="square" tIns="34275">
            <a:noAutofit/>
          </a:bodyPr>
          <a:lstStyle>
            <a:lvl1pPr indent="-228600" lvl="0" marL="457200" rtl="0" algn="l">
              <a:lnSpc>
                <a:spcPct val="90000"/>
              </a:lnSpc>
              <a:spcBef>
                <a:spcPts val="800"/>
              </a:spcBef>
              <a:spcAft>
                <a:spcPts val="0"/>
              </a:spcAft>
              <a:buSzPts val="1100"/>
              <a:buNone/>
              <a:defRPr sz="1500">
                <a:solidFill>
                  <a:schemeClr val="dk1"/>
                </a:solidFill>
                <a:latin typeface="Barlow"/>
                <a:ea typeface="Barlow"/>
                <a:cs typeface="Barlow"/>
                <a:sym typeface="Barlow"/>
              </a:defRPr>
            </a:lvl1pPr>
            <a:lvl2pPr indent="-292100" lvl="1" marL="914400" rtl="0" algn="l">
              <a:lnSpc>
                <a:spcPct val="90000"/>
              </a:lnSpc>
              <a:spcBef>
                <a:spcPts val="400"/>
              </a:spcBef>
              <a:spcAft>
                <a:spcPts val="0"/>
              </a:spcAft>
              <a:buSzPts val="1000"/>
              <a:buChar char="▪"/>
              <a:defRPr/>
            </a:lvl2pPr>
            <a:lvl3pPr indent="-292100" lvl="2" marL="1371600" rtl="0" algn="l">
              <a:lnSpc>
                <a:spcPct val="90000"/>
              </a:lnSpc>
              <a:spcBef>
                <a:spcPts val="400"/>
              </a:spcBef>
              <a:spcAft>
                <a:spcPts val="0"/>
              </a:spcAft>
              <a:buSzPts val="1000"/>
              <a:buChar char="▪"/>
              <a:defRPr/>
            </a:lvl3pPr>
            <a:lvl4pPr indent="-292100" lvl="3" marL="1828800" rtl="0" algn="l">
              <a:lnSpc>
                <a:spcPct val="90000"/>
              </a:lnSpc>
              <a:spcBef>
                <a:spcPts val="400"/>
              </a:spcBef>
              <a:spcAft>
                <a:spcPts val="0"/>
              </a:spcAft>
              <a:buSzPts val="1000"/>
              <a:buChar char="▪"/>
              <a:defRPr/>
            </a:lvl4pPr>
            <a:lvl5pPr indent="-292100" lvl="4" marL="2286000" rtl="0" algn="l">
              <a:lnSpc>
                <a:spcPct val="90000"/>
              </a:lnSpc>
              <a:spcBef>
                <a:spcPts val="400"/>
              </a:spcBef>
              <a:spcAft>
                <a:spcPts val="0"/>
              </a:spcAft>
              <a:buSzPts val="10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332" name="Google Shape;332;p62"/>
          <p:cNvSpPr txBox="1"/>
          <p:nvPr>
            <p:ph idx="4" type="body"/>
          </p:nvPr>
        </p:nvSpPr>
        <p:spPr>
          <a:xfrm>
            <a:off x="345734" y="1136930"/>
            <a:ext cx="2538300" cy="313500"/>
          </a:xfrm>
          <a:prstGeom prst="rect">
            <a:avLst/>
          </a:prstGeom>
          <a:noFill/>
          <a:ln>
            <a:noFill/>
          </a:ln>
        </p:spPr>
        <p:txBody>
          <a:bodyPr anchorCtr="0" anchor="t" bIns="34275" lIns="0" spcFirstLastPara="1" rIns="0" wrap="square" tIns="34275">
            <a:noAutofit/>
          </a:bodyPr>
          <a:lstStyle>
            <a:lvl1pPr indent="-228600" lvl="0" marL="457200" rtl="0" algn="l">
              <a:lnSpc>
                <a:spcPct val="90000"/>
              </a:lnSpc>
              <a:spcBef>
                <a:spcPts val="800"/>
              </a:spcBef>
              <a:spcAft>
                <a:spcPts val="0"/>
              </a:spcAft>
              <a:buSzPts val="1100"/>
              <a:buNone/>
              <a:defRPr sz="1500">
                <a:solidFill>
                  <a:schemeClr val="dk1"/>
                </a:solidFill>
                <a:latin typeface="Barlow"/>
                <a:ea typeface="Barlow"/>
                <a:cs typeface="Barlow"/>
                <a:sym typeface="Barlow"/>
              </a:defRPr>
            </a:lvl1pPr>
            <a:lvl2pPr indent="-292100" lvl="1" marL="914400" rtl="0" algn="l">
              <a:lnSpc>
                <a:spcPct val="90000"/>
              </a:lnSpc>
              <a:spcBef>
                <a:spcPts val="400"/>
              </a:spcBef>
              <a:spcAft>
                <a:spcPts val="0"/>
              </a:spcAft>
              <a:buSzPts val="1000"/>
              <a:buChar char="▪"/>
              <a:defRPr/>
            </a:lvl2pPr>
            <a:lvl3pPr indent="-292100" lvl="2" marL="1371600" rtl="0" algn="l">
              <a:lnSpc>
                <a:spcPct val="90000"/>
              </a:lnSpc>
              <a:spcBef>
                <a:spcPts val="400"/>
              </a:spcBef>
              <a:spcAft>
                <a:spcPts val="0"/>
              </a:spcAft>
              <a:buSzPts val="1000"/>
              <a:buChar char="▪"/>
              <a:defRPr/>
            </a:lvl3pPr>
            <a:lvl4pPr indent="-292100" lvl="3" marL="1828800" rtl="0" algn="l">
              <a:lnSpc>
                <a:spcPct val="90000"/>
              </a:lnSpc>
              <a:spcBef>
                <a:spcPts val="400"/>
              </a:spcBef>
              <a:spcAft>
                <a:spcPts val="0"/>
              </a:spcAft>
              <a:buSzPts val="1000"/>
              <a:buChar char="▪"/>
              <a:defRPr/>
            </a:lvl4pPr>
            <a:lvl5pPr indent="-292100" lvl="4" marL="2286000" rtl="0" algn="l">
              <a:lnSpc>
                <a:spcPct val="90000"/>
              </a:lnSpc>
              <a:spcBef>
                <a:spcPts val="400"/>
              </a:spcBef>
              <a:spcAft>
                <a:spcPts val="0"/>
              </a:spcAft>
              <a:buSzPts val="10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333" name="Google Shape;333;p62"/>
          <p:cNvSpPr/>
          <p:nvPr/>
        </p:nvSpPr>
        <p:spPr>
          <a:xfrm>
            <a:off x="6249658" y="1458265"/>
            <a:ext cx="2541000" cy="2568600"/>
          </a:xfrm>
          <a:prstGeom prst="snip1Rect">
            <a:avLst>
              <a:gd fmla="val 16667" name="adj"/>
            </a:avLst>
          </a:prstGeom>
          <a:solidFill>
            <a:schemeClr val="dk1"/>
          </a:solidFill>
          <a:ln>
            <a:noFill/>
          </a:ln>
        </p:spPr>
        <p:txBody>
          <a:bodyPr anchorCtr="0" anchor="t" bIns="34275" lIns="68575" spcFirstLastPara="1" rIns="68575" wrap="square" tIns="34275">
            <a:noAutofit/>
          </a:bodyPr>
          <a:lstStyle/>
          <a:p>
            <a:pPr indent="0" lvl="0" marL="38100" marR="0" rtl="0" algn="l">
              <a:lnSpc>
                <a:spcPct val="90000"/>
              </a:lnSpc>
              <a:spcBef>
                <a:spcPts val="0"/>
              </a:spcBef>
              <a:spcAft>
                <a:spcPts val="0"/>
              </a:spcAft>
              <a:buClr>
                <a:schemeClr val="lt1"/>
              </a:buClr>
              <a:buSzPts val="1100"/>
              <a:buFont typeface="Arial"/>
              <a:buNone/>
            </a:pPr>
            <a:r>
              <a:t/>
            </a:r>
            <a:endParaRPr b="0" i="0" sz="1100" u="none" cap="none" strike="noStrike">
              <a:solidFill>
                <a:schemeClr val="lt1"/>
              </a:solidFill>
              <a:latin typeface="Arial"/>
              <a:ea typeface="Arial"/>
              <a:cs typeface="Arial"/>
              <a:sym typeface="Arial"/>
            </a:endParaRPr>
          </a:p>
        </p:txBody>
      </p:sp>
      <p:sp>
        <p:nvSpPr>
          <p:cNvPr id="334" name="Google Shape;334;p62"/>
          <p:cNvSpPr txBox="1"/>
          <p:nvPr>
            <p:ph idx="5" type="body"/>
          </p:nvPr>
        </p:nvSpPr>
        <p:spPr>
          <a:xfrm>
            <a:off x="6372830" y="1578426"/>
            <a:ext cx="2308500" cy="2338800"/>
          </a:xfrm>
          <a:prstGeom prst="rect">
            <a:avLst/>
          </a:prstGeom>
          <a:noFill/>
          <a:ln>
            <a:noFill/>
          </a:ln>
        </p:spPr>
        <p:txBody>
          <a:bodyPr anchorCtr="0" anchor="t" bIns="34275" lIns="0" spcFirstLastPara="1" rIns="0" wrap="square" tIns="34275">
            <a:noAutofit/>
          </a:bodyPr>
          <a:lstStyle>
            <a:lvl1pPr indent="-292100" lvl="0" marL="457200" rtl="0" algn="l">
              <a:lnSpc>
                <a:spcPct val="90000"/>
              </a:lnSpc>
              <a:spcBef>
                <a:spcPts val="800"/>
              </a:spcBef>
              <a:spcAft>
                <a:spcPts val="0"/>
              </a:spcAft>
              <a:buClr>
                <a:schemeClr val="lt1"/>
              </a:buClr>
              <a:buSzPts val="1000"/>
              <a:buChar char="▪"/>
              <a:defRPr sz="1400">
                <a:solidFill>
                  <a:schemeClr val="lt1"/>
                </a:solidFill>
              </a:defRPr>
            </a:lvl1pPr>
            <a:lvl2pPr indent="-285750" lvl="1" marL="914400" rtl="0" algn="l">
              <a:lnSpc>
                <a:spcPct val="90000"/>
              </a:lnSpc>
              <a:spcBef>
                <a:spcPts val="400"/>
              </a:spcBef>
              <a:spcAft>
                <a:spcPts val="0"/>
              </a:spcAft>
              <a:buClr>
                <a:schemeClr val="lt1"/>
              </a:buClr>
              <a:buSzPts val="900"/>
              <a:buChar char="▪"/>
              <a:defRPr sz="1200">
                <a:solidFill>
                  <a:schemeClr val="lt1"/>
                </a:solidFill>
              </a:defRPr>
            </a:lvl2pPr>
            <a:lvl3pPr indent="-279400" lvl="2" marL="1371600" rtl="0" algn="l">
              <a:lnSpc>
                <a:spcPct val="90000"/>
              </a:lnSpc>
              <a:spcBef>
                <a:spcPts val="400"/>
              </a:spcBef>
              <a:spcAft>
                <a:spcPts val="0"/>
              </a:spcAft>
              <a:buClr>
                <a:schemeClr val="lt1"/>
              </a:buClr>
              <a:buSzPts val="800"/>
              <a:buChar char="▪"/>
              <a:defRPr sz="1100">
                <a:solidFill>
                  <a:schemeClr val="lt1"/>
                </a:solidFill>
              </a:defRPr>
            </a:lvl3pPr>
            <a:lvl4pPr indent="-273050" lvl="3" marL="1828800" rtl="0" algn="l">
              <a:lnSpc>
                <a:spcPct val="90000"/>
              </a:lnSpc>
              <a:spcBef>
                <a:spcPts val="400"/>
              </a:spcBef>
              <a:spcAft>
                <a:spcPts val="0"/>
              </a:spcAft>
              <a:buClr>
                <a:schemeClr val="lt1"/>
              </a:buClr>
              <a:buSzPts val="700"/>
              <a:buChar char="▪"/>
              <a:defRPr sz="900">
                <a:solidFill>
                  <a:schemeClr val="lt1"/>
                </a:solidFill>
              </a:defRPr>
            </a:lvl4pPr>
            <a:lvl5pPr indent="-273050" lvl="4" marL="2286000" rtl="0" algn="l">
              <a:lnSpc>
                <a:spcPct val="90000"/>
              </a:lnSpc>
              <a:spcBef>
                <a:spcPts val="400"/>
              </a:spcBef>
              <a:spcAft>
                <a:spcPts val="0"/>
              </a:spcAft>
              <a:buClr>
                <a:schemeClr val="lt1"/>
              </a:buClr>
              <a:buSzPts val="700"/>
              <a:buChar char="▪"/>
              <a:defRPr sz="900">
                <a:solidFill>
                  <a:schemeClr val="lt1"/>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335" name="Google Shape;335;p62"/>
          <p:cNvSpPr txBox="1"/>
          <p:nvPr>
            <p:ph idx="6" type="body"/>
          </p:nvPr>
        </p:nvSpPr>
        <p:spPr>
          <a:xfrm>
            <a:off x="6254135" y="1136930"/>
            <a:ext cx="2538300" cy="313500"/>
          </a:xfrm>
          <a:prstGeom prst="rect">
            <a:avLst/>
          </a:prstGeom>
          <a:noFill/>
          <a:ln>
            <a:noFill/>
          </a:ln>
        </p:spPr>
        <p:txBody>
          <a:bodyPr anchorCtr="0" anchor="t" bIns="34275" lIns="0" spcFirstLastPara="1" rIns="0" wrap="square" tIns="34275">
            <a:noAutofit/>
          </a:bodyPr>
          <a:lstStyle>
            <a:lvl1pPr indent="-228600" lvl="0" marL="457200" rtl="0" algn="l">
              <a:lnSpc>
                <a:spcPct val="90000"/>
              </a:lnSpc>
              <a:spcBef>
                <a:spcPts val="800"/>
              </a:spcBef>
              <a:spcAft>
                <a:spcPts val="0"/>
              </a:spcAft>
              <a:buSzPts val="1100"/>
              <a:buNone/>
              <a:defRPr sz="1500">
                <a:solidFill>
                  <a:schemeClr val="dk1"/>
                </a:solidFill>
                <a:latin typeface="Barlow"/>
                <a:ea typeface="Barlow"/>
                <a:cs typeface="Barlow"/>
                <a:sym typeface="Barlow"/>
              </a:defRPr>
            </a:lvl1pPr>
            <a:lvl2pPr indent="-292100" lvl="1" marL="914400" rtl="0" algn="l">
              <a:lnSpc>
                <a:spcPct val="90000"/>
              </a:lnSpc>
              <a:spcBef>
                <a:spcPts val="400"/>
              </a:spcBef>
              <a:spcAft>
                <a:spcPts val="0"/>
              </a:spcAft>
              <a:buSzPts val="1000"/>
              <a:buChar char="▪"/>
              <a:defRPr/>
            </a:lvl2pPr>
            <a:lvl3pPr indent="-292100" lvl="2" marL="1371600" rtl="0" algn="l">
              <a:lnSpc>
                <a:spcPct val="90000"/>
              </a:lnSpc>
              <a:spcBef>
                <a:spcPts val="400"/>
              </a:spcBef>
              <a:spcAft>
                <a:spcPts val="0"/>
              </a:spcAft>
              <a:buSzPts val="1000"/>
              <a:buChar char="▪"/>
              <a:defRPr/>
            </a:lvl3pPr>
            <a:lvl4pPr indent="-292100" lvl="3" marL="1828800" rtl="0" algn="l">
              <a:lnSpc>
                <a:spcPct val="90000"/>
              </a:lnSpc>
              <a:spcBef>
                <a:spcPts val="400"/>
              </a:spcBef>
              <a:spcAft>
                <a:spcPts val="0"/>
              </a:spcAft>
              <a:buSzPts val="1000"/>
              <a:buChar char="▪"/>
              <a:defRPr/>
            </a:lvl4pPr>
            <a:lvl5pPr indent="-292100" lvl="4" marL="2286000" rtl="0" algn="l">
              <a:lnSpc>
                <a:spcPct val="90000"/>
              </a:lnSpc>
              <a:spcBef>
                <a:spcPts val="400"/>
              </a:spcBef>
              <a:spcAft>
                <a:spcPts val="0"/>
              </a:spcAft>
              <a:buSzPts val="10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336" name="Google Shape;336;p6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ox">
  <p:cSld name="Four Box">
    <p:spTree>
      <p:nvGrpSpPr>
        <p:cNvPr id="337" name="Shape 337"/>
        <p:cNvGrpSpPr/>
        <p:nvPr/>
      </p:nvGrpSpPr>
      <p:grpSpPr>
        <a:xfrm>
          <a:off x="0" y="0"/>
          <a:ext cx="0" cy="0"/>
          <a:chOff x="0" y="0"/>
          <a:chExt cx="0" cy="0"/>
        </a:xfrm>
      </p:grpSpPr>
      <p:sp>
        <p:nvSpPr>
          <p:cNvPr id="338" name="Google Shape;338;p63"/>
          <p:cNvSpPr/>
          <p:nvPr/>
        </p:nvSpPr>
        <p:spPr>
          <a:xfrm>
            <a:off x="345733" y="1458265"/>
            <a:ext cx="1835700" cy="2568600"/>
          </a:xfrm>
          <a:prstGeom prst="snip1Rect">
            <a:avLst>
              <a:gd fmla="val 16667" name="adj"/>
            </a:avLst>
          </a:prstGeom>
          <a:solidFill>
            <a:schemeClr val="accent6"/>
          </a:solidFill>
          <a:ln>
            <a:noFill/>
          </a:ln>
        </p:spPr>
        <p:txBody>
          <a:bodyPr anchorCtr="0" anchor="t" bIns="34275" lIns="68575" spcFirstLastPara="1" rIns="68575" wrap="square" tIns="34275">
            <a:noAutofit/>
          </a:bodyPr>
          <a:lstStyle/>
          <a:p>
            <a:pPr indent="0" lvl="0" marL="38100" marR="0" rtl="0" algn="l">
              <a:lnSpc>
                <a:spcPct val="90000"/>
              </a:lnSpc>
              <a:spcBef>
                <a:spcPts val="0"/>
              </a:spcBef>
              <a:spcAft>
                <a:spcPts val="0"/>
              </a:spcAft>
              <a:buClr>
                <a:schemeClr val="lt1"/>
              </a:buClr>
              <a:buSzPts val="1100"/>
              <a:buFont typeface="Arial"/>
              <a:buNone/>
            </a:pPr>
            <a:r>
              <a:t/>
            </a:r>
            <a:endParaRPr b="0" i="0" sz="1100" u="none" cap="none" strike="noStrike">
              <a:solidFill>
                <a:schemeClr val="lt1"/>
              </a:solidFill>
              <a:latin typeface="Arial"/>
              <a:ea typeface="Arial"/>
              <a:cs typeface="Arial"/>
              <a:sym typeface="Arial"/>
            </a:endParaRPr>
          </a:p>
        </p:txBody>
      </p:sp>
      <p:sp>
        <p:nvSpPr>
          <p:cNvPr id="339" name="Google Shape;339;p63"/>
          <p:cNvSpPr/>
          <p:nvPr/>
        </p:nvSpPr>
        <p:spPr>
          <a:xfrm>
            <a:off x="2548847" y="1458265"/>
            <a:ext cx="1835700" cy="2568600"/>
          </a:xfrm>
          <a:prstGeom prst="snip1Rect">
            <a:avLst>
              <a:gd fmla="val 16667" name="adj"/>
            </a:avLst>
          </a:prstGeom>
          <a:solidFill>
            <a:schemeClr val="accent5"/>
          </a:solidFill>
          <a:ln>
            <a:noFill/>
          </a:ln>
        </p:spPr>
        <p:txBody>
          <a:bodyPr anchorCtr="0" anchor="t" bIns="34275" lIns="68575" spcFirstLastPara="1" rIns="68575" wrap="square" tIns="34275">
            <a:noAutofit/>
          </a:bodyPr>
          <a:lstStyle/>
          <a:p>
            <a:pPr indent="0" lvl="0" marL="38100" marR="0" rtl="0" algn="l">
              <a:lnSpc>
                <a:spcPct val="90000"/>
              </a:lnSpc>
              <a:spcBef>
                <a:spcPts val="0"/>
              </a:spcBef>
              <a:spcAft>
                <a:spcPts val="0"/>
              </a:spcAft>
              <a:buClr>
                <a:schemeClr val="lt1"/>
              </a:buClr>
              <a:buSzPts val="1100"/>
              <a:buFont typeface="Arial"/>
              <a:buNone/>
            </a:pPr>
            <a:r>
              <a:t/>
            </a:r>
            <a:endParaRPr b="0" i="0" sz="1100" u="none" cap="none" strike="noStrike">
              <a:solidFill>
                <a:schemeClr val="lt1"/>
              </a:solidFill>
              <a:latin typeface="Arial"/>
              <a:ea typeface="Arial"/>
              <a:cs typeface="Arial"/>
              <a:sym typeface="Arial"/>
            </a:endParaRPr>
          </a:p>
        </p:txBody>
      </p:sp>
      <p:sp>
        <p:nvSpPr>
          <p:cNvPr id="340" name="Google Shape;340;p63"/>
          <p:cNvSpPr txBox="1"/>
          <p:nvPr>
            <p:ph type="title"/>
          </p:nvPr>
        </p:nvSpPr>
        <p:spPr>
          <a:xfrm>
            <a:off x="345734" y="273844"/>
            <a:ext cx="8445000" cy="744000"/>
          </a:xfrm>
          <a:prstGeom prst="rect">
            <a:avLst/>
          </a:prstGeom>
          <a:noFill/>
          <a:ln>
            <a:noFill/>
          </a:ln>
        </p:spPr>
        <p:txBody>
          <a:bodyPr anchorCtr="0" anchor="ctr" bIns="34275" lIns="0" spcFirstLastPara="1" rIns="0" wrap="square" tIns="34275">
            <a:noAutofit/>
          </a:bodyPr>
          <a:lstStyle>
            <a:lvl1pPr lvl="0" rtl="0" algn="l">
              <a:lnSpc>
                <a:spcPct val="90000"/>
              </a:lnSpc>
              <a:spcBef>
                <a:spcPts val="0"/>
              </a:spcBef>
              <a:spcAft>
                <a:spcPts val="0"/>
              </a:spcAft>
              <a:buClr>
                <a:schemeClr val="dk1"/>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341" name="Google Shape;341;p63"/>
          <p:cNvSpPr txBox="1"/>
          <p:nvPr>
            <p:ph idx="1" type="body"/>
          </p:nvPr>
        </p:nvSpPr>
        <p:spPr>
          <a:xfrm>
            <a:off x="464431" y="1577210"/>
            <a:ext cx="1596300" cy="2339700"/>
          </a:xfrm>
          <a:prstGeom prst="rect">
            <a:avLst/>
          </a:prstGeom>
          <a:noFill/>
          <a:ln>
            <a:noFill/>
          </a:ln>
        </p:spPr>
        <p:txBody>
          <a:bodyPr anchorCtr="0" anchor="t" bIns="34275" lIns="0" spcFirstLastPara="1" rIns="0" wrap="square" tIns="34275">
            <a:noAutofit/>
          </a:bodyPr>
          <a:lstStyle>
            <a:lvl1pPr indent="-292100" lvl="0" marL="457200" rtl="0" algn="l">
              <a:lnSpc>
                <a:spcPct val="90000"/>
              </a:lnSpc>
              <a:spcBef>
                <a:spcPts val="800"/>
              </a:spcBef>
              <a:spcAft>
                <a:spcPts val="0"/>
              </a:spcAft>
              <a:buClr>
                <a:schemeClr val="dk1"/>
              </a:buClr>
              <a:buSzPts val="1000"/>
              <a:buChar char="▪"/>
              <a:defRPr sz="1400">
                <a:solidFill>
                  <a:schemeClr val="dk1"/>
                </a:solidFill>
              </a:defRPr>
            </a:lvl1pPr>
            <a:lvl2pPr indent="-285750" lvl="1" marL="914400" rtl="0" algn="l">
              <a:lnSpc>
                <a:spcPct val="90000"/>
              </a:lnSpc>
              <a:spcBef>
                <a:spcPts val="400"/>
              </a:spcBef>
              <a:spcAft>
                <a:spcPts val="0"/>
              </a:spcAft>
              <a:buClr>
                <a:schemeClr val="lt1"/>
              </a:buClr>
              <a:buSzPts val="900"/>
              <a:buChar char="▪"/>
              <a:defRPr sz="1200">
                <a:solidFill>
                  <a:schemeClr val="lt1"/>
                </a:solidFill>
              </a:defRPr>
            </a:lvl2pPr>
            <a:lvl3pPr indent="-279400" lvl="2" marL="1371600" rtl="0" algn="l">
              <a:lnSpc>
                <a:spcPct val="90000"/>
              </a:lnSpc>
              <a:spcBef>
                <a:spcPts val="400"/>
              </a:spcBef>
              <a:spcAft>
                <a:spcPts val="0"/>
              </a:spcAft>
              <a:buClr>
                <a:schemeClr val="lt1"/>
              </a:buClr>
              <a:buSzPts val="800"/>
              <a:buChar char="▪"/>
              <a:defRPr sz="1100">
                <a:solidFill>
                  <a:schemeClr val="lt1"/>
                </a:solidFill>
              </a:defRPr>
            </a:lvl3pPr>
            <a:lvl4pPr indent="-273050" lvl="3" marL="1828800" rtl="0" algn="l">
              <a:lnSpc>
                <a:spcPct val="90000"/>
              </a:lnSpc>
              <a:spcBef>
                <a:spcPts val="400"/>
              </a:spcBef>
              <a:spcAft>
                <a:spcPts val="0"/>
              </a:spcAft>
              <a:buClr>
                <a:schemeClr val="lt1"/>
              </a:buClr>
              <a:buSzPts val="700"/>
              <a:buChar char="▪"/>
              <a:defRPr sz="900">
                <a:solidFill>
                  <a:schemeClr val="lt1"/>
                </a:solidFill>
              </a:defRPr>
            </a:lvl4pPr>
            <a:lvl5pPr indent="-273050" lvl="4" marL="2286000" rtl="0" algn="l">
              <a:lnSpc>
                <a:spcPct val="90000"/>
              </a:lnSpc>
              <a:spcBef>
                <a:spcPts val="400"/>
              </a:spcBef>
              <a:spcAft>
                <a:spcPts val="0"/>
              </a:spcAft>
              <a:buClr>
                <a:schemeClr val="lt1"/>
              </a:buClr>
              <a:buSzPts val="700"/>
              <a:buChar char="▪"/>
              <a:defRPr sz="900">
                <a:solidFill>
                  <a:schemeClr val="lt1"/>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342" name="Google Shape;342;p63"/>
          <p:cNvSpPr txBox="1"/>
          <p:nvPr>
            <p:ph idx="2" type="body"/>
          </p:nvPr>
        </p:nvSpPr>
        <p:spPr>
          <a:xfrm>
            <a:off x="2669037" y="1578426"/>
            <a:ext cx="1596300" cy="2338800"/>
          </a:xfrm>
          <a:prstGeom prst="rect">
            <a:avLst/>
          </a:prstGeom>
          <a:noFill/>
          <a:ln>
            <a:noFill/>
          </a:ln>
        </p:spPr>
        <p:txBody>
          <a:bodyPr anchorCtr="0" anchor="t" bIns="34275" lIns="0" spcFirstLastPara="1" rIns="0" wrap="square" tIns="34275">
            <a:noAutofit/>
          </a:bodyPr>
          <a:lstStyle>
            <a:lvl1pPr indent="-292100" lvl="0" marL="457200" rtl="0" algn="l">
              <a:lnSpc>
                <a:spcPct val="90000"/>
              </a:lnSpc>
              <a:spcBef>
                <a:spcPts val="800"/>
              </a:spcBef>
              <a:spcAft>
                <a:spcPts val="0"/>
              </a:spcAft>
              <a:buClr>
                <a:schemeClr val="lt1"/>
              </a:buClr>
              <a:buSzPts val="1000"/>
              <a:buChar char="▪"/>
              <a:defRPr sz="1400">
                <a:solidFill>
                  <a:schemeClr val="lt1"/>
                </a:solidFill>
              </a:defRPr>
            </a:lvl1pPr>
            <a:lvl2pPr indent="-285750" lvl="1" marL="914400" rtl="0" algn="l">
              <a:lnSpc>
                <a:spcPct val="90000"/>
              </a:lnSpc>
              <a:spcBef>
                <a:spcPts val="400"/>
              </a:spcBef>
              <a:spcAft>
                <a:spcPts val="0"/>
              </a:spcAft>
              <a:buClr>
                <a:schemeClr val="lt1"/>
              </a:buClr>
              <a:buSzPts val="900"/>
              <a:buChar char="▪"/>
              <a:defRPr sz="1200">
                <a:solidFill>
                  <a:schemeClr val="lt1"/>
                </a:solidFill>
              </a:defRPr>
            </a:lvl2pPr>
            <a:lvl3pPr indent="-279400" lvl="2" marL="1371600" rtl="0" algn="l">
              <a:lnSpc>
                <a:spcPct val="90000"/>
              </a:lnSpc>
              <a:spcBef>
                <a:spcPts val="400"/>
              </a:spcBef>
              <a:spcAft>
                <a:spcPts val="0"/>
              </a:spcAft>
              <a:buClr>
                <a:schemeClr val="lt1"/>
              </a:buClr>
              <a:buSzPts val="800"/>
              <a:buChar char="▪"/>
              <a:defRPr sz="1100">
                <a:solidFill>
                  <a:schemeClr val="lt1"/>
                </a:solidFill>
              </a:defRPr>
            </a:lvl3pPr>
            <a:lvl4pPr indent="-273050" lvl="3" marL="1828800" rtl="0" algn="l">
              <a:lnSpc>
                <a:spcPct val="90000"/>
              </a:lnSpc>
              <a:spcBef>
                <a:spcPts val="400"/>
              </a:spcBef>
              <a:spcAft>
                <a:spcPts val="0"/>
              </a:spcAft>
              <a:buClr>
                <a:schemeClr val="lt1"/>
              </a:buClr>
              <a:buSzPts val="700"/>
              <a:buChar char="▪"/>
              <a:defRPr sz="900">
                <a:solidFill>
                  <a:schemeClr val="lt1"/>
                </a:solidFill>
              </a:defRPr>
            </a:lvl4pPr>
            <a:lvl5pPr indent="-273050" lvl="4" marL="2286000" rtl="0" algn="l">
              <a:lnSpc>
                <a:spcPct val="90000"/>
              </a:lnSpc>
              <a:spcBef>
                <a:spcPts val="400"/>
              </a:spcBef>
              <a:spcAft>
                <a:spcPts val="0"/>
              </a:spcAft>
              <a:buClr>
                <a:schemeClr val="lt1"/>
              </a:buClr>
              <a:buSzPts val="700"/>
              <a:buChar char="▪"/>
              <a:defRPr sz="900">
                <a:solidFill>
                  <a:schemeClr val="lt1"/>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343" name="Google Shape;343;p63"/>
          <p:cNvSpPr txBox="1"/>
          <p:nvPr>
            <p:ph idx="3" type="body"/>
          </p:nvPr>
        </p:nvSpPr>
        <p:spPr>
          <a:xfrm>
            <a:off x="2550340" y="1136930"/>
            <a:ext cx="1833600" cy="313500"/>
          </a:xfrm>
          <a:prstGeom prst="rect">
            <a:avLst/>
          </a:prstGeom>
          <a:noFill/>
          <a:ln>
            <a:noFill/>
          </a:ln>
        </p:spPr>
        <p:txBody>
          <a:bodyPr anchorCtr="0" anchor="t" bIns="34275" lIns="0" spcFirstLastPara="1" rIns="0" wrap="square" tIns="34275">
            <a:noAutofit/>
          </a:bodyPr>
          <a:lstStyle>
            <a:lvl1pPr indent="-228600" lvl="0" marL="457200" rtl="0" algn="l">
              <a:lnSpc>
                <a:spcPct val="90000"/>
              </a:lnSpc>
              <a:spcBef>
                <a:spcPts val="800"/>
              </a:spcBef>
              <a:spcAft>
                <a:spcPts val="0"/>
              </a:spcAft>
              <a:buSzPts val="1100"/>
              <a:buNone/>
              <a:defRPr sz="1500">
                <a:solidFill>
                  <a:schemeClr val="dk1"/>
                </a:solidFill>
                <a:latin typeface="Barlow"/>
                <a:ea typeface="Barlow"/>
                <a:cs typeface="Barlow"/>
                <a:sym typeface="Barlow"/>
              </a:defRPr>
            </a:lvl1pPr>
            <a:lvl2pPr indent="-292100" lvl="1" marL="914400" rtl="0" algn="l">
              <a:lnSpc>
                <a:spcPct val="90000"/>
              </a:lnSpc>
              <a:spcBef>
                <a:spcPts val="400"/>
              </a:spcBef>
              <a:spcAft>
                <a:spcPts val="0"/>
              </a:spcAft>
              <a:buSzPts val="1000"/>
              <a:buChar char="▪"/>
              <a:defRPr/>
            </a:lvl2pPr>
            <a:lvl3pPr indent="-292100" lvl="2" marL="1371600" rtl="0" algn="l">
              <a:lnSpc>
                <a:spcPct val="90000"/>
              </a:lnSpc>
              <a:spcBef>
                <a:spcPts val="400"/>
              </a:spcBef>
              <a:spcAft>
                <a:spcPts val="0"/>
              </a:spcAft>
              <a:buSzPts val="1000"/>
              <a:buChar char="▪"/>
              <a:defRPr/>
            </a:lvl3pPr>
            <a:lvl4pPr indent="-292100" lvl="3" marL="1828800" rtl="0" algn="l">
              <a:lnSpc>
                <a:spcPct val="90000"/>
              </a:lnSpc>
              <a:spcBef>
                <a:spcPts val="400"/>
              </a:spcBef>
              <a:spcAft>
                <a:spcPts val="0"/>
              </a:spcAft>
              <a:buSzPts val="1000"/>
              <a:buChar char="▪"/>
              <a:defRPr/>
            </a:lvl4pPr>
            <a:lvl5pPr indent="-292100" lvl="4" marL="2286000" rtl="0" algn="l">
              <a:lnSpc>
                <a:spcPct val="90000"/>
              </a:lnSpc>
              <a:spcBef>
                <a:spcPts val="400"/>
              </a:spcBef>
              <a:spcAft>
                <a:spcPts val="0"/>
              </a:spcAft>
              <a:buSzPts val="10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344" name="Google Shape;344;p63"/>
          <p:cNvSpPr txBox="1"/>
          <p:nvPr>
            <p:ph idx="4" type="body"/>
          </p:nvPr>
        </p:nvSpPr>
        <p:spPr>
          <a:xfrm>
            <a:off x="345734" y="1136930"/>
            <a:ext cx="1833600" cy="313500"/>
          </a:xfrm>
          <a:prstGeom prst="rect">
            <a:avLst/>
          </a:prstGeom>
          <a:noFill/>
          <a:ln>
            <a:noFill/>
          </a:ln>
        </p:spPr>
        <p:txBody>
          <a:bodyPr anchorCtr="0" anchor="t" bIns="34275" lIns="0" spcFirstLastPara="1" rIns="0" wrap="square" tIns="34275">
            <a:noAutofit/>
          </a:bodyPr>
          <a:lstStyle>
            <a:lvl1pPr indent="-228600" lvl="0" marL="457200" rtl="0" algn="l">
              <a:lnSpc>
                <a:spcPct val="90000"/>
              </a:lnSpc>
              <a:spcBef>
                <a:spcPts val="800"/>
              </a:spcBef>
              <a:spcAft>
                <a:spcPts val="0"/>
              </a:spcAft>
              <a:buSzPts val="1100"/>
              <a:buNone/>
              <a:defRPr sz="1500">
                <a:solidFill>
                  <a:schemeClr val="dk1"/>
                </a:solidFill>
                <a:latin typeface="Barlow"/>
                <a:ea typeface="Barlow"/>
                <a:cs typeface="Barlow"/>
                <a:sym typeface="Barlow"/>
              </a:defRPr>
            </a:lvl1pPr>
            <a:lvl2pPr indent="-292100" lvl="1" marL="914400" rtl="0" algn="l">
              <a:lnSpc>
                <a:spcPct val="90000"/>
              </a:lnSpc>
              <a:spcBef>
                <a:spcPts val="400"/>
              </a:spcBef>
              <a:spcAft>
                <a:spcPts val="0"/>
              </a:spcAft>
              <a:buSzPts val="1000"/>
              <a:buChar char="▪"/>
              <a:defRPr/>
            </a:lvl2pPr>
            <a:lvl3pPr indent="-292100" lvl="2" marL="1371600" rtl="0" algn="l">
              <a:lnSpc>
                <a:spcPct val="90000"/>
              </a:lnSpc>
              <a:spcBef>
                <a:spcPts val="400"/>
              </a:spcBef>
              <a:spcAft>
                <a:spcPts val="0"/>
              </a:spcAft>
              <a:buSzPts val="1000"/>
              <a:buChar char="▪"/>
              <a:defRPr/>
            </a:lvl3pPr>
            <a:lvl4pPr indent="-292100" lvl="3" marL="1828800" rtl="0" algn="l">
              <a:lnSpc>
                <a:spcPct val="90000"/>
              </a:lnSpc>
              <a:spcBef>
                <a:spcPts val="400"/>
              </a:spcBef>
              <a:spcAft>
                <a:spcPts val="0"/>
              </a:spcAft>
              <a:buSzPts val="1000"/>
              <a:buChar char="▪"/>
              <a:defRPr/>
            </a:lvl4pPr>
            <a:lvl5pPr indent="-292100" lvl="4" marL="2286000" rtl="0" algn="l">
              <a:lnSpc>
                <a:spcPct val="90000"/>
              </a:lnSpc>
              <a:spcBef>
                <a:spcPts val="400"/>
              </a:spcBef>
              <a:spcAft>
                <a:spcPts val="0"/>
              </a:spcAft>
              <a:buSzPts val="10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345" name="Google Shape;345;p63"/>
          <p:cNvSpPr/>
          <p:nvPr/>
        </p:nvSpPr>
        <p:spPr>
          <a:xfrm>
            <a:off x="4751961" y="1458265"/>
            <a:ext cx="1835700" cy="2568600"/>
          </a:xfrm>
          <a:prstGeom prst="snip1Rect">
            <a:avLst>
              <a:gd fmla="val 16667" name="adj"/>
            </a:avLst>
          </a:prstGeom>
          <a:solidFill>
            <a:schemeClr val="dk2"/>
          </a:solidFill>
          <a:ln>
            <a:noFill/>
          </a:ln>
        </p:spPr>
        <p:txBody>
          <a:bodyPr anchorCtr="0" anchor="t" bIns="34275" lIns="68575" spcFirstLastPara="1" rIns="68575" wrap="square" tIns="34275">
            <a:noAutofit/>
          </a:bodyPr>
          <a:lstStyle/>
          <a:p>
            <a:pPr indent="0" lvl="0" marL="38100" marR="0" rtl="0" algn="l">
              <a:lnSpc>
                <a:spcPct val="90000"/>
              </a:lnSpc>
              <a:spcBef>
                <a:spcPts val="0"/>
              </a:spcBef>
              <a:spcAft>
                <a:spcPts val="0"/>
              </a:spcAft>
              <a:buClr>
                <a:schemeClr val="lt1"/>
              </a:buClr>
              <a:buSzPts val="1100"/>
              <a:buFont typeface="Arial"/>
              <a:buNone/>
            </a:pPr>
            <a:r>
              <a:t/>
            </a:r>
            <a:endParaRPr b="0" i="0" sz="1100" u="none" cap="none" strike="noStrike">
              <a:solidFill>
                <a:schemeClr val="lt1"/>
              </a:solidFill>
              <a:latin typeface="Arial"/>
              <a:ea typeface="Arial"/>
              <a:cs typeface="Arial"/>
              <a:sym typeface="Arial"/>
            </a:endParaRPr>
          </a:p>
        </p:txBody>
      </p:sp>
      <p:sp>
        <p:nvSpPr>
          <p:cNvPr id="346" name="Google Shape;346;p63"/>
          <p:cNvSpPr txBox="1"/>
          <p:nvPr>
            <p:ph idx="5" type="body"/>
          </p:nvPr>
        </p:nvSpPr>
        <p:spPr>
          <a:xfrm>
            <a:off x="4873643" y="1578426"/>
            <a:ext cx="1596300" cy="2338800"/>
          </a:xfrm>
          <a:prstGeom prst="rect">
            <a:avLst/>
          </a:prstGeom>
          <a:noFill/>
          <a:ln>
            <a:noFill/>
          </a:ln>
        </p:spPr>
        <p:txBody>
          <a:bodyPr anchorCtr="0" anchor="t" bIns="34275" lIns="0" spcFirstLastPara="1" rIns="0" wrap="square" tIns="34275">
            <a:noAutofit/>
          </a:bodyPr>
          <a:lstStyle>
            <a:lvl1pPr indent="-292100" lvl="0" marL="457200" rtl="0" algn="l">
              <a:lnSpc>
                <a:spcPct val="90000"/>
              </a:lnSpc>
              <a:spcBef>
                <a:spcPts val="800"/>
              </a:spcBef>
              <a:spcAft>
                <a:spcPts val="0"/>
              </a:spcAft>
              <a:buClr>
                <a:schemeClr val="lt1"/>
              </a:buClr>
              <a:buSzPts val="1000"/>
              <a:buChar char="▪"/>
              <a:defRPr sz="1400">
                <a:solidFill>
                  <a:schemeClr val="lt1"/>
                </a:solidFill>
              </a:defRPr>
            </a:lvl1pPr>
            <a:lvl2pPr indent="-285750" lvl="1" marL="914400" rtl="0" algn="l">
              <a:lnSpc>
                <a:spcPct val="90000"/>
              </a:lnSpc>
              <a:spcBef>
                <a:spcPts val="400"/>
              </a:spcBef>
              <a:spcAft>
                <a:spcPts val="0"/>
              </a:spcAft>
              <a:buClr>
                <a:schemeClr val="lt1"/>
              </a:buClr>
              <a:buSzPts val="900"/>
              <a:buChar char="▪"/>
              <a:defRPr sz="1200">
                <a:solidFill>
                  <a:schemeClr val="lt1"/>
                </a:solidFill>
              </a:defRPr>
            </a:lvl2pPr>
            <a:lvl3pPr indent="-279400" lvl="2" marL="1371600" rtl="0" algn="l">
              <a:lnSpc>
                <a:spcPct val="90000"/>
              </a:lnSpc>
              <a:spcBef>
                <a:spcPts val="400"/>
              </a:spcBef>
              <a:spcAft>
                <a:spcPts val="0"/>
              </a:spcAft>
              <a:buClr>
                <a:schemeClr val="lt1"/>
              </a:buClr>
              <a:buSzPts val="800"/>
              <a:buChar char="▪"/>
              <a:defRPr sz="1100">
                <a:solidFill>
                  <a:schemeClr val="lt1"/>
                </a:solidFill>
              </a:defRPr>
            </a:lvl3pPr>
            <a:lvl4pPr indent="-273050" lvl="3" marL="1828800" rtl="0" algn="l">
              <a:lnSpc>
                <a:spcPct val="90000"/>
              </a:lnSpc>
              <a:spcBef>
                <a:spcPts val="400"/>
              </a:spcBef>
              <a:spcAft>
                <a:spcPts val="0"/>
              </a:spcAft>
              <a:buClr>
                <a:schemeClr val="lt1"/>
              </a:buClr>
              <a:buSzPts val="700"/>
              <a:buChar char="▪"/>
              <a:defRPr sz="900">
                <a:solidFill>
                  <a:schemeClr val="lt1"/>
                </a:solidFill>
              </a:defRPr>
            </a:lvl4pPr>
            <a:lvl5pPr indent="-273050" lvl="4" marL="2286000" rtl="0" algn="l">
              <a:lnSpc>
                <a:spcPct val="90000"/>
              </a:lnSpc>
              <a:spcBef>
                <a:spcPts val="400"/>
              </a:spcBef>
              <a:spcAft>
                <a:spcPts val="0"/>
              </a:spcAft>
              <a:buClr>
                <a:schemeClr val="lt1"/>
              </a:buClr>
              <a:buSzPts val="700"/>
              <a:buChar char="▪"/>
              <a:defRPr sz="900">
                <a:solidFill>
                  <a:schemeClr val="lt1"/>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347" name="Google Shape;347;p63"/>
          <p:cNvSpPr txBox="1"/>
          <p:nvPr>
            <p:ph idx="6" type="body"/>
          </p:nvPr>
        </p:nvSpPr>
        <p:spPr>
          <a:xfrm>
            <a:off x="4754947" y="1136930"/>
            <a:ext cx="1833600" cy="313500"/>
          </a:xfrm>
          <a:prstGeom prst="rect">
            <a:avLst/>
          </a:prstGeom>
          <a:noFill/>
          <a:ln>
            <a:noFill/>
          </a:ln>
        </p:spPr>
        <p:txBody>
          <a:bodyPr anchorCtr="0" anchor="t" bIns="34275" lIns="0" spcFirstLastPara="1" rIns="0" wrap="square" tIns="34275">
            <a:noAutofit/>
          </a:bodyPr>
          <a:lstStyle>
            <a:lvl1pPr indent="-228600" lvl="0" marL="457200" rtl="0" algn="l">
              <a:lnSpc>
                <a:spcPct val="90000"/>
              </a:lnSpc>
              <a:spcBef>
                <a:spcPts val="800"/>
              </a:spcBef>
              <a:spcAft>
                <a:spcPts val="0"/>
              </a:spcAft>
              <a:buSzPts val="1100"/>
              <a:buNone/>
              <a:defRPr sz="1500">
                <a:solidFill>
                  <a:schemeClr val="dk1"/>
                </a:solidFill>
                <a:latin typeface="Barlow"/>
                <a:ea typeface="Barlow"/>
                <a:cs typeface="Barlow"/>
                <a:sym typeface="Barlow"/>
              </a:defRPr>
            </a:lvl1pPr>
            <a:lvl2pPr indent="-292100" lvl="1" marL="914400" rtl="0" algn="l">
              <a:lnSpc>
                <a:spcPct val="90000"/>
              </a:lnSpc>
              <a:spcBef>
                <a:spcPts val="400"/>
              </a:spcBef>
              <a:spcAft>
                <a:spcPts val="0"/>
              </a:spcAft>
              <a:buSzPts val="1000"/>
              <a:buChar char="▪"/>
              <a:defRPr/>
            </a:lvl2pPr>
            <a:lvl3pPr indent="-292100" lvl="2" marL="1371600" rtl="0" algn="l">
              <a:lnSpc>
                <a:spcPct val="90000"/>
              </a:lnSpc>
              <a:spcBef>
                <a:spcPts val="400"/>
              </a:spcBef>
              <a:spcAft>
                <a:spcPts val="0"/>
              </a:spcAft>
              <a:buSzPts val="1000"/>
              <a:buChar char="▪"/>
              <a:defRPr/>
            </a:lvl3pPr>
            <a:lvl4pPr indent="-292100" lvl="3" marL="1828800" rtl="0" algn="l">
              <a:lnSpc>
                <a:spcPct val="90000"/>
              </a:lnSpc>
              <a:spcBef>
                <a:spcPts val="400"/>
              </a:spcBef>
              <a:spcAft>
                <a:spcPts val="0"/>
              </a:spcAft>
              <a:buSzPts val="1000"/>
              <a:buChar char="▪"/>
              <a:defRPr/>
            </a:lvl4pPr>
            <a:lvl5pPr indent="-292100" lvl="4" marL="2286000" rtl="0" algn="l">
              <a:lnSpc>
                <a:spcPct val="90000"/>
              </a:lnSpc>
              <a:spcBef>
                <a:spcPts val="400"/>
              </a:spcBef>
              <a:spcAft>
                <a:spcPts val="0"/>
              </a:spcAft>
              <a:buSzPts val="10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348" name="Google Shape;348;p63"/>
          <p:cNvSpPr/>
          <p:nvPr/>
        </p:nvSpPr>
        <p:spPr>
          <a:xfrm>
            <a:off x="6955076" y="1458265"/>
            <a:ext cx="1835700" cy="2568600"/>
          </a:xfrm>
          <a:prstGeom prst="snip1Rect">
            <a:avLst>
              <a:gd fmla="val 16667" name="adj"/>
            </a:avLst>
          </a:prstGeom>
          <a:solidFill>
            <a:schemeClr val="accent1"/>
          </a:solidFill>
          <a:ln>
            <a:noFill/>
          </a:ln>
        </p:spPr>
        <p:txBody>
          <a:bodyPr anchorCtr="0" anchor="t" bIns="34275" lIns="68575" spcFirstLastPara="1" rIns="68575" wrap="square" tIns="34275">
            <a:noAutofit/>
          </a:bodyPr>
          <a:lstStyle/>
          <a:p>
            <a:pPr indent="0" lvl="0" marL="38100" marR="0" rtl="0" algn="l">
              <a:lnSpc>
                <a:spcPct val="90000"/>
              </a:lnSpc>
              <a:spcBef>
                <a:spcPts val="0"/>
              </a:spcBef>
              <a:spcAft>
                <a:spcPts val="0"/>
              </a:spcAft>
              <a:buClr>
                <a:schemeClr val="lt1"/>
              </a:buClr>
              <a:buSzPts val="1100"/>
              <a:buFont typeface="Arial"/>
              <a:buNone/>
            </a:pPr>
            <a:r>
              <a:t/>
            </a:r>
            <a:endParaRPr b="0" i="0" sz="1100" u="none" cap="none" strike="noStrike">
              <a:solidFill>
                <a:schemeClr val="lt1"/>
              </a:solidFill>
              <a:latin typeface="Arial"/>
              <a:ea typeface="Arial"/>
              <a:cs typeface="Arial"/>
              <a:sym typeface="Arial"/>
            </a:endParaRPr>
          </a:p>
        </p:txBody>
      </p:sp>
      <p:sp>
        <p:nvSpPr>
          <p:cNvPr id="349" name="Google Shape;349;p63"/>
          <p:cNvSpPr txBox="1"/>
          <p:nvPr>
            <p:ph idx="7" type="body"/>
          </p:nvPr>
        </p:nvSpPr>
        <p:spPr>
          <a:xfrm>
            <a:off x="7078249" y="1578426"/>
            <a:ext cx="1596300" cy="2338800"/>
          </a:xfrm>
          <a:prstGeom prst="rect">
            <a:avLst/>
          </a:prstGeom>
          <a:noFill/>
          <a:ln>
            <a:noFill/>
          </a:ln>
        </p:spPr>
        <p:txBody>
          <a:bodyPr anchorCtr="0" anchor="t" bIns="34275" lIns="0" spcFirstLastPara="1" rIns="0" wrap="square" tIns="34275">
            <a:noAutofit/>
          </a:bodyPr>
          <a:lstStyle>
            <a:lvl1pPr indent="-292100" lvl="0" marL="457200" rtl="0" algn="l">
              <a:lnSpc>
                <a:spcPct val="90000"/>
              </a:lnSpc>
              <a:spcBef>
                <a:spcPts val="800"/>
              </a:spcBef>
              <a:spcAft>
                <a:spcPts val="0"/>
              </a:spcAft>
              <a:buClr>
                <a:schemeClr val="lt1"/>
              </a:buClr>
              <a:buSzPts val="1000"/>
              <a:buChar char="▪"/>
              <a:defRPr sz="1400">
                <a:solidFill>
                  <a:schemeClr val="lt1"/>
                </a:solidFill>
              </a:defRPr>
            </a:lvl1pPr>
            <a:lvl2pPr indent="-285750" lvl="1" marL="914400" rtl="0" algn="l">
              <a:lnSpc>
                <a:spcPct val="90000"/>
              </a:lnSpc>
              <a:spcBef>
                <a:spcPts val="400"/>
              </a:spcBef>
              <a:spcAft>
                <a:spcPts val="0"/>
              </a:spcAft>
              <a:buClr>
                <a:schemeClr val="lt1"/>
              </a:buClr>
              <a:buSzPts val="900"/>
              <a:buChar char="▪"/>
              <a:defRPr sz="1200">
                <a:solidFill>
                  <a:schemeClr val="lt1"/>
                </a:solidFill>
              </a:defRPr>
            </a:lvl2pPr>
            <a:lvl3pPr indent="-279400" lvl="2" marL="1371600" rtl="0" algn="l">
              <a:lnSpc>
                <a:spcPct val="90000"/>
              </a:lnSpc>
              <a:spcBef>
                <a:spcPts val="400"/>
              </a:spcBef>
              <a:spcAft>
                <a:spcPts val="0"/>
              </a:spcAft>
              <a:buClr>
                <a:schemeClr val="lt1"/>
              </a:buClr>
              <a:buSzPts val="800"/>
              <a:buChar char="▪"/>
              <a:defRPr sz="1100">
                <a:solidFill>
                  <a:schemeClr val="lt1"/>
                </a:solidFill>
              </a:defRPr>
            </a:lvl3pPr>
            <a:lvl4pPr indent="-273050" lvl="3" marL="1828800" rtl="0" algn="l">
              <a:lnSpc>
                <a:spcPct val="90000"/>
              </a:lnSpc>
              <a:spcBef>
                <a:spcPts val="400"/>
              </a:spcBef>
              <a:spcAft>
                <a:spcPts val="0"/>
              </a:spcAft>
              <a:buClr>
                <a:schemeClr val="lt1"/>
              </a:buClr>
              <a:buSzPts val="700"/>
              <a:buChar char="▪"/>
              <a:defRPr sz="900">
                <a:solidFill>
                  <a:schemeClr val="lt1"/>
                </a:solidFill>
              </a:defRPr>
            </a:lvl4pPr>
            <a:lvl5pPr indent="-273050" lvl="4" marL="2286000" rtl="0" algn="l">
              <a:lnSpc>
                <a:spcPct val="90000"/>
              </a:lnSpc>
              <a:spcBef>
                <a:spcPts val="400"/>
              </a:spcBef>
              <a:spcAft>
                <a:spcPts val="0"/>
              </a:spcAft>
              <a:buClr>
                <a:schemeClr val="lt1"/>
              </a:buClr>
              <a:buSzPts val="700"/>
              <a:buChar char="▪"/>
              <a:defRPr sz="900">
                <a:solidFill>
                  <a:schemeClr val="lt1"/>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350" name="Google Shape;350;p63"/>
          <p:cNvSpPr txBox="1"/>
          <p:nvPr>
            <p:ph idx="8" type="body"/>
          </p:nvPr>
        </p:nvSpPr>
        <p:spPr>
          <a:xfrm>
            <a:off x="6959553" y="1136930"/>
            <a:ext cx="1833600" cy="313500"/>
          </a:xfrm>
          <a:prstGeom prst="rect">
            <a:avLst/>
          </a:prstGeom>
          <a:noFill/>
          <a:ln>
            <a:noFill/>
          </a:ln>
        </p:spPr>
        <p:txBody>
          <a:bodyPr anchorCtr="0" anchor="t" bIns="34275" lIns="0" spcFirstLastPara="1" rIns="0" wrap="square" tIns="34275">
            <a:noAutofit/>
          </a:bodyPr>
          <a:lstStyle>
            <a:lvl1pPr indent="-228600" lvl="0" marL="457200" rtl="0" algn="l">
              <a:lnSpc>
                <a:spcPct val="90000"/>
              </a:lnSpc>
              <a:spcBef>
                <a:spcPts val="800"/>
              </a:spcBef>
              <a:spcAft>
                <a:spcPts val="0"/>
              </a:spcAft>
              <a:buSzPts val="1100"/>
              <a:buNone/>
              <a:defRPr sz="1500">
                <a:solidFill>
                  <a:schemeClr val="dk1"/>
                </a:solidFill>
                <a:latin typeface="Barlow"/>
                <a:ea typeface="Barlow"/>
                <a:cs typeface="Barlow"/>
                <a:sym typeface="Barlow"/>
              </a:defRPr>
            </a:lvl1pPr>
            <a:lvl2pPr indent="-292100" lvl="1" marL="914400" rtl="0" algn="l">
              <a:lnSpc>
                <a:spcPct val="90000"/>
              </a:lnSpc>
              <a:spcBef>
                <a:spcPts val="400"/>
              </a:spcBef>
              <a:spcAft>
                <a:spcPts val="0"/>
              </a:spcAft>
              <a:buSzPts val="1000"/>
              <a:buChar char="▪"/>
              <a:defRPr/>
            </a:lvl2pPr>
            <a:lvl3pPr indent="-292100" lvl="2" marL="1371600" rtl="0" algn="l">
              <a:lnSpc>
                <a:spcPct val="90000"/>
              </a:lnSpc>
              <a:spcBef>
                <a:spcPts val="400"/>
              </a:spcBef>
              <a:spcAft>
                <a:spcPts val="0"/>
              </a:spcAft>
              <a:buSzPts val="1000"/>
              <a:buChar char="▪"/>
              <a:defRPr/>
            </a:lvl3pPr>
            <a:lvl4pPr indent="-292100" lvl="3" marL="1828800" rtl="0" algn="l">
              <a:lnSpc>
                <a:spcPct val="90000"/>
              </a:lnSpc>
              <a:spcBef>
                <a:spcPts val="400"/>
              </a:spcBef>
              <a:spcAft>
                <a:spcPts val="0"/>
              </a:spcAft>
              <a:buSzPts val="1000"/>
              <a:buChar char="▪"/>
              <a:defRPr/>
            </a:lvl4pPr>
            <a:lvl5pPr indent="-292100" lvl="4" marL="2286000" rtl="0" algn="l">
              <a:lnSpc>
                <a:spcPct val="90000"/>
              </a:lnSpc>
              <a:spcBef>
                <a:spcPts val="400"/>
              </a:spcBef>
              <a:spcAft>
                <a:spcPts val="0"/>
              </a:spcAft>
              <a:buSzPts val="10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351" name="Google Shape;351;p6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solidFill>
                  <a:schemeClr val="dk1"/>
                </a:solidFill>
              </a:defRPr>
            </a:lvl1pPr>
            <a:lvl2pPr lvl="1">
              <a:buNone/>
              <a:defRPr>
                <a:solidFill>
                  <a:schemeClr val="dk1"/>
                </a:solidFill>
              </a:defRPr>
            </a:lvl2pPr>
            <a:lvl3pPr lvl="2">
              <a:buNone/>
              <a:defRPr>
                <a:solidFill>
                  <a:schemeClr val="dk1"/>
                </a:solidFill>
              </a:defRPr>
            </a:lvl3pPr>
            <a:lvl4pPr lvl="3">
              <a:buNone/>
              <a:defRPr>
                <a:solidFill>
                  <a:schemeClr val="dk1"/>
                </a:solidFill>
              </a:defRPr>
            </a:lvl4pPr>
            <a:lvl5pPr lvl="4">
              <a:buNone/>
              <a:defRPr>
                <a:solidFill>
                  <a:schemeClr val="dk1"/>
                </a:solidFill>
              </a:defRPr>
            </a:lvl5pPr>
            <a:lvl6pPr lvl="5">
              <a:buNone/>
              <a:defRPr>
                <a:solidFill>
                  <a:schemeClr val="dk1"/>
                </a:solidFill>
              </a:defRPr>
            </a:lvl6pPr>
            <a:lvl7pPr lvl="6">
              <a:buNone/>
              <a:defRPr>
                <a:solidFill>
                  <a:schemeClr val="dk1"/>
                </a:solidFill>
              </a:defRPr>
            </a:lvl7pPr>
            <a:lvl8pPr lvl="7">
              <a:buNone/>
              <a:defRPr>
                <a:solidFill>
                  <a:schemeClr val="dk1"/>
                </a:solidFill>
              </a:defRPr>
            </a:lvl8pPr>
            <a:lvl9pPr lvl="8">
              <a:buNone/>
              <a:defRPr>
                <a:solidFill>
                  <a:schemeClr val="dk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Dark" showMasterSp="0">
  <p:cSld name="Quote Dark">
    <p:bg>
      <p:bgPr>
        <a:solidFill>
          <a:schemeClr val="accent2"/>
        </a:solidFill>
      </p:bgPr>
    </p:bg>
    <p:spTree>
      <p:nvGrpSpPr>
        <p:cNvPr id="352" name="Shape 352"/>
        <p:cNvGrpSpPr/>
        <p:nvPr/>
      </p:nvGrpSpPr>
      <p:grpSpPr>
        <a:xfrm>
          <a:off x="0" y="0"/>
          <a:ext cx="0" cy="0"/>
          <a:chOff x="0" y="0"/>
          <a:chExt cx="0" cy="0"/>
        </a:xfrm>
      </p:grpSpPr>
      <p:pic>
        <p:nvPicPr>
          <p:cNvPr descr="A picture containing person, black, holding, white&#10;&#10;Description automatically generated" id="353" name="Google Shape;353;p64"/>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354" name="Google Shape;354;p64"/>
          <p:cNvSpPr txBox="1"/>
          <p:nvPr>
            <p:ph idx="1" type="body"/>
          </p:nvPr>
        </p:nvSpPr>
        <p:spPr>
          <a:xfrm>
            <a:off x="345735" y="3350565"/>
            <a:ext cx="4569900" cy="609900"/>
          </a:xfrm>
          <a:prstGeom prst="rect">
            <a:avLst/>
          </a:prstGeom>
          <a:noFill/>
          <a:ln>
            <a:noFill/>
          </a:ln>
        </p:spPr>
        <p:txBody>
          <a:bodyPr anchorCtr="0" anchor="t" bIns="34275" lIns="0" spcFirstLastPara="1" rIns="0" wrap="square" tIns="34275">
            <a:noAutofit/>
          </a:bodyPr>
          <a:lstStyle>
            <a:lvl1pPr indent="-228600" lvl="0" marL="457200" rtl="0" algn="l">
              <a:lnSpc>
                <a:spcPct val="90000"/>
              </a:lnSpc>
              <a:spcBef>
                <a:spcPts val="0"/>
              </a:spcBef>
              <a:spcAft>
                <a:spcPts val="0"/>
              </a:spcAft>
              <a:buSzPts val="1000"/>
              <a:buNone/>
              <a:defRPr sz="1400">
                <a:solidFill>
                  <a:srgbClr val="9EB7BF"/>
                </a:solidFill>
              </a:defRPr>
            </a:lvl1pPr>
            <a:lvl2pPr indent="-292100" lvl="1" marL="914400" rtl="0" algn="l">
              <a:lnSpc>
                <a:spcPct val="90000"/>
              </a:lnSpc>
              <a:spcBef>
                <a:spcPts val="400"/>
              </a:spcBef>
              <a:spcAft>
                <a:spcPts val="0"/>
              </a:spcAft>
              <a:buSzPts val="1000"/>
              <a:buChar char="▪"/>
              <a:defRPr/>
            </a:lvl2pPr>
            <a:lvl3pPr indent="-292100" lvl="2" marL="1371600" rtl="0" algn="l">
              <a:lnSpc>
                <a:spcPct val="90000"/>
              </a:lnSpc>
              <a:spcBef>
                <a:spcPts val="400"/>
              </a:spcBef>
              <a:spcAft>
                <a:spcPts val="0"/>
              </a:spcAft>
              <a:buSzPts val="1000"/>
              <a:buChar char="▪"/>
              <a:defRPr/>
            </a:lvl3pPr>
            <a:lvl4pPr indent="-292100" lvl="3" marL="1828800" rtl="0" algn="l">
              <a:lnSpc>
                <a:spcPct val="90000"/>
              </a:lnSpc>
              <a:spcBef>
                <a:spcPts val="400"/>
              </a:spcBef>
              <a:spcAft>
                <a:spcPts val="0"/>
              </a:spcAft>
              <a:buSzPts val="1000"/>
              <a:buChar char="▪"/>
              <a:defRPr/>
            </a:lvl4pPr>
            <a:lvl5pPr indent="-292100" lvl="4" marL="2286000" rtl="0" algn="l">
              <a:lnSpc>
                <a:spcPct val="90000"/>
              </a:lnSpc>
              <a:spcBef>
                <a:spcPts val="400"/>
              </a:spcBef>
              <a:spcAft>
                <a:spcPts val="0"/>
              </a:spcAft>
              <a:buSzPts val="10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355" name="Google Shape;355;p64"/>
          <p:cNvSpPr txBox="1"/>
          <p:nvPr>
            <p:ph idx="2" type="body"/>
          </p:nvPr>
        </p:nvSpPr>
        <p:spPr>
          <a:xfrm>
            <a:off x="345735" y="986822"/>
            <a:ext cx="4569900" cy="2205300"/>
          </a:xfrm>
          <a:prstGeom prst="rect">
            <a:avLst/>
          </a:prstGeom>
          <a:noFill/>
          <a:ln>
            <a:noFill/>
          </a:ln>
        </p:spPr>
        <p:txBody>
          <a:bodyPr anchorCtr="0" anchor="b" bIns="34275" lIns="0" spcFirstLastPara="1" rIns="0" wrap="square" tIns="34275">
            <a:noAutofit/>
          </a:bodyPr>
          <a:lstStyle>
            <a:lvl1pPr indent="-228600" lvl="0" marL="457200" rtl="0" algn="l">
              <a:lnSpc>
                <a:spcPct val="90000"/>
              </a:lnSpc>
              <a:spcBef>
                <a:spcPts val="800"/>
              </a:spcBef>
              <a:spcAft>
                <a:spcPts val="0"/>
              </a:spcAft>
              <a:buSzPts val="1800"/>
              <a:buNone/>
              <a:defRPr sz="2400">
                <a:solidFill>
                  <a:schemeClr val="lt1"/>
                </a:solidFill>
                <a:latin typeface="Barlow"/>
                <a:ea typeface="Barlow"/>
                <a:cs typeface="Barlow"/>
                <a:sym typeface="Barlow"/>
              </a:defRPr>
            </a:lvl1pPr>
            <a:lvl2pPr indent="-292100" lvl="1" marL="914400" rtl="0" algn="l">
              <a:lnSpc>
                <a:spcPct val="90000"/>
              </a:lnSpc>
              <a:spcBef>
                <a:spcPts val="400"/>
              </a:spcBef>
              <a:spcAft>
                <a:spcPts val="0"/>
              </a:spcAft>
              <a:buSzPts val="1000"/>
              <a:buChar char="▪"/>
              <a:defRPr/>
            </a:lvl2pPr>
            <a:lvl3pPr indent="-292100" lvl="2" marL="1371600" rtl="0" algn="l">
              <a:lnSpc>
                <a:spcPct val="90000"/>
              </a:lnSpc>
              <a:spcBef>
                <a:spcPts val="400"/>
              </a:spcBef>
              <a:spcAft>
                <a:spcPts val="0"/>
              </a:spcAft>
              <a:buSzPts val="1000"/>
              <a:buChar char="▪"/>
              <a:defRPr/>
            </a:lvl3pPr>
            <a:lvl4pPr indent="-292100" lvl="3" marL="1828800" rtl="0" algn="l">
              <a:lnSpc>
                <a:spcPct val="90000"/>
              </a:lnSpc>
              <a:spcBef>
                <a:spcPts val="400"/>
              </a:spcBef>
              <a:spcAft>
                <a:spcPts val="0"/>
              </a:spcAft>
              <a:buSzPts val="1000"/>
              <a:buChar char="▪"/>
              <a:defRPr/>
            </a:lvl4pPr>
            <a:lvl5pPr indent="-292100" lvl="4" marL="2286000" rtl="0" algn="l">
              <a:lnSpc>
                <a:spcPct val="90000"/>
              </a:lnSpc>
              <a:spcBef>
                <a:spcPts val="400"/>
              </a:spcBef>
              <a:spcAft>
                <a:spcPts val="0"/>
              </a:spcAft>
              <a:buSzPts val="10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pic>
        <p:nvPicPr>
          <p:cNvPr id="356" name="Google Shape;356;p64"/>
          <p:cNvPicPr preferRelativeResize="0"/>
          <p:nvPr/>
        </p:nvPicPr>
        <p:blipFill rotWithShape="1">
          <a:blip r:embed="rId3">
            <a:alphaModFix/>
          </a:blip>
          <a:srcRect b="0" l="0" r="0" t="0"/>
          <a:stretch/>
        </p:blipFill>
        <p:spPr>
          <a:xfrm>
            <a:off x="356616" y="4761292"/>
            <a:ext cx="1001269" cy="157503"/>
          </a:xfrm>
          <a:prstGeom prst="rect">
            <a:avLst/>
          </a:prstGeom>
          <a:noFill/>
          <a:ln>
            <a:noFill/>
          </a:ln>
        </p:spPr>
      </p:pic>
      <p:sp>
        <p:nvSpPr>
          <p:cNvPr id="357" name="Google Shape;357;p6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solidFill>
                  <a:srgbClr val="9EB7BF"/>
                </a:solidFill>
              </a:defRPr>
            </a:lvl1pPr>
            <a:lvl2pPr lvl="1">
              <a:buNone/>
              <a:defRPr>
                <a:solidFill>
                  <a:srgbClr val="9EB7BF"/>
                </a:solidFill>
              </a:defRPr>
            </a:lvl2pPr>
            <a:lvl3pPr lvl="2">
              <a:buNone/>
              <a:defRPr>
                <a:solidFill>
                  <a:srgbClr val="9EB7BF"/>
                </a:solidFill>
              </a:defRPr>
            </a:lvl3pPr>
            <a:lvl4pPr lvl="3">
              <a:buNone/>
              <a:defRPr>
                <a:solidFill>
                  <a:srgbClr val="9EB7BF"/>
                </a:solidFill>
              </a:defRPr>
            </a:lvl4pPr>
            <a:lvl5pPr lvl="4">
              <a:buNone/>
              <a:defRPr>
                <a:solidFill>
                  <a:srgbClr val="9EB7BF"/>
                </a:solidFill>
              </a:defRPr>
            </a:lvl5pPr>
            <a:lvl6pPr lvl="5">
              <a:buNone/>
              <a:defRPr>
                <a:solidFill>
                  <a:srgbClr val="9EB7BF"/>
                </a:solidFill>
              </a:defRPr>
            </a:lvl6pPr>
            <a:lvl7pPr lvl="6">
              <a:buNone/>
              <a:defRPr>
                <a:solidFill>
                  <a:srgbClr val="9EB7BF"/>
                </a:solidFill>
              </a:defRPr>
            </a:lvl7pPr>
            <a:lvl8pPr lvl="7">
              <a:buNone/>
              <a:defRPr>
                <a:solidFill>
                  <a:srgbClr val="9EB7BF"/>
                </a:solidFill>
              </a:defRPr>
            </a:lvl8pPr>
            <a:lvl9pPr lvl="8">
              <a:buNone/>
              <a:defRPr>
                <a:solidFill>
                  <a:srgbClr val="9EB7BF"/>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Quote Dark" showMasterSp="0">
  <p:cSld name="1_Quote Dark">
    <p:bg>
      <p:bgPr>
        <a:solidFill>
          <a:schemeClr val="dk1"/>
        </a:solidFill>
      </p:bgPr>
    </p:bg>
    <p:spTree>
      <p:nvGrpSpPr>
        <p:cNvPr id="358" name="Shape 358"/>
        <p:cNvGrpSpPr/>
        <p:nvPr/>
      </p:nvGrpSpPr>
      <p:grpSpPr>
        <a:xfrm>
          <a:off x="0" y="0"/>
          <a:ext cx="0" cy="0"/>
          <a:chOff x="0" y="0"/>
          <a:chExt cx="0" cy="0"/>
        </a:xfrm>
      </p:grpSpPr>
      <p:pic>
        <p:nvPicPr>
          <p:cNvPr descr="A picture containing red, woman, street, phone&#10;&#10;Description automatically generated" id="359" name="Google Shape;359;p65"/>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descr="A picture containing person, black, holding, white&#10;&#10;Description automatically generated" id="360" name="Google Shape;360;p65"/>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361" name="Google Shape;361;p65"/>
          <p:cNvSpPr txBox="1"/>
          <p:nvPr>
            <p:ph idx="1" type="body"/>
          </p:nvPr>
        </p:nvSpPr>
        <p:spPr>
          <a:xfrm>
            <a:off x="345735" y="3350565"/>
            <a:ext cx="4569900" cy="609900"/>
          </a:xfrm>
          <a:prstGeom prst="rect">
            <a:avLst/>
          </a:prstGeom>
          <a:noFill/>
          <a:ln>
            <a:noFill/>
          </a:ln>
        </p:spPr>
        <p:txBody>
          <a:bodyPr anchorCtr="0" anchor="t" bIns="34275" lIns="0" spcFirstLastPara="1" rIns="0" wrap="square" tIns="34275">
            <a:noAutofit/>
          </a:bodyPr>
          <a:lstStyle>
            <a:lvl1pPr indent="-228600" lvl="0" marL="457200" rtl="0" algn="l">
              <a:lnSpc>
                <a:spcPct val="90000"/>
              </a:lnSpc>
              <a:spcBef>
                <a:spcPts val="0"/>
              </a:spcBef>
              <a:spcAft>
                <a:spcPts val="0"/>
              </a:spcAft>
              <a:buSzPts val="1000"/>
              <a:buNone/>
              <a:defRPr sz="1400">
                <a:solidFill>
                  <a:srgbClr val="9EB7BF"/>
                </a:solidFill>
              </a:defRPr>
            </a:lvl1pPr>
            <a:lvl2pPr indent="-292100" lvl="1" marL="914400" rtl="0" algn="l">
              <a:lnSpc>
                <a:spcPct val="90000"/>
              </a:lnSpc>
              <a:spcBef>
                <a:spcPts val="400"/>
              </a:spcBef>
              <a:spcAft>
                <a:spcPts val="0"/>
              </a:spcAft>
              <a:buSzPts val="1000"/>
              <a:buChar char="▪"/>
              <a:defRPr/>
            </a:lvl2pPr>
            <a:lvl3pPr indent="-292100" lvl="2" marL="1371600" rtl="0" algn="l">
              <a:lnSpc>
                <a:spcPct val="90000"/>
              </a:lnSpc>
              <a:spcBef>
                <a:spcPts val="400"/>
              </a:spcBef>
              <a:spcAft>
                <a:spcPts val="0"/>
              </a:spcAft>
              <a:buSzPts val="1000"/>
              <a:buChar char="▪"/>
              <a:defRPr/>
            </a:lvl3pPr>
            <a:lvl4pPr indent="-292100" lvl="3" marL="1828800" rtl="0" algn="l">
              <a:lnSpc>
                <a:spcPct val="90000"/>
              </a:lnSpc>
              <a:spcBef>
                <a:spcPts val="400"/>
              </a:spcBef>
              <a:spcAft>
                <a:spcPts val="0"/>
              </a:spcAft>
              <a:buSzPts val="1000"/>
              <a:buChar char="▪"/>
              <a:defRPr/>
            </a:lvl4pPr>
            <a:lvl5pPr indent="-292100" lvl="4" marL="2286000" rtl="0" algn="l">
              <a:lnSpc>
                <a:spcPct val="90000"/>
              </a:lnSpc>
              <a:spcBef>
                <a:spcPts val="400"/>
              </a:spcBef>
              <a:spcAft>
                <a:spcPts val="0"/>
              </a:spcAft>
              <a:buSzPts val="10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362" name="Google Shape;362;p65"/>
          <p:cNvSpPr txBox="1"/>
          <p:nvPr>
            <p:ph idx="2" type="body"/>
          </p:nvPr>
        </p:nvSpPr>
        <p:spPr>
          <a:xfrm>
            <a:off x="345735" y="986822"/>
            <a:ext cx="4569900" cy="2205300"/>
          </a:xfrm>
          <a:prstGeom prst="rect">
            <a:avLst/>
          </a:prstGeom>
          <a:noFill/>
          <a:ln>
            <a:noFill/>
          </a:ln>
        </p:spPr>
        <p:txBody>
          <a:bodyPr anchorCtr="0" anchor="b" bIns="34275" lIns="0" spcFirstLastPara="1" rIns="0" wrap="square" tIns="34275">
            <a:noAutofit/>
          </a:bodyPr>
          <a:lstStyle>
            <a:lvl1pPr indent="-228600" lvl="0" marL="457200" rtl="0" algn="l">
              <a:lnSpc>
                <a:spcPct val="90000"/>
              </a:lnSpc>
              <a:spcBef>
                <a:spcPts val="800"/>
              </a:spcBef>
              <a:spcAft>
                <a:spcPts val="0"/>
              </a:spcAft>
              <a:buSzPts val="1800"/>
              <a:buNone/>
              <a:defRPr sz="2400">
                <a:solidFill>
                  <a:schemeClr val="lt1"/>
                </a:solidFill>
                <a:latin typeface="Barlow"/>
                <a:ea typeface="Barlow"/>
                <a:cs typeface="Barlow"/>
                <a:sym typeface="Barlow"/>
              </a:defRPr>
            </a:lvl1pPr>
            <a:lvl2pPr indent="-292100" lvl="1" marL="914400" rtl="0" algn="l">
              <a:lnSpc>
                <a:spcPct val="90000"/>
              </a:lnSpc>
              <a:spcBef>
                <a:spcPts val="400"/>
              </a:spcBef>
              <a:spcAft>
                <a:spcPts val="0"/>
              </a:spcAft>
              <a:buSzPts val="1000"/>
              <a:buChar char="▪"/>
              <a:defRPr/>
            </a:lvl2pPr>
            <a:lvl3pPr indent="-292100" lvl="2" marL="1371600" rtl="0" algn="l">
              <a:lnSpc>
                <a:spcPct val="90000"/>
              </a:lnSpc>
              <a:spcBef>
                <a:spcPts val="400"/>
              </a:spcBef>
              <a:spcAft>
                <a:spcPts val="0"/>
              </a:spcAft>
              <a:buSzPts val="1000"/>
              <a:buChar char="▪"/>
              <a:defRPr/>
            </a:lvl3pPr>
            <a:lvl4pPr indent="-292100" lvl="3" marL="1828800" rtl="0" algn="l">
              <a:lnSpc>
                <a:spcPct val="90000"/>
              </a:lnSpc>
              <a:spcBef>
                <a:spcPts val="400"/>
              </a:spcBef>
              <a:spcAft>
                <a:spcPts val="0"/>
              </a:spcAft>
              <a:buSzPts val="1000"/>
              <a:buChar char="▪"/>
              <a:defRPr/>
            </a:lvl4pPr>
            <a:lvl5pPr indent="-292100" lvl="4" marL="2286000" rtl="0" algn="l">
              <a:lnSpc>
                <a:spcPct val="90000"/>
              </a:lnSpc>
              <a:spcBef>
                <a:spcPts val="400"/>
              </a:spcBef>
              <a:spcAft>
                <a:spcPts val="0"/>
              </a:spcAft>
              <a:buSzPts val="10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pic>
        <p:nvPicPr>
          <p:cNvPr id="363" name="Google Shape;363;p65"/>
          <p:cNvPicPr preferRelativeResize="0"/>
          <p:nvPr/>
        </p:nvPicPr>
        <p:blipFill rotWithShape="1">
          <a:blip r:embed="rId4">
            <a:alphaModFix/>
          </a:blip>
          <a:srcRect b="0" l="0" r="0" t="0"/>
          <a:stretch/>
        </p:blipFill>
        <p:spPr>
          <a:xfrm>
            <a:off x="356616" y="4761292"/>
            <a:ext cx="1001269" cy="157503"/>
          </a:xfrm>
          <a:prstGeom prst="rect">
            <a:avLst/>
          </a:prstGeom>
          <a:noFill/>
          <a:ln>
            <a:noFill/>
          </a:ln>
        </p:spPr>
      </p:pic>
      <p:sp>
        <p:nvSpPr>
          <p:cNvPr id="364" name="Google Shape;364;p6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solidFill>
                  <a:srgbClr val="9EB7BF"/>
                </a:solidFill>
              </a:defRPr>
            </a:lvl1pPr>
            <a:lvl2pPr lvl="1">
              <a:buNone/>
              <a:defRPr>
                <a:solidFill>
                  <a:srgbClr val="9EB7BF"/>
                </a:solidFill>
              </a:defRPr>
            </a:lvl2pPr>
            <a:lvl3pPr lvl="2">
              <a:buNone/>
              <a:defRPr>
                <a:solidFill>
                  <a:srgbClr val="9EB7BF"/>
                </a:solidFill>
              </a:defRPr>
            </a:lvl3pPr>
            <a:lvl4pPr lvl="3">
              <a:buNone/>
              <a:defRPr>
                <a:solidFill>
                  <a:srgbClr val="9EB7BF"/>
                </a:solidFill>
              </a:defRPr>
            </a:lvl4pPr>
            <a:lvl5pPr lvl="4">
              <a:buNone/>
              <a:defRPr>
                <a:solidFill>
                  <a:srgbClr val="9EB7BF"/>
                </a:solidFill>
              </a:defRPr>
            </a:lvl5pPr>
            <a:lvl6pPr lvl="5">
              <a:buNone/>
              <a:defRPr>
                <a:solidFill>
                  <a:srgbClr val="9EB7BF"/>
                </a:solidFill>
              </a:defRPr>
            </a:lvl6pPr>
            <a:lvl7pPr lvl="6">
              <a:buNone/>
              <a:defRPr>
                <a:solidFill>
                  <a:srgbClr val="9EB7BF"/>
                </a:solidFill>
              </a:defRPr>
            </a:lvl7pPr>
            <a:lvl8pPr lvl="7">
              <a:buNone/>
              <a:defRPr>
                <a:solidFill>
                  <a:srgbClr val="9EB7BF"/>
                </a:solidFill>
              </a:defRPr>
            </a:lvl8pPr>
            <a:lvl9pPr lvl="8">
              <a:buNone/>
              <a:defRPr>
                <a:solidFill>
                  <a:srgbClr val="9EB7BF"/>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Quote Dark" showMasterSp="0">
  <p:cSld name="2_Quote Dark">
    <p:bg>
      <p:bgPr>
        <a:solidFill>
          <a:schemeClr val="dk1"/>
        </a:solidFill>
      </p:bgPr>
    </p:bg>
    <p:spTree>
      <p:nvGrpSpPr>
        <p:cNvPr id="365" name="Shape 365"/>
        <p:cNvGrpSpPr/>
        <p:nvPr/>
      </p:nvGrpSpPr>
      <p:grpSpPr>
        <a:xfrm>
          <a:off x="0" y="0"/>
          <a:ext cx="0" cy="0"/>
          <a:chOff x="0" y="0"/>
          <a:chExt cx="0" cy="0"/>
        </a:xfrm>
      </p:grpSpPr>
      <p:pic>
        <p:nvPicPr>
          <p:cNvPr descr="A picture containing camera, sitting, man, table&#10;&#10;Description automatically generated" id="366" name="Google Shape;366;p66"/>
          <p:cNvPicPr preferRelativeResize="0"/>
          <p:nvPr/>
        </p:nvPicPr>
        <p:blipFill rotWithShape="1">
          <a:blip r:embed="rId2">
            <a:alphaModFix/>
          </a:blip>
          <a:srcRect b="0" l="0" r="18705" t="0"/>
          <a:stretch/>
        </p:blipFill>
        <p:spPr>
          <a:xfrm>
            <a:off x="1710488" y="0"/>
            <a:ext cx="7433515" cy="5143500"/>
          </a:xfrm>
          <a:prstGeom prst="rect">
            <a:avLst/>
          </a:prstGeom>
          <a:noFill/>
          <a:ln>
            <a:noFill/>
          </a:ln>
        </p:spPr>
      </p:pic>
      <p:pic>
        <p:nvPicPr>
          <p:cNvPr descr="A picture containing person, black, holding, white&#10;&#10;Description automatically generated" id="367" name="Google Shape;367;p66"/>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368" name="Google Shape;368;p66"/>
          <p:cNvSpPr txBox="1"/>
          <p:nvPr>
            <p:ph idx="1" type="body"/>
          </p:nvPr>
        </p:nvSpPr>
        <p:spPr>
          <a:xfrm>
            <a:off x="345735" y="3350565"/>
            <a:ext cx="4569900" cy="609900"/>
          </a:xfrm>
          <a:prstGeom prst="rect">
            <a:avLst/>
          </a:prstGeom>
          <a:noFill/>
          <a:ln>
            <a:noFill/>
          </a:ln>
        </p:spPr>
        <p:txBody>
          <a:bodyPr anchorCtr="0" anchor="t" bIns="34275" lIns="0" spcFirstLastPara="1" rIns="0" wrap="square" tIns="34275">
            <a:noAutofit/>
          </a:bodyPr>
          <a:lstStyle>
            <a:lvl1pPr indent="-228600" lvl="0" marL="457200" rtl="0" algn="l">
              <a:lnSpc>
                <a:spcPct val="90000"/>
              </a:lnSpc>
              <a:spcBef>
                <a:spcPts val="0"/>
              </a:spcBef>
              <a:spcAft>
                <a:spcPts val="0"/>
              </a:spcAft>
              <a:buSzPts val="1000"/>
              <a:buNone/>
              <a:defRPr sz="1400">
                <a:solidFill>
                  <a:srgbClr val="9EB7BF"/>
                </a:solidFill>
              </a:defRPr>
            </a:lvl1pPr>
            <a:lvl2pPr indent="-292100" lvl="1" marL="914400" rtl="0" algn="l">
              <a:lnSpc>
                <a:spcPct val="90000"/>
              </a:lnSpc>
              <a:spcBef>
                <a:spcPts val="400"/>
              </a:spcBef>
              <a:spcAft>
                <a:spcPts val="0"/>
              </a:spcAft>
              <a:buSzPts val="1000"/>
              <a:buChar char="▪"/>
              <a:defRPr/>
            </a:lvl2pPr>
            <a:lvl3pPr indent="-292100" lvl="2" marL="1371600" rtl="0" algn="l">
              <a:lnSpc>
                <a:spcPct val="90000"/>
              </a:lnSpc>
              <a:spcBef>
                <a:spcPts val="400"/>
              </a:spcBef>
              <a:spcAft>
                <a:spcPts val="0"/>
              </a:spcAft>
              <a:buSzPts val="1000"/>
              <a:buChar char="▪"/>
              <a:defRPr/>
            </a:lvl3pPr>
            <a:lvl4pPr indent="-292100" lvl="3" marL="1828800" rtl="0" algn="l">
              <a:lnSpc>
                <a:spcPct val="90000"/>
              </a:lnSpc>
              <a:spcBef>
                <a:spcPts val="400"/>
              </a:spcBef>
              <a:spcAft>
                <a:spcPts val="0"/>
              </a:spcAft>
              <a:buSzPts val="1000"/>
              <a:buChar char="▪"/>
              <a:defRPr/>
            </a:lvl4pPr>
            <a:lvl5pPr indent="-292100" lvl="4" marL="2286000" rtl="0" algn="l">
              <a:lnSpc>
                <a:spcPct val="90000"/>
              </a:lnSpc>
              <a:spcBef>
                <a:spcPts val="400"/>
              </a:spcBef>
              <a:spcAft>
                <a:spcPts val="0"/>
              </a:spcAft>
              <a:buSzPts val="10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369" name="Google Shape;369;p66"/>
          <p:cNvSpPr txBox="1"/>
          <p:nvPr>
            <p:ph idx="2" type="body"/>
          </p:nvPr>
        </p:nvSpPr>
        <p:spPr>
          <a:xfrm>
            <a:off x="345735" y="986822"/>
            <a:ext cx="4569900" cy="2205300"/>
          </a:xfrm>
          <a:prstGeom prst="rect">
            <a:avLst/>
          </a:prstGeom>
          <a:noFill/>
          <a:ln>
            <a:noFill/>
          </a:ln>
        </p:spPr>
        <p:txBody>
          <a:bodyPr anchorCtr="0" anchor="b" bIns="34275" lIns="0" spcFirstLastPara="1" rIns="0" wrap="square" tIns="34275">
            <a:noAutofit/>
          </a:bodyPr>
          <a:lstStyle>
            <a:lvl1pPr indent="-228600" lvl="0" marL="457200" rtl="0" algn="l">
              <a:lnSpc>
                <a:spcPct val="90000"/>
              </a:lnSpc>
              <a:spcBef>
                <a:spcPts val="800"/>
              </a:spcBef>
              <a:spcAft>
                <a:spcPts val="0"/>
              </a:spcAft>
              <a:buSzPts val="1800"/>
              <a:buNone/>
              <a:defRPr sz="2400">
                <a:solidFill>
                  <a:schemeClr val="lt1"/>
                </a:solidFill>
                <a:latin typeface="Barlow"/>
                <a:ea typeface="Barlow"/>
                <a:cs typeface="Barlow"/>
                <a:sym typeface="Barlow"/>
              </a:defRPr>
            </a:lvl1pPr>
            <a:lvl2pPr indent="-292100" lvl="1" marL="914400" rtl="0" algn="l">
              <a:lnSpc>
                <a:spcPct val="90000"/>
              </a:lnSpc>
              <a:spcBef>
                <a:spcPts val="400"/>
              </a:spcBef>
              <a:spcAft>
                <a:spcPts val="0"/>
              </a:spcAft>
              <a:buSzPts val="1000"/>
              <a:buChar char="▪"/>
              <a:defRPr/>
            </a:lvl2pPr>
            <a:lvl3pPr indent="-292100" lvl="2" marL="1371600" rtl="0" algn="l">
              <a:lnSpc>
                <a:spcPct val="90000"/>
              </a:lnSpc>
              <a:spcBef>
                <a:spcPts val="400"/>
              </a:spcBef>
              <a:spcAft>
                <a:spcPts val="0"/>
              </a:spcAft>
              <a:buSzPts val="1000"/>
              <a:buChar char="▪"/>
              <a:defRPr/>
            </a:lvl3pPr>
            <a:lvl4pPr indent="-292100" lvl="3" marL="1828800" rtl="0" algn="l">
              <a:lnSpc>
                <a:spcPct val="90000"/>
              </a:lnSpc>
              <a:spcBef>
                <a:spcPts val="400"/>
              </a:spcBef>
              <a:spcAft>
                <a:spcPts val="0"/>
              </a:spcAft>
              <a:buSzPts val="1000"/>
              <a:buChar char="▪"/>
              <a:defRPr/>
            </a:lvl4pPr>
            <a:lvl5pPr indent="-292100" lvl="4" marL="2286000" rtl="0" algn="l">
              <a:lnSpc>
                <a:spcPct val="90000"/>
              </a:lnSpc>
              <a:spcBef>
                <a:spcPts val="400"/>
              </a:spcBef>
              <a:spcAft>
                <a:spcPts val="0"/>
              </a:spcAft>
              <a:buSzPts val="10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pic>
        <p:nvPicPr>
          <p:cNvPr id="370" name="Google Shape;370;p66"/>
          <p:cNvPicPr preferRelativeResize="0"/>
          <p:nvPr/>
        </p:nvPicPr>
        <p:blipFill rotWithShape="1">
          <a:blip r:embed="rId4">
            <a:alphaModFix/>
          </a:blip>
          <a:srcRect b="0" l="0" r="0" t="0"/>
          <a:stretch/>
        </p:blipFill>
        <p:spPr>
          <a:xfrm>
            <a:off x="356616" y="4761292"/>
            <a:ext cx="1001269" cy="157503"/>
          </a:xfrm>
          <a:prstGeom prst="rect">
            <a:avLst/>
          </a:prstGeom>
          <a:noFill/>
          <a:ln>
            <a:noFill/>
          </a:ln>
        </p:spPr>
      </p:pic>
      <p:sp>
        <p:nvSpPr>
          <p:cNvPr id="371" name="Google Shape;371;p6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solidFill>
                  <a:srgbClr val="9EB7BF"/>
                </a:solidFill>
              </a:defRPr>
            </a:lvl1pPr>
            <a:lvl2pPr lvl="1">
              <a:buNone/>
              <a:defRPr>
                <a:solidFill>
                  <a:srgbClr val="9EB7BF"/>
                </a:solidFill>
              </a:defRPr>
            </a:lvl2pPr>
            <a:lvl3pPr lvl="2">
              <a:buNone/>
              <a:defRPr>
                <a:solidFill>
                  <a:srgbClr val="9EB7BF"/>
                </a:solidFill>
              </a:defRPr>
            </a:lvl3pPr>
            <a:lvl4pPr lvl="3">
              <a:buNone/>
              <a:defRPr>
                <a:solidFill>
                  <a:srgbClr val="9EB7BF"/>
                </a:solidFill>
              </a:defRPr>
            </a:lvl4pPr>
            <a:lvl5pPr lvl="4">
              <a:buNone/>
              <a:defRPr>
                <a:solidFill>
                  <a:srgbClr val="9EB7BF"/>
                </a:solidFill>
              </a:defRPr>
            </a:lvl5pPr>
            <a:lvl6pPr lvl="5">
              <a:buNone/>
              <a:defRPr>
                <a:solidFill>
                  <a:srgbClr val="9EB7BF"/>
                </a:solidFill>
              </a:defRPr>
            </a:lvl6pPr>
            <a:lvl7pPr lvl="6">
              <a:buNone/>
              <a:defRPr>
                <a:solidFill>
                  <a:srgbClr val="9EB7BF"/>
                </a:solidFill>
              </a:defRPr>
            </a:lvl7pPr>
            <a:lvl8pPr lvl="7">
              <a:buNone/>
              <a:defRPr>
                <a:solidFill>
                  <a:srgbClr val="9EB7BF"/>
                </a:solidFill>
              </a:defRPr>
            </a:lvl8pPr>
            <a:lvl9pPr lvl="8">
              <a:buNone/>
              <a:defRPr>
                <a:solidFill>
                  <a:srgbClr val="9EB7BF"/>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White">
  <p:cSld name="Quote White">
    <p:bg>
      <p:bgPr>
        <a:solidFill>
          <a:srgbClr val="6CA6BB"/>
        </a:solidFill>
      </p:bgPr>
    </p:bg>
    <p:spTree>
      <p:nvGrpSpPr>
        <p:cNvPr id="372" name="Shape 372"/>
        <p:cNvGrpSpPr/>
        <p:nvPr/>
      </p:nvGrpSpPr>
      <p:grpSpPr>
        <a:xfrm>
          <a:off x="0" y="0"/>
          <a:ext cx="0" cy="0"/>
          <a:chOff x="0" y="0"/>
          <a:chExt cx="0" cy="0"/>
        </a:xfrm>
      </p:grpSpPr>
      <p:pic>
        <p:nvPicPr>
          <p:cNvPr descr="A close up of a logo&#10;&#10;Description automatically generated" id="373" name="Google Shape;373;p67"/>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374" name="Google Shape;374;p67"/>
          <p:cNvSpPr txBox="1"/>
          <p:nvPr>
            <p:ph idx="1" type="body"/>
          </p:nvPr>
        </p:nvSpPr>
        <p:spPr>
          <a:xfrm>
            <a:off x="345735" y="3350565"/>
            <a:ext cx="4569900" cy="609900"/>
          </a:xfrm>
          <a:prstGeom prst="rect">
            <a:avLst/>
          </a:prstGeom>
          <a:noFill/>
          <a:ln>
            <a:noFill/>
          </a:ln>
        </p:spPr>
        <p:txBody>
          <a:bodyPr anchorCtr="0" anchor="t" bIns="34275" lIns="0" spcFirstLastPara="1" rIns="0" wrap="square" tIns="34275">
            <a:noAutofit/>
          </a:bodyPr>
          <a:lstStyle>
            <a:lvl1pPr indent="-228600" lvl="0" marL="457200" rtl="0" algn="l">
              <a:lnSpc>
                <a:spcPct val="90000"/>
              </a:lnSpc>
              <a:spcBef>
                <a:spcPts val="0"/>
              </a:spcBef>
              <a:spcAft>
                <a:spcPts val="0"/>
              </a:spcAft>
              <a:buSzPts val="1000"/>
              <a:buNone/>
              <a:defRPr sz="1400">
                <a:solidFill>
                  <a:schemeClr val="accent3"/>
                </a:solidFill>
              </a:defRPr>
            </a:lvl1pPr>
            <a:lvl2pPr indent="-292100" lvl="1" marL="914400" rtl="0" algn="l">
              <a:lnSpc>
                <a:spcPct val="90000"/>
              </a:lnSpc>
              <a:spcBef>
                <a:spcPts val="400"/>
              </a:spcBef>
              <a:spcAft>
                <a:spcPts val="0"/>
              </a:spcAft>
              <a:buSzPts val="1000"/>
              <a:buChar char="▪"/>
              <a:defRPr/>
            </a:lvl2pPr>
            <a:lvl3pPr indent="-292100" lvl="2" marL="1371600" rtl="0" algn="l">
              <a:lnSpc>
                <a:spcPct val="90000"/>
              </a:lnSpc>
              <a:spcBef>
                <a:spcPts val="400"/>
              </a:spcBef>
              <a:spcAft>
                <a:spcPts val="0"/>
              </a:spcAft>
              <a:buSzPts val="1000"/>
              <a:buChar char="▪"/>
              <a:defRPr/>
            </a:lvl3pPr>
            <a:lvl4pPr indent="-292100" lvl="3" marL="1828800" rtl="0" algn="l">
              <a:lnSpc>
                <a:spcPct val="90000"/>
              </a:lnSpc>
              <a:spcBef>
                <a:spcPts val="400"/>
              </a:spcBef>
              <a:spcAft>
                <a:spcPts val="0"/>
              </a:spcAft>
              <a:buSzPts val="1000"/>
              <a:buChar char="▪"/>
              <a:defRPr/>
            </a:lvl4pPr>
            <a:lvl5pPr indent="-292100" lvl="4" marL="2286000" rtl="0" algn="l">
              <a:lnSpc>
                <a:spcPct val="90000"/>
              </a:lnSpc>
              <a:spcBef>
                <a:spcPts val="400"/>
              </a:spcBef>
              <a:spcAft>
                <a:spcPts val="0"/>
              </a:spcAft>
              <a:buSzPts val="10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375" name="Google Shape;375;p67"/>
          <p:cNvSpPr txBox="1"/>
          <p:nvPr>
            <p:ph idx="2" type="body"/>
          </p:nvPr>
        </p:nvSpPr>
        <p:spPr>
          <a:xfrm>
            <a:off x="345735" y="986822"/>
            <a:ext cx="4569900" cy="2205300"/>
          </a:xfrm>
          <a:prstGeom prst="rect">
            <a:avLst/>
          </a:prstGeom>
          <a:noFill/>
          <a:ln>
            <a:noFill/>
          </a:ln>
        </p:spPr>
        <p:txBody>
          <a:bodyPr anchorCtr="0" anchor="b" bIns="34275" lIns="0" spcFirstLastPara="1" rIns="0" wrap="square" tIns="34275">
            <a:noAutofit/>
          </a:bodyPr>
          <a:lstStyle>
            <a:lvl1pPr indent="-228600" lvl="0" marL="457200" rtl="0" algn="l">
              <a:lnSpc>
                <a:spcPct val="90000"/>
              </a:lnSpc>
              <a:spcBef>
                <a:spcPts val="800"/>
              </a:spcBef>
              <a:spcAft>
                <a:spcPts val="0"/>
              </a:spcAft>
              <a:buSzPts val="1800"/>
              <a:buNone/>
              <a:defRPr sz="2400">
                <a:solidFill>
                  <a:schemeClr val="accent1"/>
                </a:solidFill>
                <a:latin typeface="Barlow"/>
                <a:ea typeface="Barlow"/>
                <a:cs typeface="Barlow"/>
                <a:sym typeface="Barlow"/>
              </a:defRPr>
            </a:lvl1pPr>
            <a:lvl2pPr indent="-292100" lvl="1" marL="914400" rtl="0" algn="l">
              <a:lnSpc>
                <a:spcPct val="90000"/>
              </a:lnSpc>
              <a:spcBef>
                <a:spcPts val="400"/>
              </a:spcBef>
              <a:spcAft>
                <a:spcPts val="0"/>
              </a:spcAft>
              <a:buSzPts val="1000"/>
              <a:buChar char="▪"/>
              <a:defRPr/>
            </a:lvl2pPr>
            <a:lvl3pPr indent="-292100" lvl="2" marL="1371600" rtl="0" algn="l">
              <a:lnSpc>
                <a:spcPct val="90000"/>
              </a:lnSpc>
              <a:spcBef>
                <a:spcPts val="400"/>
              </a:spcBef>
              <a:spcAft>
                <a:spcPts val="0"/>
              </a:spcAft>
              <a:buSzPts val="1000"/>
              <a:buChar char="▪"/>
              <a:defRPr/>
            </a:lvl3pPr>
            <a:lvl4pPr indent="-292100" lvl="3" marL="1828800" rtl="0" algn="l">
              <a:lnSpc>
                <a:spcPct val="90000"/>
              </a:lnSpc>
              <a:spcBef>
                <a:spcPts val="400"/>
              </a:spcBef>
              <a:spcAft>
                <a:spcPts val="0"/>
              </a:spcAft>
              <a:buSzPts val="1000"/>
              <a:buChar char="▪"/>
              <a:defRPr/>
            </a:lvl4pPr>
            <a:lvl5pPr indent="-292100" lvl="4" marL="2286000" rtl="0" algn="l">
              <a:lnSpc>
                <a:spcPct val="90000"/>
              </a:lnSpc>
              <a:spcBef>
                <a:spcPts val="400"/>
              </a:spcBef>
              <a:spcAft>
                <a:spcPts val="0"/>
              </a:spcAft>
              <a:buSzPts val="10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376" name="Google Shape;376;p6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solidFill>
                  <a:schemeClr val="accent3"/>
                </a:solidFill>
              </a:defRPr>
            </a:lvl1pPr>
            <a:lvl2pPr lvl="1">
              <a:buNone/>
              <a:defRPr>
                <a:solidFill>
                  <a:schemeClr val="accent3"/>
                </a:solidFill>
              </a:defRPr>
            </a:lvl2pPr>
            <a:lvl3pPr lvl="2">
              <a:buNone/>
              <a:defRPr>
                <a:solidFill>
                  <a:schemeClr val="accent3"/>
                </a:solidFill>
              </a:defRPr>
            </a:lvl3pPr>
            <a:lvl4pPr lvl="3">
              <a:buNone/>
              <a:defRPr>
                <a:solidFill>
                  <a:schemeClr val="accent3"/>
                </a:solidFill>
              </a:defRPr>
            </a:lvl4pPr>
            <a:lvl5pPr lvl="4">
              <a:buNone/>
              <a:defRPr>
                <a:solidFill>
                  <a:schemeClr val="accent3"/>
                </a:solidFill>
              </a:defRPr>
            </a:lvl5pPr>
            <a:lvl6pPr lvl="5">
              <a:buNone/>
              <a:defRPr>
                <a:solidFill>
                  <a:schemeClr val="accent3"/>
                </a:solidFill>
              </a:defRPr>
            </a:lvl6pPr>
            <a:lvl7pPr lvl="6">
              <a:buNone/>
              <a:defRPr>
                <a:solidFill>
                  <a:schemeClr val="accent3"/>
                </a:solidFill>
              </a:defRPr>
            </a:lvl7pPr>
            <a:lvl8pPr lvl="7">
              <a:buNone/>
              <a:defRPr>
                <a:solidFill>
                  <a:schemeClr val="accent3"/>
                </a:solidFill>
              </a:defRPr>
            </a:lvl8pPr>
            <a:lvl9pPr lvl="8">
              <a:buNone/>
              <a:defRPr>
                <a:solidFill>
                  <a:schemeClr val="accent3"/>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line 02" showMasterSp="0">
  <p:cSld name="Headline 02">
    <p:bg>
      <p:bgPr>
        <a:solidFill>
          <a:schemeClr val="accent2"/>
        </a:solidFill>
      </p:bgPr>
    </p:bg>
    <p:spTree>
      <p:nvGrpSpPr>
        <p:cNvPr id="377" name="Shape 377"/>
        <p:cNvGrpSpPr/>
        <p:nvPr/>
      </p:nvGrpSpPr>
      <p:grpSpPr>
        <a:xfrm>
          <a:off x="0" y="0"/>
          <a:ext cx="0" cy="0"/>
          <a:chOff x="0" y="0"/>
          <a:chExt cx="0" cy="0"/>
        </a:xfrm>
      </p:grpSpPr>
      <p:pic>
        <p:nvPicPr>
          <p:cNvPr descr="A picture containing light, black, large, white&#10;&#10;Description automatically generated" id="378" name="Google Shape;378;p68"/>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379" name="Google Shape;379;p68"/>
          <p:cNvSpPr txBox="1"/>
          <p:nvPr>
            <p:ph type="title"/>
          </p:nvPr>
        </p:nvSpPr>
        <p:spPr>
          <a:xfrm>
            <a:off x="345735" y="2074663"/>
            <a:ext cx="8169600" cy="994200"/>
          </a:xfrm>
          <a:prstGeom prst="rect">
            <a:avLst/>
          </a:prstGeom>
          <a:noFill/>
          <a:ln>
            <a:noFill/>
          </a:ln>
        </p:spPr>
        <p:txBody>
          <a:bodyPr anchorCtr="0" anchor="ctr" bIns="34275" lIns="0" spcFirstLastPara="1" rIns="0" wrap="square" tIns="34275">
            <a:noAutofit/>
          </a:bodyPr>
          <a:lstStyle>
            <a:lvl1pPr lvl="0" rtl="0" algn="l">
              <a:lnSpc>
                <a:spcPct val="90000"/>
              </a:lnSpc>
              <a:spcBef>
                <a:spcPts val="0"/>
              </a:spcBef>
              <a:spcAft>
                <a:spcPts val="0"/>
              </a:spcAft>
              <a:buClr>
                <a:schemeClr val="lt1"/>
              </a:buClr>
              <a:buSzPts val="3000"/>
              <a:buFont typeface="Barlow"/>
              <a:buNone/>
              <a:defRPr>
                <a:solidFill>
                  <a:schemeClr val="lt1"/>
                </a:solidFill>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pic>
        <p:nvPicPr>
          <p:cNvPr id="380" name="Google Shape;380;p68"/>
          <p:cNvPicPr preferRelativeResize="0"/>
          <p:nvPr/>
        </p:nvPicPr>
        <p:blipFill rotWithShape="1">
          <a:blip r:embed="rId3">
            <a:alphaModFix/>
          </a:blip>
          <a:srcRect b="0" l="0" r="0" t="0"/>
          <a:stretch/>
        </p:blipFill>
        <p:spPr>
          <a:xfrm>
            <a:off x="356616" y="4761292"/>
            <a:ext cx="1001269" cy="157503"/>
          </a:xfrm>
          <a:prstGeom prst="rect">
            <a:avLst/>
          </a:prstGeom>
          <a:noFill/>
          <a:ln>
            <a:noFill/>
          </a:ln>
        </p:spPr>
      </p:pic>
      <p:sp>
        <p:nvSpPr>
          <p:cNvPr id="381" name="Google Shape;381;p6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Headline 01" showMasterSp="0">
  <p:cSld name="1_Headline 01">
    <p:bg>
      <p:bgPr>
        <a:solidFill>
          <a:schemeClr val="dk1"/>
        </a:solidFill>
      </p:bgPr>
    </p:bg>
    <p:spTree>
      <p:nvGrpSpPr>
        <p:cNvPr id="382" name="Shape 382"/>
        <p:cNvGrpSpPr/>
        <p:nvPr/>
      </p:nvGrpSpPr>
      <p:grpSpPr>
        <a:xfrm>
          <a:off x="0" y="0"/>
          <a:ext cx="0" cy="0"/>
          <a:chOff x="0" y="0"/>
          <a:chExt cx="0" cy="0"/>
        </a:xfrm>
      </p:grpSpPr>
      <p:pic>
        <p:nvPicPr>
          <p:cNvPr descr="A young person sitting in front of a computer&#10;&#10;Description automatically generated" id="383" name="Google Shape;383;p69"/>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descr="A picture containing person, black, holding, white&#10;&#10;Description automatically generated" id="384" name="Google Shape;384;p69"/>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385" name="Google Shape;385;p69"/>
          <p:cNvSpPr txBox="1"/>
          <p:nvPr>
            <p:ph type="title"/>
          </p:nvPr>
        </p:nvSpPr>
        <p:spPr>
          <a:xfrm>
            <a:off x="345735" y="2074663"/>
            <a:ext cx="8169600" cy="994200"/>
          </a:xfrm>
          <a:prstGeom prst="rect">
            <a:avLst/>
          </a:prstGeom>
          <a:noFill/>
          <a:ln>
            <a:noFill/>
          </a:ln>
        </p:spPr>
        <p:txBody>
          <a:bodyPr anchorCtr="0" anchor="ctr" bIns="34275" lIns="0" spcFirstLastPara="1" rIns="0" wrap="square" tIns="34275">
            <a:noAutofit/>
          </a:bodyPr>
          <a:lstStyle>
            <a:lvl1pPr lvl="0" rtl="0" algn="l">
              <a:lnSpc>
                <a:spcPct val="90000"/>
              </a:lnSpc>
              <a:spcBef>
                <a:spcPts val="0"/>
              </a:spcBef>
              <a:spcAft>
                <a:spcPts val="0"/>
              </a:spcAft>
              <a:buClr>
                <a:schemeClr val="lt1"/>
              </a:buClr>
              <a:buSzPts val="3000"/>
              <a:buFont typeface="Barlow"/>
              <a:buNone/>
              <a:defRPr>
                <a:solidFill>
                  <a:schemeClr val="lt1"/>
                </a:solidFill>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pic>
        <p:nvPicPr>
          <p:cNvPr id="386" name="Google Shape;386;p69"/>
          <p:cNvPicPr preferRelativeResize="0"/>
          <p:nvPr/>
        </p:nvPicPr>
        <p:blipFill rotWithShape="1">
          <a:blip r:embed="rId4">
            <a:alphaModFix/>
          </a:blip>
          <a:srcRect b="0" l="0" r="0" t="0"/>
          <a:stretch/>
        </p:blipFill>
        <p:spPr>
          <a:xfrm>
            <a:off x="356616" y="4761292"/>
            <a:ext cx="1001269" cy="157503"/>
          </a:xfrm>
          <a:prstGeom prst="rect">
            <a:avLst/>
          </a:prstGeom>
          <a:noFill/>
          <a:ln>
            <a:noFill/>
          </a:ln>
        </p:spPr>
      </p:pic>
      <p:sp>
        <p:nvSpPr>
          <p:cNvPr id="387" name="Google Shape;387;p6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Headline 01" showMasterSp="0">
  <p:cSld name="2_Headline 01">
    <p:bg>
      <p:bgPr>
        <a:solidFill>
          <a:schemeClr val="dk1"/>
        </a:solidFill>
      </p:bgPr>
    </p:bg>
    <p:spTree>
      <p:nvGrpSpPr>
        <p:cNvPr id="388" name="Shape 388"/>
        <p:cNvGrpSpPr/>
        <p:nvPr/>
      </p:nvGrpSpPr>
      <p:grpSpPr>
        <a:xfrm>
          <a:off x="0" y="0"/>
          <a:ext cx="0" cy="0"/>
          <a:chOff x="0" y="0"/>
          <a:chExt cx="0" cy="0"/>
        </a:xfrm>
      </p:grpSpPr>
      <p:pic>
        <p:nvPicPr>
          <p:cNvPr descr="A person sitting at a table using a computer&#10;&#10;Description automatically generated" id="389" name="Google Shape;389;p70"/>
          <p:cNvPicPr preferRelativeResize="0"/>
          <p:nvPr/>
        </p:nvPicPr>
        <p:blipFill rotWithShape="1">
          <a:blip r:embed="rId2">
            <a:alphaModFix/>
          </a:blip>
          <a:srcRect b="0" l="0" r="24115" t="0"/>
          <a:stretch/>
        </p:blipFill>
        <p:spPr>
          <a:xfrm>
            <a:off x="2205110" y="0"/>
            <a:ext cx="6938890" cy="5143500"/>
          </a:xfrm>
          <a:prstGeom prst="rect">
            <a:avLst/>
          </a:prstGeom>
          <a:noFill/>
          <a:ln>
            <a:noFill/>
          </a:ln>
        </p:spPr>
      </p:pic>
      <p:pic>
        <p:nvPicPr>
          <p:cNvPr descr="A picture containing person, black, holding, white&#10;&#10;Description automatically generated" id="390" name="Google Shape;390;p70"/>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391" name="Google Shape;391;p70"/>
          <p:cNvSpPr txBox="1"/>
          <p:nvPr>
            <p:ph type="title"/>
          </p:nvPr>
        </p:nvSpPr>
        <p:spPr>
          <a:xfrm>
            <a:off x="345735" y="2074663"/>
            <a:ext cx="8169600" cy="994200"/>
          </a:xfrm>
          <a:prstGeom prst="rect">
            <a:avLst/>
          </a:prstGeom>
          <a:noFill/>
          <a:ln>
            <a:noFill/>
          </a:ln>
        </p:spPr>
        <p:txBody>
          <a:bodyPr anchorCtr="0" anchor="ctr" bIns="34275" lIns="0" spcFirstLastPara="1" rIns="0" wrap="square" tIns="34275">
            <a:noAutofit/>
          </a:bodyPr>
          <a:lstStyle>
            <a:lvl1pPr lvl="0" rtl="0" algn="l">
              <a:lnSpc>
                <a:spcPct val="90000"/>
              </a:lnSpc>
              <a:spcBef>
                <a:spcPts val="0"/>
              </a:spcBef>
              <a:spcAft>
                <a:spcPts val="0"/>
              </a:spcAft>
              <a:buClr>
                <a:schemeClr val="lt1"/>
              </a:buClr>
              <a:buSzPts val="3000"/>
              <a:buFont typeface="Barlow"/>
              <a:buNone/>
              <a:defRPr>
                <a:solidFill>
                  <a:schemeClr val="lt1"/>
                </a:solidFill>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pic>
        <p:nvPicPr>
          <p:cNvPr id="392" name="Google Shape;392;p70"/>
          <p:cNvPicPr preferRelativeResize="0"/>
          <p:nvPr/>
        </p:nvPicPr>
        <p:blipFill rotWithShape="1">
          <a:blip r:embed="rId4">
            <a:alphaModFix/>
          </a:blip>
          <a:srcRect b="0" l="0" r="0" t="0"/>
          <a:stretch/>
        </p:blipFill>
        <p:spPr>
          <a:xfrm>
            <a:off x="356616" y="4761292"/>
            <a:ext cx="1001269" cy="157503"/>
          </a:xfrm>
          <a:prstGeom prst="rect">
            <a:avLst/>
          </a:prstGeom>
          <a:noFill/>
          <a:ln>
            <a:noFill/>
          </a:ln>
        </p:spPr>
      </p:pic>
      <p:sp>
        <p:nvSpPr>
          <p:cNvPr id="393" name="Google Shape;393;p7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Headline 01" showMasterSp="0">
  <p:cSld name="3_Headline 01">
    <p:bg>
      <p:bgPr>
        <a:solidFill>
          <a:schemeClr val="dk1"/>
        </a:solidFill>
      </p:bgPr>
    </p:bg>
    <p:spTree>
      <p:nvGrpSpPr>
        <p:cNvPr id="394" name="Shape 394"/>
        <p:cNvGrpSpPr/>
        <p:nvPr/>
      </p:nvGrpSpPr>
      <p:grpSpPr>
        <a:xfrm>
          <a:off x="0" y="0"/>
          <a:ext cx="0" cy="0"/>
          <a:chOff x="0" y="0"/>
          <a:chExt cx="0" cy="0"/>
        </a:xfrm>
      </p:grpSpPr>
      <p:pic>
        <p:nvPicPr>
          <p:cNvPr descr="A group of people sitting at a table using a computer&#10;&#10;Description automatically generated" id="395" name="Google Shape;395;p71"/>
          <p:cNvPicPr preferRelativeResize="0"/>
          <p:nvPr/>
        </p:nvPicPr>
        <p:blipFill rotWithShape="1">
          <a:blip r:embed="rId2">
            <a:alphaModFix/>
          </a:blip>
          <a:srcRect b="0" l="0" r="11535" t="0"/>
          <a:stretch/>
        </p:blipFill>
        <p:spPr>
          <a:xfrm>
            <a:off x="1055077" y="0"/>
            <a:ext cx="8088922" cy="5143500"/>
          </a:xfrm>
          <a:prstGeom prst="rect">
            <a:avLst/>
          </a:prstGeom>
          <a:noFill/>
          <a:ln>
            <a:noFill/>
          </a:ln>
        </p:spPr>
      </p:pic>
      <p:pic>
        <p:nvPicPr>
          <p:cNvPr descr="A picture containing person, black, holding, white&#10;&#10;Description automatically generated" id="396" name="Google Shape;396;p71"/>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397" name="Google Shape;397;p71"/>
          <p:cNvSpPr txBox="1"/>
          <p:nvPr>
            <p:ph type="title"/>
          </p:nvPr>
        </p:nvSpPr>
        <p:spPr>
          <a:xfrm>
            <a:off x="345735" y="2074663"/>
            <a:ext cx="8169600" cy="994200"/>
          </a:xfrm>
          <a:prstGeom prst="rect">
            <a:avLst/>
          </a:prstGeom>
          <a:noFill/>
          <a:ln>
            <a:noFill/>
          </a:ln>
        </p:spPr>
        <p:txBody>
          <a:bodyPr anchorCtr="0" anchor="ctr" bIns="34275" lIns="0" spcFirstLastPara="1" rIns="0" wrap="square" tIns="34275">
            <a:noAutofit/>
          </a:bodyPr>
          <a:lstStyle>
            <a:lvl1pPr lvl="0" rtl="0" algn="l">
              <a:lnSpc>
                <a:spcPct val="90000"/>
              </a:lnSpc>
              <a:spcBef>
                <a:spcPts val="0"/>
              </a:spcBef>
              <a:spcAft>
                <a:spcPts val="0"/>
              </a:spcAft>
              <a:buClr>
                <a:schemeClr val="lt1"/>
              </a:buClr>
              <a:buSzPts val="3000"/>
              <a:buFont typeface="Barlow"/>
              <a:buNone/>
              <a:defRPr>
                <a:solidFill>
                  <a:schemeClr val="lt1"/>
                </a:solidFill>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pic>
        <p:nvPicPr>
          <p:cNvPr id="398" name="Google Shape;398;p71"/>
          <p:cNvPicPr preferRelativeResize="0"/>
          <p:nvPr/>
        </p:nvPicPr>
        <p:blipFill rotWithShape="1">
          <a:blip r:embed="rId4">
            <a:alphaModFix/>
          </a:blip>
          <a:srcRect b="0" l="0" r="0" t="0"/>
          <a:stretch/>
        </p:blipFill>
        <p:spPr>
          <a:xfrm>
            <a:off x="356616" y="4761292"/>
            <a:ext cx="1001269" cy="157503"/>
          </a:xfrm>
          <a:prstGeom prst="rect">
            <a:avLst/>
          </a:prstGeom>
          <a:noFill/>
          <a:ln>
            <a:noFill/>
          </a:ln>
        </p:spPr>
      </p:pic>
      <p:sp>
        <p:nvSpPr>
          <p:cNvPr id="399" name="Google Shape;399;p7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Dark" showMasterSp="0">
  <p:cSld name="Blank Dark">
    <p:bg>
      <p:bgPr>
        <a:solidFill>
          <a:schemeClr val="dk1"/>
        </a:solidFill>
      </p:bgPr>
    </p:bg>
    <p:spTree>
      <p:nvGrpSpPr>
        <p:cNvPr id="400" name="Shape 400"/>
        <p:cNvGrpSpPr/>
        <p:nvPr/>
      </p:nvGrpSpPr>
      <p:grpSpPr>
        <a:xfrm>
          <a:off x="0" y="0"/>
          <a:ext cx="0" cy="0"/>
          <a:chOff x="0" y="0"/>
          <a:chExt cx="0" cy="0"/>
        </a:xfrm>
      </p:grpSpPr>
      <p:pic>
        <p:nvPicPr>
          <p:cNvPr id="401" name="Google Shape;401;p72"/>
          <p:cNvPicPr preferRelativeResize="0"/>
          <p:nvPr/>
        </p:nvPicPr>
        <p:blipFill rotWithShape="1">
          <a:blip r:embed="rId2">
            <a:alphaModFix/>
          </a:blip>
          <a:srcRect b="0" l="0" r="0" t="0"/>
          <a:stretch/>
        </p:blipFill>
        <p:spPr>
          <a:xfrm>
            <a:off x="356616" y="4761292"/>
            <a:ext cx="1001269" cy="157503"/>
          </a:xfrm>
          <a:prstGeom prst="rect">
            <a:avLst/>
          </a:prstGeom>
          <a:noFill/>
          <a:ln>
            <a:noFill/>
          </a:ln>
        </p:spPr>
      </p:pic>
      <p:sp>
        <p:nvSpPr>
          <p:cNvPr id="402" name="Google Shape;402;p7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ubtitle and Content">
  <p:cSld name="1_Title, Subtitle and Content">
    <p:spTree>
      <p:nvGrpSpPr>
        <p:cNvPr id="403" name="Shape 403"/>
        <p:cNvGrpSpPr/>
        <p:nvPr/>
      </p:nvGrpSpPr>
      <p:grpSpPr>
        <a:xfrm>
          <a:off x="0" y="0"/>
          <a:ext cx="0" cy="0"/>
          <a:chOff x="0" y="0"/>
          <a:chExt cx="0" cy="0"/>
        </a:xfrm>
      </p:grpSpPr>
      <p:sp>
        <p:nvSpPr>
          <p:cNvPr id="404" name="Google Shape;404;p73"/>
          <p:cNvSpPr txBox="1"/>
          <p:nvPr>
            <p:ph type="title"/>
          </p:nvPr>
        </p:nvSpPr>
        <p:spPr>
          <a:xfrm>
            <a:off x="342900" y="171450"/>
            <a:ext cx="8435100" cy="685800"/>
          </a:xfrm>
          <a:prstGeom prst="rect">
            <a:avLst/>
          </a:prstGeom>
          <a:noFill/>
          <a:ln>
            <a:noFill/>
          </a:ln>
        </p:spPr>
        <p:txBody>
          <a:bodyPr anchorCtr="0" anchor="b" bIns="0" lIns="0" spcFirstLastPara="1" rIns="0" wrap="square" tIns="0">
            <a:noAutofit/>
          </a:bodyPr>
          <a:lstStyle>
            <a:lvl1pPr lvl="0" rtl="0" algn="l">
              <a:lnSpc>
                <a:spcPct val="90000"/>
              </a:lnSpc>
              <a:spcBef>
                <a:spcPts val="0"/>
              </a:spcBef>
              <a:spcAft>
                <a:spcPts val="0"/>
              </a:spcAft>
              <a:buClr>
                <a:schemeClr val="dk1"/>
              </a:buClr>
              <a:buSzPts val="3000"/>
              <a:buFont typeface="Barlow"/>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405" name="Google Shape;405;p73"/>
          <p:cNvSpPr txBox="1"/>
          <p:nvPr>
            <p:ph idx="1" type="body"/>
          </p:nvPr>
        </p:nvSpPr>
        <p:spPr>
          <a:xfrm>
            <a:off x="345734" y="1602398"/>
            <a:ext cx="8445000" cy="3030300"/>
          </a:xfrm>
          <a:prstGeom prst="rect">
            <a:avLst/>
          </a:prstGeom>
          <a:noFill/>
          <a:ln>
            <a:noFill/>
          </a:ln>
        </p:spPr>
        <p:txBody>
          <a:bodyPr anchorCtr="0" anchor="t" bIns="34275" lIns="0" spcFirstLastPara="1" rIns="0" wrap="square" tIns="34275">
            <a:noAutofit/>
          </a:bodyPr>
          <a:lstStyle>
            <a:lvl1pPr indent="-330200" lvl="0" marL="457200" rtl="0" algn="l">
              <a:lnSpc>
                <a:spcPct val="90000"/>
              </a:lnSpc>
              <a:spcBef>
                <a:spcPts val="800"/>
              </a:spcBef>
              <a:spcAft>
                <a:spcPts val="0"/>
              </a:spcAft>
              <a:buSzPts val="1600"/>
              <a:buChar char="▪"/>
              <a:defRPr/>
            </a:lvl1pPr>
            <a:lvl2pPr indent="-292100" lvl="1" marL="914400" rtl="0" algn="l">
              <a:lnSpc>
                <a:spcPct val="90000"/>
              </a:lnSpc>
              <a:spcBef>
                <a:spcPts val="400"/>
              </a:spcBef>
              <a:spcAft>
                <a:spcPts val="0"/>
              </a:spcAft>
              <a:buSzPts val="1000"/>
              <a:buChar char="▪"/>
              <a:defRPr/>
            </a:lvl2pPr>
            <a:lvl3pPr indent="-292100" lvl="2" marL="1371600" rtl="0" algn="l">
              <a:lnSpc>
                <a:spcPct val="90000"/>
              </a:lnSpc>
              <a:spcBef>
                <a:spcPts val="400"/>
              </a:spcBef>
              <a:spcAft>
                <a:spcPts val="0"/>
              </a:spcAft>
              <a:buSzPts val="1000"/>
              <a:buChar char="▪"/>
              <a:defRPr/>
            </a:lvl3pPr>
            <a:lvl4pPr indent="-292100" lvl="3" marL="1828800" rtl="0" algn="l">
              <a:lnSpc>
                <a:spcPct val="90000"/>
              </a:lnSpc>
              <a:spcBef>
                <a:spcPts val="400"/>
              </a:spcBef>
              <a:spcAft>
                <a:spcPts val="0"/>
              </a:spcAft>
              <a:buSzPts val="1000"/>
              <a:buChar char="▪"/>
              <a:defRPr/>
            </a:lvl4pPr>
            <a:lvl5pPr indent="-292100" lvl="4" marL="2286000" rtl="0" algn="l">
              <a:lnSpc>
                <a:spcPct val="90000"/>
              </a:lnSpc>
              <a:spcBef>
                <a:spcPts val="400"/>
              </a:spcBef>
              <a:spcAft>
                <a:spcPts val="0"/>
              </a:spcAft>
              <a:buSzPts val="10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406" name="Google Shape;406;p73"/>
          <p:cNvSpPr txBox="1"/>
          <p:nvPr>
            <p:ph idx="2" type="body"/>
          </p:nvPr>
        </p:nvSpPr>
        <p:spPr>
          <a:xfrm>
            <a:off x="345281" y="857249"/>
            <a:ext cx="8435100" cy="480000"/>
          </a:xfrm>
          <a:prstGeom prst="rect">
            <a:avLst/>
          </a:prstGeom>
          <a:noFill/>
          <a:ln>
            <a:noFill/>
          </a:ln>
        </p:spPr>
        <p:txBody>
          <a:bodyPr anchorCtr="0" anchor="t" bIns="34275" lIns="0" spcFirstLastPara="1" rIns="0" wrap="square" tIns="34275">
            <a:noAutofit/>
          </a:bodyPr>
          <a:lstStyle>
            <a:lvl1pPr indent="-228600" lvl="0" marL="457200" rtl="0" algn="l">
              <a:lnSpc>
                <a:spcPct val="90000"/>
              </a:lnSpc>
              <a:spcBef>
                <a:spcPts val="0"/>
              </a:spcBef>
              <a:spcAft>
                <a:spcPts val="0"/>
              </a:spcAft>
              <a:buSzPts val="1100"/>
              <a:buNone/>
              <a:defRPr sz="1500">
                <a:solidFill>
                  <a:schemeClr val="dk2"/>
                </a:solidFill>
                <a:latin typeface="Barlow"/>
                <a:ea typeface="Barlow"/>
                <a:cs typeface="Barlow"/>
                <a:sym typeface="Barlow"/>
              </a:defRPr>
            </a:lvl1pPr>
            <a:lvl2pPr indent="-298450" lvl="1" marL="914400" rtl="0" algn="l">
              <a:lnSpc>
                <a:spcPct val="90000"/>
              </a:lnSpc>
              <a:spcBef>
                <a:spcPts val="400"/>
              </a:spcBef>
              <a:spcAft>
                <a:spcPts val="0"/>
              </a:spcAft>
              <a:buSzPts val="1100"/>
              <a:buChar char="▪"/>
              <a:defRPr sz="1500">
                <a:solidFill>
                  <a:schemeClr val="dk2"/>
                </a:solidFill>
                <a:latin typeface="Barlow"/>
                <a:ea typeface="Barlow"/>
                <a:cs typeface="Barlow"/>
                <a:sym typeface="Barlow"/>
              </a:defRPr>
            </a:lvl2pPr>
            <a:lvl3pPr indent="-298450" lvl="2" marL="1371600" rtl="0" algn="l">
              <a:lnSpc>
                <a:spcPct val="90000"/>
              </a:lnSpc>
              <a:spcBef>
                <a:spcPts val="400"/>
              </a:spcBef>
              <a:spcAft>
                <a:spcPts val="0"/>
              </a:spcAft>
              <a:buSzPts val="1100"/>
              <a:buChar char="▪"/>
              <a:defRPr sz="1500">
                <a:solidFill>
                  <a:schemeClr val="dk2"/>
                </a:solidFill>
                <a:latin typeface="Barlow"/>
                <a:ea typeface="Barlow"/>
                <a:cs typeface="Barlow"/>
                <a:sym typeface="Barlow"/>
              </a:defRPr>
            </a:lvl3pPr>
            <a:lvl4pPr indent="-298450" lvl="3" marL="1828800" rtl="0" algn="l">
              <a:lnSpc>
                <a:spcPct val="90000"/>
              </a:lnSpc>
              <a:spcBef>
                <a:spcPts val="400"/>
              </a:spcBef>
              <a:spcAft>
                <a:spcPts val="0"/>
              </a:spcAft>
              <a:buSzPts val="1100"/>
              <a:buChar char="▪"/>
              <a:defRPr sz="1500">
                <a:solidFill>
                  <a:schemeClr val="dk2"/>
                </a:solidFill>
                <a:latin typeface="Barlow"/>
                <a:ea typeface="Barlow"/>
                <a:cs typeface="Barlow"/>
                <a:sym typeface="Barlow"/>
              </a:defRPr>
            </a:lvl4pPr>
            <a:lvl5pPr indent="-298450" lvl="4" marL="2286000" rtl="0" algn="l">
              <a:lnSpc>
                <a:spcPct val="90000"/>
              </a:lnSpc>
              <a:spcBef>
                <a:spcPts val="400"/>
              </a:spcBef>
              <a:spcAft>
                <a:spcPts val="0"/>
              </a:spcAft>
              <a:buSzPts val="1100"/>
              <a:buChar char="▪"/>
              <a:defRPr sz="1500">
                <a:solidFill>
                  <a:schemeClr val="dk2"/>
                </a:solidFill>
                <a:latin typeface="Barlow"/>
                <a:ea typeface="Barlow"/>
                <a:cs typeface="Barlow"/>
                <a:sym typeface="Barlow"/>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407" name="Google Shape;407;p7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Dark" showMasterSp="0">
  <p:cSld name="Title and Content Dark">
    <p:bg>
      <p:bgPr>
        <a:solidFill>
          <a:schemeClr val="accent1"/>
        </a:solidFill>
      </p:bgPr>
    </p:bg>
    <p:spTree>
      <p:nvGrpSpPr>
        <p:cNvPr id="408" name="Shape 408"/>
        <p:cNvGrpSpPr/>
        <p:nvPr/>
      </p:nvGrpSpPr>
      <p:grpSpPr>
        <a:xfrm>
          <a:off x="0" y="0"/>
          <a:ext cx="0" cy="0"/>
          <a:chOff x="0" y="0"/>
          <a:chExt cx="0" cy="0"/>
        </a:xfrm>
      </p:grpSpPr>
      <p:sp>
        <p:nvSpPr>
          <p:cNvPr id="409" name="Google Shape;409;p74"/>
          <p:cNvSpPr txBox="1"/>
          <p:nvPr>
            <p:ph type="title"/>
          </p:nvPr>
        </p:nvSpPr>
        <p:spPr>
          <a:xfrm>
            <a:off x="345734" y="273844"/>
            <a:ext cx="8445000" cy="744000"/>
          </a:xfrm>
          <a:prstGeom prst="rect">
            <a:avLst/>
          </a:prstGeom>
          <a:noFill/>
          <a:ln>
            <a:noFill/>
          </a:ln>
        </p:spPr>
        <p:txBody>
          <a:bodyPr anchorCtr="0" anchor="ctr" bIns="34275" lIns="0" spcFirstLastPara="1" rIns="0" wrap="square" tIns="34275">
            <a:noAutofit/>
          </a:bodyPr>
          <a:lstStyle>
            <a:lvl1pPr lvl="0" rtl="0" algn="l">
              <a:lnSpc>
                <a:spcPct val="90000"/>
              </a:lnSpc>
              <a:spcBef>
                <a:spcPts val="0"/>
              </a:spcBef>
              <a:spcAft>
                <a:spcPts val="0"/>
              </a:spcAft>
              <a:buClr>
                <a:schemeClr val="lt1"/>
              </a:buClr>
              <a:buSzPts val="3000"/>
              <a:buFont typeface="Barlow"/>
              <a:buNone/>
              <a:defRPr>
                <a:solidFill>
                  <a:schemeClr val="lt1"/>
                </a:solidFill>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410" name="Google Shape;410;p74"/>
          <p:cNvSpPr txBox="1"/>
          <p:nvPr>
            <p:ph idx="1" type="body"/>
          </p:nvPr>
        </p:nvSpPr>
        <p:spPr>
          <a:xfrm>
            <a:off x="345734" y="1189435"/>
            <a:ext cx="8445000" cy="3443100"/>
          </a:xfrm>
          <a:prstGeom prst="rect">
            <a:avLst/>
          </a:prstGeom>
          <a:noFill/>
          <a:ln>
            <a:noFill/>
          </a:ln>
        </p:spPr>
        <p:txBody>
          <a:bodyPr anchorCtr="0" anchor="t" bIns="34275" lIns="0" spcFirstLastPara="1" rIns="0" wrap="square" tIns="34275">
            <a:noAutofit/>
          </a:bodyPr>
          <a:lstStyle>
            <a:lvl1pPr indent="-330200" lvl="0" marL="457200" rtl="0" algn="l">
              <a:lnSpc>
                <a:spcPct val="90000"/>
              </a:lnSpc>
              <a:spcBef>
                <a:spcPts val="800"/>
              </a:spcBef>
              <a:spcAft>
                <a:spcPts val="0"/>
              </a:spcAft>
              <a:buSzPts val="1600"/>
              <a:buChar char="▪"/>
              <a:defRPr>
                <a:solidFill>
                  <a:schemeClr val="lt1"/>
                </a:solidFill>
              </a:defRPr>
            </a:lvl1pPr>
            <a:lvl2pPr indent="-317500" lvl="1" marL="914400" rtl="0" algn="l">
              <a:lnSpc>
                <a:spcPct val="90000"/>
              </a:lnSpc>
              <a:spcBef>
                <a:spcPts val="400"/>
              </a:spcBef>
              <a:spcAft>
                <a:spcPts val="0"/>
              </a:spcAft>
              <a:buSzPts val="1400"/>
              <a:buChar char="▪"/>
              <a:defRPr>
                <a:solidFill>
                  <a:schemeClr val="lt1"/>
                </a:solidFill>
              </a:defRPr>
            </a:lvl2pPr>
            <a:lvl3pPr indent="-298450" lvl="2" marL="1371600" rtl="0" algn="l">
              <a:lnSpc>
                <a:spcPct val="90000"/>
              </a:lnSpc>
              <a:spcBef>
                <a:spcPts val="400"/>
              </a:spcBef>
              <a:spcAft>
                <a:spcPts val="0"/>
              </a:spcAft>
              <a:buSzPts val="1100"/>
              <a:buChar char="▪"/>
              <a:defRPr>
                <a:solidFill>
                  <a:schemeClr val="lt1"/>
                </a:solidFill>
              </a:defRPr>
            </a:lvl3pPr>
            <a:lvl4pPr indent="-292100" lvl="3" marL="1828800" rtl="0" algn="l">
              <a:lnSpc>
                <a:spcPct val="90000"/>
              </a:lnSpc>
              <a:spcBef>
                <a:spcPts val="400"/>
              </a:spcBef>
              <a:spcAft>
                <a:spcPts val="0"/>
              </a:spcAft>
              <a:buSzPts val="1000"/>
              <a:buChar char="▪"/>
              <a:defRPr>
                <a:solidFill>
                  <a:schemeClr val="lt1"/>
                </a:solidFill>
              </a:defRPr>
            </a:lvl4pPr>
            <a:lvl5pPr indent="-292100" lvl="4" marL="2286000" rtl="0" algn="l">
              <a:lnSpc>
                <a:spcPct val="90000"/>
              </a:lnSpc>
              <a:spcBef>
                <a:spcPts val="400"/>
              </a:spcBef>
              <a:spcAft>
                <a:spcPts val="0"/>
              </a:spcAft>
              <a:buSzPts val="1000"/>
              <a:buChar char="▪"/>
              <a:defRPr>
                <a:solidFill>
                  <a:schemeClr val="lt1"/>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pic>
        <p:nvPicPr>
          <p:cNvPr id="411" name="Google Shape;411;p74"/>
          <p:cNvPicPr preferRelativeResize="0"/>
          <p:nvPr/>
        </p:nvPicPr>
        <p:blipFill rotWithShape="1">
          <a:blip r:embed="rId2">
            <a:alphaModFix/>
          </a:blip>
          <a:srcRect b="0" l="0" r="0" t="0"/>
          <a:stretch/>
        </p:blipFill>
        <p:spPr>
          <a:xfrm>
            <a:off x="356616" y="4761292"/>
            <a:ext cx="1001269" cy="157503"/>
          </a:xfrm>
          <a:prstGeom prst="rect">
            <a:avLst/>
          </a:prstGeom>
          <a:noFill/>
          <a:ln>
            <a:noFill/>
          </a:ln>
        </p:spPr>
      </p:pic>
      <p:sp>
        <p:nvSpPr>
          <p:cNvPr id="412" name="Google Shape;412;p7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Dark" showMasterSp="0">
  <p:cSld name="Title Dark">
    <p:bg>
      <p:bgPr>
        <a:solidFill>
          <a:schemeClr val="accent1"/>
        </a:solidFill>
      </p:bgPr>
    </p:bg>
    <p:spTree>
      <p:nvGrpSpPr>
        <p:cNvPr id="413" name="Shape 413"/>
        <p:cNvGrpSpPr/>
        <p:nvPr/>
      </p:nvGrpSpPr>
      <p:grpSpPr>
        <a:xfrm>
          <a:off x="0" y="0"/>
          <a:ext cx="0" cy="0"/>
          <a:chOff x="0" y="0"/>
          <a:chExt cx="0" cy="0"/>
        </a:xfrm>
      </p:grpSpPr>
      <p:sp>
        <p:nvSpPr>
          <p:cNvPr id="414" name="Google Shape;414;p75"/>
          <p:cNvSpPr txBox="1"/>
          <p:nvPr>
            <p:ph type="title"/>
          </p:nvPr>
        </p:nvSpPr>
        <p:spPr>
          <a:xfrm>
            <a:off x="345734" y="273844"/>
            <a:ext cx="8445000" cy="744000"/>
          </a:xfrm>
          <a:prstGeom prst="rect">
            <a:avLst/>
          </a:prstGeom>
          <a:noFill/>
          <a:ln>
            <a:noFill/>
          </a:ln>
        </p:spPr>
        <p:txBody>
          <a:bodyPr anchorCtr="0" anchor="ctr" bIns="34275" lIns="0" spcFirstLastPara="1" rIns="0" wrap="square" tIns="34275">
            <a:noAutofit/>
          </a:bodyPr>
          <a:lstStyle>
            <a:lvl1pPr lvl="0" rtl="0" algn="l">
              <a:lnSpc>
                <a:spcPct val="90000"/>
              </a:lnSpc>
              <a:spcBef>
                <a:spcPts val="0"/>
              </a:spcBef>
              <a:spcAft>
                <a:spcPts val="0"/>
              </a:spcAft>
              <a:buClr>
                <a:schemeClr val="lt1"/>
              </a:buClr>
              <a:buSzPts val="3000"/>
              <a:buFont typeface="Barlow"/>
              <a:buNone/>
              <a:defRPr>
                <a:solidFill>
                  <a:schemeClr val="lt1"/>
                </a:solidFill>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pic>
        <p:nvPicPr>
          <p:cNvPr id="415" name="Google Shape;415;p75"/>
          <p:cNvPicPr preferRelativeResize="0"/>
          <p:nvPr/>
        </p:nvPicPr>
        <p:blipFill rotWithShape="1">
          <a:blip r:embed="rId2">
            <a:alphaModFix/>
          </a:blip>
          <a:srcRect b="0" l="0" r="0" t="0"/>
          <a:stretch/>
        </p:blipFill>
        <p:spPr>
          <a:xfrm>
            <a:off x="356616" y="4761292"/>
            <a:ext cx="1001269" cy="157503"/>
          </a:xfrm>
          <a:prstGeom prst="rect">
            <a:avLst/>
          </a:prstGeom>
          <a:noFill/>
          <a:ln>
            <a:noFill/>
          </a:ln>
        </p:spPr>
      </p:pic>
      <p:sp>
        <p:nvSpPr>
          <p:cNvPr id="416" name="Google Shape;416;p7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hite" type="blank">
  <p:cSld name="BLANK">
    <p:spTree>
      <p:nvGrpSpPr>
        <p:cNvPr id="417" name="Shape 417"/>
        <p:cNvGrpSpPr/>
        <p:nvPr/>
      </p:nvGrpSpPr>
      <p:grpSpPr>
        <a:xfrm>
          <a:off x="0" y="0"/>
          <a:ext cx="0" cy="0"/>
          <a:chOff x="0" y="0"/>
          <a:chExt cx="0" cy="0"/>
        </a:xfrm>
      </p:grpSpPr>
      <p:sp>
        <p:nvSpPr>
          <p:cNvPr id="418" name="Google Shape;418;p7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line 04">
  <p:cSld name="Headline 04">
    <p:spTree>
      <p:nvGrpSpPr>
        <p:cNvPr id="419" name="Shape 419"/>
        <p:cNvGrpSpPr/>
        <p:nvPr/>
      </p:nvGrpSpPr>
      <p:grpSpPr>
        <a:xfrm>
          <a:off x="0" y="0"/>
          <a:ext cx="0" cy="0"/>
          <a:chOff x="0" y="0"/>
          <a:chExt cx="0" cy="0"/>
        </a:xfrm>
      </p:grpSpPr>
      <p:pic>
        <p:nvPicPr>
          <p:cNvPr descr="A close up of a logo&#10;&#10;Description automatically generated" id="420" name="Google Shape;420;p77"/>
          <p:cNvPicPr preferRelativeResize="0"/>
          <p:nvPr/>
        </p:nvPicPr>
        <p:blipFill rotWithShape="1">
          <a:blip r:embed="rId2">
            <a:alphaModFix amt="50000"/>
          </a:blip>
          <a:srcRect b="0" l="0" r="14273" t="0"/>
          <a:stretch/>
        </p:blipFill>
        <p:spPr>
          <a:xfrm>
            <a:off x="1304925" y="0"/>
            <a:ext cx="7839077" cy="5143500"/>
          </a:xfrm>
          <a:prstGeom prst="rect">
            <a:avLst/>
          </a:prstGeom>
          <a:noFill/>
          <a:ln>
            <a:noFill/>
          </a:ln>
        </p:spPr>
      </p:pic>
      <p:sp>
        <p:nvSpPr>
          <p:cNvPr id="421" name="Google Shape;421;p77"/>
          <p:cNvSpPr txBox="1"/>
          <p:nvPr>
            <p:ph type="title"/>
          </p:nvPr>
        </p:nvSpPr>
        <p:spPr>
          <a:xfrm>
            <a:off x="345735" y="2074663"/>
            <a:ext cx="8169600" cy="994200"/>
          </a:xfrm>
          <a:prstGeom prst="rect">
            <a:avLst/>
          </a:prstGeom>
          <a:noFill/>
          <a:ln>
            <a:noFill/>
          </a:ln>
        </p:spPr>
        <p:txBody>
          <a:bodyPr anchorCtr="0" anchor="ctr" bIns="34275" lIns="0" spcFirstLastPara="1" rIns="0" wrap="square" tIns="34275">
            <a:noAutofit/>
          </a:bodyPr>
          <a:lstStyle>
            <a:lvl1pPr lvl="0" rtl="0" algn="l">
              <a:lnSpc>
                <a:spcPct val="90000"/>
              </a:lnSpc>
              <a:spcBef>
                <a:spcPts val="0"/>
              </a:spcBef>
              <a:spcAft>
                <a:spcPts val="0"/>
              </a:spcAft>
              <a:buClr>
                <a:schemeClr val="dk1"/>
              </a:buClr>
              <a:buSzPts val="3000"/>
              <a:buFont typeface="Barlow"/>
              <a:buNone/>
              <a:defRPr>
                <a:solidFill>
                  <a:schemeClr val="dk1"/>
                </a:solidFill>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422" name="Google Shape;422;p7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Divider 01" showMasterSp="0">
  <p:cSld name="Section Divider 01">
    <p:bg>
      <p:bgPr>
        <a:solidFill>
          <a:schemeClr val="dk1"/>
        </a:solidFill>
      </p:bgPr>
    </p:bg>
    <p:spTree>
      <p:nvGrpSpPr>
        <p:cNvPr id="423" name="Shape 423"/>
        <p:cNvGrpSpPr/>
        <p:nvPr/>
      </p:nvGrpSpPr>
      <p:grpSpPr>
        <a:xfrm>
          <a:off x="0" y="0"/>
          <a:ext cx="0" cy="0"/>
          <a:chOff x="0" y="0"/>
          <a:chExt cx="0" cy="0"/>
        </a:xfrm>
      </p:grpSpPr>
      <p:pic>
        <p:nvPicPr>
          <p:cNvPr descr="A picture containing building, light, traffic, white&#10;&#10;Description automatically generated" id="424" name="Google Shape;424;p78"/>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425" name="Google Shape;425;p78"/>
          <p:cNvSpPr txBox="1"/>
          <p:nvPr>
            <p:ph type="title"/>
          </p:nvPr>
        </p:nvSpPr>
        <p:spPr>
          <a:xfrm>
            <a:off x="345735" y="2074663"/>
            <a:ext cx="8169600" cy="994200"/>
          </a:xfrm>
          <a:prstGeom prst="rect">
            <a:avLst/>
          </a:prstGeom>
          <a:noFill/>
          <a:ln>
            <a:noFill/>
          </a:ln>
        </p:spPr>
        <p:txBody>
          <a:bodyPr anchorCtr="0" anchor="ctr" bIns="34275" lIns="0" spcFirstLastPara="1" rIns="0" wrap="square" tIns="34275">
            <a:noAutofit/>
          </a:bodyPr>
          <a:lstStyle>
            <a:lvl1pPr lvl="0" rtl="0" algn="l">
              <a:lnSpc>
                <a:spcPct val="90000"/>
              </a:lnSpc>
              <a:spcBef>
                <a:spcPts val="0"/>
              </a:spcBef>
              <a:spcAft>
                <a:spcPts val="0"/>
              </a:spcAft>
              <a:buClr>
                <a:schemeClr val="lt1"/>
              </a:buClr>
              <a:buSzPts val="3000"/>
              <a:buFont typeface="Barlow"/>
              <a:buNone/>
              <a:defRPr>
                <a:solidFill>
                  <a:schemeClr val="lt1"/>
                </a:solidFill>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pic>
        <p:nvPicPr>
          <p:cNvPr id="426" name="Google Shape;426;p78"/>
          <p:cNvPicPr preferRelativeResize="0"/>
          <p:nvPr/>
        </p:nvPicPr>
        <p:blipFill rotWithShape="1">
          <a:blip r:embed="rId3">
            <a:alphaModFix/>
          </a:blip>
          <a:srcRect b="0" l="0" r="0" t="0"/>
          <a:stretch/>
        </p:blipFill>
        <p:spPr>
          <a:xfrm>
            <a:off x="356616" y="4761292"/>
            <a:ext cx="1001269" cy="157503"/>
          </a:xfrm>
          <a:prstGeom prst="rect">
            <a:avLst/>
          </a:prstGeom>
          <a:noFill/>
          <a:ln>
            <a:noFill/>
          </a:ln>
        </p:spPr>
      </p:pic>
      <p:sp>
        <p:nvSpPr>
          <p:cNvPr id="427" name="Google Shape;427;p7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bg>
      <p:bgPr>
        <a:solidFill>
          <a:schemeClr val="dk1"/>
        </a:solidFill>
      </p:bgPr>
    </p:bg>
    <p:spTree>
      <p:nvGrpSpPr>
        <p:cNvPr id="428" name="Shape 428"/>
        <p:cNvGrpSpPr/>
        <p:nvPr/>
      </p:nvGrpSpPr>
      <p:grpSpPr>
        <a:xfrm>
          <a:off x="0" y="0"/>
          <a:ext cx="0" cy="0"/>
          <a:chOff x="0" y="0"/>
          <a:chExt cx="0" cy="0"/>
        </a:xfrm>
      </p:grpSpPr>
      <p:sp>
        <p:nvSpPr>
          <p:cNvPr id="429" name="Google Shape;429;p79"/>
          <p:cNvSpPr txBox="1"/>
          <p:nvPr>
            <p:ph idx="1" type="body"/>
          </p:nvPr>
        </p:nvSpPr>
        <p:spPr>
          <a:xfrm>
            <a:off x="363538" y="1589564"/>
            <a:ext cx="8399400" cy="1776000"/>
          </a:xfrm>
          <a:prstGeom prst="rect">
            <a:avLst/>
          </a:prstGeom>
          <a:noFill/>
          <a:ln>
            <a:noFill/>
          </a:ln>
        </p:spPr>
        <p:txBody>
          <a:bodyPr anchorCtr="0" anchor="ctr" bIns="45700" lIns="91425" spcFirstLastPara="1" rIns="91425" wrap="square" tIns="45700">
            <a:noAutofit/>
          </a:bodyPr>
          <a:lstStyle>
            <a:lvl1pPr indent="-228600" lvl="0" marL="457200" rtl="0" algn="ctr">
              <a:lnSpc>
                <a:spcPct val="100000"/>
              </a:lnSpc>
              <a:spcBef>
                <a:spcPts val="1100"/>
              </a:spcBef>
              <a:spcAft>
                <a:spcPts val="0"/>
              </a:spcAft>
              <a:buClr>
                <a:schemeClr val="lt1"/>
              </a:buClr>
              <a:buSzPts val="4900"/>
              <a:buNone/>
              <a:defRPr b="0" i="0" sz="5400">
                <a:solidFill>
                  <a:schemeClr val="lt1"/>
                </a:solidFill>
                <a:latin typeface="Source Sans Pro Light"/>
                <a:ea typeface="Source Sans Pro Light"/>
                <a:cs typeface="Source Sans Pro Light"/>
                <a:sym typeface="Source Sans Pro Light"/>
              </a:defRPr>
            </a:lvl1pPr>
            <a:lvl2pPr indent="-228600" lvl="1" marL="914400" rtl="0" algn="l">
              <a:lnSpc>
                <a:spcPct val="100000"/>
              </a:lnSpc>
              <a:spcBef>
                <a:spcPts val="400"/>
              </a:spcBef>
              <a:spcAft>
                <a:spcPts val="0"/>
              </a:spcAft>
              <a:buClr>
                <a:schemeClr val="lt1"/>
              </a:buClr>
              <a:buSzPts val="1800"/>
              <a:buNone/>
              <a:defRPr b="0" i="0">
                <a:latin typeface="Source Sans Pro Light"/>
                <a:ea typeface="Source Sans Pro Light"/>
                <a:cs typeface="Source Sans Pro Light"/>
                <a:sym typeface="Source Sans Pro Light"/>
              </a:defRPr>
            </a:lvl2pPr>
            <a:lvl3pPr indent="-228600" lvl="2" marL="1371600" rtl="0" algn="l">
              <a:lnSpc>
                <a:spcPct val="100000"/>
              </a:lnSpc>
              <a:spcBef>
                <a:spcPts val="400"/>
              </a:spcBef>
              <a:spcAft>
                <a:spcPts val="0"/>
              </a:spcAft>
              <a:buClr>
                <a:schemeClr val="lt1"/>
              </a:buClr>
              <a:buSzPts val="1400"/>
              <a:buNone/>
              <a:defRPr b="0" i="0">
                <a:latin typeface="Source Sans Pro Light"/>
                <a:ea typeface="Source Sans Pro Light"/>
                <a:cs typeface="Source Sans Pro Light"/>
                <a:sym typeface="Source Sans Pro Light"/>
              </a:defRPr>
            </a:lvl3pPr>
            <a:lvl4pPr indent="-228600" lvl="3" marL="1828800" rtl="0" algn="l">
              <a:lnSpc>
                <a:spcPct val="100000"/>
              </a:lnSpc>
              <a:spcBef>
                <a:spcPts val="400"/>
              </a:spcBef>
              <a:spcAft>
                <a:spcPts val="0"/>
              </a:spcAft>
              <a:buClr>
                <a:schemeClr val="lt1"/>
              </a:buClr>
              <a:buSzPts val="1700"/>
              <a:buNone/>
              <a:defRPr b="0" i="0">
                <a:latin typeface="Source Sans Pro Light"/>
                <a:ea typeface="Source Sans Pro Light"/>
                <a:cs typeface="Source Sans Pro Light"/>
                <a:sym typeface="Source Sans Pro Light"/>
              </a:defRPr>
            </a:lvl4pPr>
            <a:lvl5pPr indent="-228600" lvl="4" marL="2286000" rtl="0" algn="l">
              <a:lnSpc>
                <a:spcPct val="100000"/>
              </a:lnSpc>
              <a:spcBef>
                <a:spcPts val="300"/>
              </a:spcBef>
              <a:spcAft>
                <a:spcPts val="0"/>
              </a:spcAft>
              <a:buClr>
                <a:schemeClr val="lt1"/>
              </a:buClr>
              <a:buSzPts val="1300"/>
              <a:buNone/>
              <a:defRPr b="0" i="0">
                <a:latin typeface="Source Sans Pro Light"/>
                <a:ea typeface="Source Sans Pro Light"/>
                <a:cs typeface="Source Sans Pro Light"/>
                <a:sym typeface="Source Sans Pro Light"/>
              </a:defRPr>
            </a:lvl5pPr>
            <a:lvl6pPr indent="-342900" lvl="5" marL="2743200" rtl="0" algn="l">
              <a:lnSpc>
                <a:spcPct val="100000"/>
              </a:lnSpc>
              <a:spcBef>
                <a:spcPts val="400"/>
              </a:spcBef>
              <a:spcAft>
                <a:spcPts val="0"/>
              </a:spcAft>
              <a:buClr>
                <a:schemeClr val="dk1"/>
              </a:buClr>
              <a:buSzPts val="1800"/>
              <a:buChar char="•"/>
              <a:defRPr/>
            </a:lvl6pPr>
            <a:lvl7pPr indent="-342900" lvl="6" marL="3200400" rtl="0" algn="l">
              <a:lnSpc>
                <a:spcPct val="100000"/>
              </a:lnSpc>
              <a:spcBef>
                <a:spcPts val="400"/>
              </a:spcBef>
              <a:spcAft>
                <a:spcPts val="0"/>
              </a:spcAft>
              <a:buClr>
                <a:schemeClr val="dk1"/>
              </a:buClr>
              <a:buSzPts val="1800"/>
              <a:buChar char="•"/>
              <a:defRPr/>
            </a:lvl7pPr>
            <a:lvl8pPr indent="-342900" lvl="7" marL="3657600" rtl="0" algn="l">
              <a:lnSpc>
                <a:spcPct val="100000"/>
              </a:lnSpc>
              <a:spcBef>
                <a:spcPts val="400"/>
              </a:spcBef>
              <a:spcAft>
                <a:spcPts val="0"/>
              </a:spcAft>
              <a:buClr>
                <a:schemeClr val="dk1"/>
              </a:buClr>
              <a:buSzPts val="1800"/>
              <a:buChar char="•"/>
              <a:defRPr/>
            </a:lvl8pPr>
            <a:lvl9pPr indent="-342900" lvl="8" marL="4114800" rtl="0" algn="l">
              <a:lnSpc>
                <a:spcPct val="100000"/>
              </a:lnSpc>
              <a:spcBef>
                <a:spcPts val="400"/>
              </a:spcBef>
              <a:spcAft>
                <a:spcPts val="0"/>
              </a:spcAft>
              <a:buClr>
                <a:schemeClr val="dk1"/>
              </a:buClr>
              <a:buSzPts val="1800"/>
              <a:buChar char="•"/>
              <a:defRPr/>
            </a:lvl9pPr>
          </a:lstStyle>
          <a:p/>
        </p:txBody>
      </p:sp>
      <p:sp>
        <p:nvSpPr>
          <p:cNvPr id="430" name="Google Shape;430;p7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solidFill>
                  <a:schemeClr val="lt1"/>
                </a:solidFill>
                <a:latin typeface="Source Sans Pro Light"/>
                <a:ea typeface="Source Sans Pro Light"/>
                <a:cs typeface="Source Sans Pro Light"/>
                <a:sym typeface="Source Sans Pro Light"/>
              </a:defRPr>
            </a:lvl1pPr>
            <a:lvl2pPr lvl="1">
              <a:buNone/>
              <a:defRPr>
                <a:solidFill>
                  <a:schemeClr val="lt1"/>
                </a:solidFill>
                <a:latin typeface="Source Sans Pro Light"/>
                <a:ea typeface="Source Sans Pro Light"/>
                <a:cs typeface="Source Sans Pro Light"/>
                <a:sym typeface="Source Sans Pro Light"/>
              </a:defRPr>
            </a:lvl2pPr>
            <a:lvl3pPr lvl="2">
              <a:buNone/>
              <a:defRPr>
                <a:solidFill>
                  <a:schemeClr val="lt1"/>
                </a:solidFill>
                <a:latin typeface="Source Sans Pro Light"/>
                <a:ea typeface="Source Sans Pro Light"/>
                <a:cs typeface="Source Sans Pro Light"/>
                <a:sym typeface="Source Sans Pro Light"/>
              </a:defRPr>
            </a:lvl3pPr>
            <a:lvl4pPr lvl="3">
              <a:buNone/>
              <a:defRPr>
                <a:solidFill>
                  <a:schemeClr val="lt1"/>
                </a:solidFill>
                <a:latin typeface="Source Sans Pro Light"/>
                <a:ea typeface="Source Sans Pro Light"/>
                <a:cs typeface="Source Sans Pro Light"/>
                <a:sym typeface="Source Sans Pro Light"/>
              </a:defRPr>
            </a:lvl4pPr>
            <a:lvl5pPr lvl="4">
              <a:buNone/>
              <a:defRPr>
                <a:solidFill>
                  <a:schemeClr val="lt1"/>
                </a:solidFill>
                <a:latin typeface="Source Sans Pro Light"/>
                <a:ea typeface="Source Sans Pro Light"/>
                <a:cs typeface="Source Sans Pro Light"/>
                <a:sym typeface="Source Sans Pro Light"/>
              </a:defRPr>
            </a:lvl5pPr>
            <a:lvl6pPr lvl="5">
              <a:buNone/>
              <a:defRPr>
                <a:solidFill>
                  <a:schemeClr val="lt1"/>
                </a:solidFill>
                <a:latin typeface="Source Sans Pro Light"/>
                <a:ea typeface="Source Sans Pro Light"/>
                <a:cs typeface="Source Sans Pro Light"/>
                <a:sym typeface="Source Sans Pro Light"/>
              </a:defRPr>
            </a:lvl6pPr>
            <a:lvl7pPr lvl="6">
              <a:buNone/>
              <a:defRPr>
                <a:solidFill>
                  <a:schemeClr val="lt1"/>
                </a:solidFill>
                <a:latin typeface="Source Sans Pro Light"/>
                <a:ea typeface="Source Sans Pro Light"/>
                <a:cs typeface="Source Sans Pro Light"/>
                <a:sym typeface="Source Sans Pro Light"/>
              </a:defRPr>
            </a:lvl7pPr>
            <a:lvl8pPr lvl="7">
              <a:buNone/>
              <a:defRPr>
                <a:solidFill>
                  <a:schemeClr val="lt1"/>
                </a:solidFill>
                <a:latin typeface="Source Sans Pro Light"/>
                <a:ea typeface="Source Sans Pro Light"/>
                <a:cs typeface="Source Sans Pro Light"/>
                <a:sym typeface="Source Sans Pro Light"/>
              </a:defRPr>
            </a:lvl8pPr>
            <a:lvl9pPr lvl="8">
              <a:buNone/>
              <a:defRPr>
                <a:solidFill>
                  <a:schemeClr val="lt1"/>
                </a:solidFill>
                <a:latin typeface="Source Sans Pro Light"/>
                <a:ea typeface="Source Sans Pro Light"/>
                <a:cs typeface="Source Sans Pro Light"/>
                <a:sym typeface="Source Sans Pro Ligh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1">
  <p:cSld name="OBJECT 2">
    <p:spTree>
      <p:nvGrpSpPr>
        <p:cNvPr id="431" name="Shape 431"/>
        <p:cNvGrpSpPr/>
        <p:nvPr/>
      </p:nvGrpSpPr>
      <p:grpSpPr>
        <a:xfrm>
          <a:off x="0" y="0"/>
          <a:ext cx="0" cy="0"/>
          <a:chOff x="0" y="0"/>
          <a:chExt cx="0" cy="0"/>
        </a:xfrm>
      </p:grpSpPr>
      <p:sp>
        <p:nvSpPr>
          <p:cNvPr id="432" name="Google Shape;432;p80"/>
          <p:cNvSpPr txBox="1"/>
          <p:nvPr>
            <p:ph type="title"/>
          </p:nvPr>
        </p:nvSpPr>
        <p:spPr>
          <a:xfrm>
            <a:off x="345734" y="273844"/>
            <a:ext cx="8445000" cy="744000"/>
          </a:xfrm>
          <a:prstGeom prst="rect">
            <a:avLst/>
          </a:prstGeom>
          <a:noFill/>
          <a:ln>
            <a:noFill/>
          </a:ln>
        </p:spPr>
        <p:txBody>
          <a:bodyPr anchorCtr="0" anchor="ctr" bIns="34275" lIns="0" spcFirstLastPara="1" rIns="0" wrap="square" tIns="34275">
            <a:noAutofit/>
          </a:bodyPr>
          <a:lstStyle>
            <a:lvl1pPr lvl="0" rtl="0" algn="l">
              <a:lnSpc>
                <a:spcPct val="90000"/>
              </a:lnSpc>
              <a:spcBef>
                <a:spcPts val="0"/>
              </a:spcBef>
              <a:spcAft>
                <a:spcPts val="0"/>
              </a:spcAft>
              <a:buClr>
                <a:schemeClr val="dk1"/>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433" name="Google Shape;433;p80"/>
          <p:cNvSpPr txBox="1"/>
          <p:nvPr>
            <p:ph idx="1" type="body"/>
          </p:nvPr>
        </p:nvSpPr>
        <p:spPr>
          <a:xfrm>
            <a:off x="345734" y="1189435"/>
            <a:ext cx="8445000" cy="3443100"/>
          </a:xfrm>
          <a:prstGeom prst="rect">
            <a:avLst/>
          </a:prstGeom>
          <a:noFill/>
          <a:ln>
            <a:noFill/>
          </a:ln>
        </p:spPr>
        <p:txBody>
          <a:bodyPr anchorCtr="0" anchor="t" bIns="34275" lIns="0" spcFirstLastPara="1" rIns="0" wrap="square" tIns="34275">
            <a:noAutofit/>
          </a:bodyPr>
          <a:lstStyle>
            <a:lvl1pPr indent="-330200" lvl="0" marL="457200" rtl="0" algn="l">
              <a:lnSpc>
                <a:spcPct val="90000"/>
              </a:lnSpc>
              <a:spcBef>
                <a:spcPts val="800"/>
              </a:spcBef>
              <a:spcAft>
                <a:spcPts val="0"/>
              </a:spcAft>
              <a:buClr>
                <a:schemeClr val="accent2"/>
              </a:buClr>
              <a:buSzPts val="1600"/>
              <a:buFont typeface="Noto Sans Symbols"/>
              <a:buChar char="▪"/>
              <a:defRPr/>
            </a:lvl1pPr>
            <a:lvl2pPr indent="-292100" lvl="1" marL="914400" rtl="0" algn="l">
              <a:lnSpc>
                <a:spcPct val="90000"/>
              </a:lnSpc>
              <a:spcBef>
                <a:spcPts val="400"/>
              </a:spcBef>
              <a:spcAft>
                <a:spcPts val="0"/>
              </a:spcAft>
              <a:buSzPts val="1000"/>
              <a:buChar char="▪"/>
              <a:defRPr/>
            </a:lvl2pPr>
            <a:lvl3pPr indent="-292100" lvl="2" marL="1371600" rtl="0" algn="l">
              <a:lnSpc>
                <a:spcPct val="90000"/>
              </a:lnSpc>
              <a:spcBef>
                <a:spcPts val="400"/>
              </a:spcBef>
              <a:spcAft>
                <a:spcPts val="0"/>
              </a:spcAft>
              <a:buSzPts val="1000"/>
              <a:buChar char="▪"/>
              <a:defRPr/>
            </a:lvl3pPr>
            <a:lvl4pPr indent="-292100" lvl="3" marL="1828800" rtl="0" algn="l">
              <a:lnSpc>
                <a:spcPct val="90000"/>
              </a:lnSpc>
              <a:spcBef>
                <a:spcPts val="400"/>
              </a:spcBef>
              <a:spcAft>
                <a:spcPts val="0"/>
              </a:spcAft>
              <a:buSzPts val="1000"/>
              <a:buChar char="▪"/>
              <a:defRPr/>
            </a:lvl4pPr>
            <a:lvl5pPr indent="-292100" lvl="4" marL="2286000" rtl="0" algn="l">
              <a:lnSpc>
                <a:spcPct val="90000"/>
              </a:lnSpc>
              <a:spcBef>
                <a:spcPts val="400"/>
              </a:spcBef>
              <a:spcAft>
                <a:spcPts val="0"/>
              </a:spcAft>
              <a:buSzPts val="10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434" name="Google Shape;434;p8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line 02 1">
  <p:cSld name="Headline 03">
    <p:bg>
      <p:bgPr>
        <a:solidFill>
          <a:schemeClr val="accent1"/>
        </a:solidFill>
      </p:bgPr>
    </p:bg>
    <p:spTree>
      <p:nvGrpSpPr>
        <p:cNvPr id="435" name="Shape 435"/>
        <p:cNvGrpSpPr/>
        <p:nvPr/>
      </p:nvGrpSpPr>
      <p:grpSpPr>
        <a:xfrm>
          <a:off x="0" y="0"/>
          <a:ext cx="0" cy="0"/>
          <a:chOff x="0" y="0"/>
          <a:chExt cx="0" cy="0"/>
        </a:xfrm>
      </p:grpSpPr>
      <p:pic>
        <p:nvPicPr>
          <p:cNvPr descr="A picture containing light&#10;&#10;Description automatically generated" id="436" name="Google Shape;436;p81"/>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437" name="Google Shape;437;p81"/>
          <p:cNvSpPr txBox="1"/>
          <p:nvPr>
            <p:ph type="title"/>
          </p:nvPr>
        </p:nvSpPr>
        <p:spPr>
          <a:xfrm>
            <a:off x="345735" y="2074663"/>
            <a:ext cx="8169600" cy="994200"/>
          </a:xfrm>
          <a:prstGeom prst="rect">
            <a:avLst/>
          </a:prstGeom>
          <a:noFill/>
          <a:ln>
            <a:noFill/>
          </a:ln>
        </p:spPr>
        <p:txBody>
          <a:bodyPr anchorCtr="0" anchor="ctr" bIns="34275" lIns="0" spcFirstLastPara="1" rIns="0" wrap="square" tIns="34275">
            <a:noAutofit/>
          </a:bodyPr>
          <a:lstStyle>
            <a:lvl1pPr lvl="0" rtl="0" algn="l">
              <a:lnSpc>
                <a:spcPct val="90000"/>
              </a:lnSpc>
              <a:spcBef>
                <a:spcPts val="0"/>
              </a:spcBef>
              <a:spcAft>
                <a:spcPts val="0"/>
              </a:spcAft>
              <a:buClr>
                <a:schemeClr val="lt1"/>
              </a:buClr>
              <a:buSzPts val="3000"/>
              <a:buFont typeface="Barlow"/>
              <a:buNone/>
              <a:defRPr>
                <a:solidFill>
                  <a:schemeClr val="lt1"/>
                </a:solidFill>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pic>
        <p:nvPicPr>
          <p:cNvPr id="438" name="Google Shape;438;p81"/>
          <p:cNvPicPr preferRelativeResize="0"/>
          <p:nvPr/>
        </p:nvPicPr>
        <p:blipFill rotWithShape="1">
          <a:blip r:embed="rId3">
            <a:alphaModFix/>
          </a:blip>
          <a:srcRect b="0" l="0" r="0" t="0"/>
          <a:stretch/>
        </p:blipFill>
        <p:spPr>
          <a:xfrm>
            <a:off x="351919" y="4780871"/>
            <a:ext cx="1359228" cy="107767"/>
          </a:xfrm>
          <a:prstGeom prst="rect">
            <a:avLst/>
          </a:prstGeom>
          <a:noFill/>
          <a:ln>
            <a:noFill/>
          </a:ln>
        </p:spPr>
      </p:pic>
      <p:sp>
        <p:nvSpPr>
          <p:cNvPr id="439" name="Google Shape;439;p8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line 02 2">
  <p:cSld name="Headline 05">
    <p:bg>
      <p:bgPr>
        <a:solidFill>
          <a:schemeClr val="accent1"/>
        </a:solidFill>
      </p:bgPr>
    </p:bg>
    <p:spTree>
      <p:nvGrpSpPr>
        <p:cNvPr id="440" name="Shape 440"/>
        <p:cNvGrpSpPr/>
        <p:nvPr/>
      </p:nvGrpSpPr>
      <p:grpSpPr>
        <a:xfrm>
          <a:off x="0" y="0"/>
          <a:ext cx="0" cy="0"/>
          <a:chOff x="0" y="0"/>
          <a:chExt cx="0" cy="0"/>
        </a:xfrm>
      </p:grpSpPr>
      <p:pic>
        <p:nvPicPr>
          <p:cNvPr descr="A close up of a sign&#10;&#10;Description automatically generated" id="441" name="Google Shape;441;p82"/>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442" name="Google Shape;442;p82"/>
          <p:cNvSpPr txBox="1"/>
          <p:nvPr>
            <p:ph type="title"/>
          </p:nvPr>
        </p:nvSpPr>
        <p:spPr>
          <a:xfrm>
            <a:off x="345735" y="2074663"/>
            <a:ext cx="8169600" cy="994200"/>
          </a:xfrm>
          <a:prstGeom prst="rect">
            <a:avLst/>
          </a:prstGeom>
          <a:noFill/>
          <a:ln>
            <a:noFill/>
          </a:ln>
        </p:spPr>
        <p:txBody>
          <a:bodyPr anchorCtr="0" anchor="ctr" bIns="34275" lIns="0" spcFirstLastPara="1" rIns="0" wrap="square" tIns="34275">
            <a:noAutofit/>
          </a:bodyPr>
          <a:lstStyle>
            <a:lvl1pPr lvl="0" rtl="0" algn="l">
              <a:lnSpc>
                <a:spcPct val="90000"/>
              </a:lnSpc>
              <a:spcBef>
                <a:spcPts val="0"/>
              </a:spcBef>
              <a:spcAft>
                <a:spcPts val="0"/>
              </a:spcAft>
              <a:buClr>
                <a:schemeClr val="lt1"/>
              </a:buClr>
              <a:buSzPts val="3000"/>
              <a:buFont typeface="Barlow"/>
              <a:buNone/>
              <a:defRPr>
                <a:solidFill>
                  <a:schemeClr val="lt1"/>
                </a:solidFill>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pic>
        <p:nvPicPr>
          <p:cNvPr id="443" name="Google Shape;443;p82"/>
          <p:cNvPicPr preferRelativeResize="0"/>
          <p:nvPr/>
        </p:nvPicPr>
        <p:blipFill rotWithShape="1">
          <a:blip r:embed="rId3">
            <a:alphaModFix/>
          </a:blip>
          <a:srcRect b="0" l="0" r="0" t="0"/>
          <a:stretch/>
        </p:blipFill>
        <p:spPr>
          <a:xfrm>
            <a:off x="351919" y="4780871"/>
            <a:ext cx="1359228" cy="107767"/>
          </a:xfrm>
          <a:prstGeom prst="rect">
            <a:avLst/>
          </a:prstGeom>
          <a:noFill/>
          <a:ln>
            <a:noFill/>
          </a:ln>
        </p:spPr>
      </p:pic>
      <p:sp>
        <p:nvSpPr>
          <p:cNvPr id="444" name="Google Shape;444;p8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1 1">
  <p:cSld name="Title and Content">
    <p:spTree>
      <p:nvGrpSpPr>
        <p:cNvPr id="445" name="Shape 445"/>
        <p:cNvGrpSpPr/>
        <p:nvPr/>
      </p:nvGrpSpPr>
      <p:grpSpPr>
        <a:xfrm>
          <a:off x="0" y="0"/>
          <a:ext cx="0" cy="0"/>
          <a:chOff x="0" y="0"/>
          <a:chExt cx="0" cy="0"/>
        </a:xfrm>
      </p:grpSpPr>
      <p:sp>
        <p:nvSpPr>
          <p:cNvPr id="446" name="Google Shape;446;p83"/>
          <p:cNvSpPr txBox="1"/>
          <p:nvPr>
            <p:ph type="title"/>
          </p:nvPr>
        </p:nvSpPr>
        <p:spPr>
          <a:xfrm>
            <a:off x="345734" y="273844"/>
            <a:ext cx="8445000" cy="744000"/>
          </a:xfrm>
          <a:prstGeom prst="rect">
            <a:avLst/>
          </a:prstGeom>
          <a:noFill/>
          <a:ln>
            <a:noFill/>
          </a:ln>
        </p:spPr>
        <p:txBody>
          <a:bodyPr anchorCtr="0" anchor="ctr" bIns="34275" lIns="0" spcFirstLastPara="1" rIns="0" wrap="square" tIns="34275">
            <a:noAutofit/>
          </a:bodyPr>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447" name="Google Shape;447;p83"/>
          <p:cNvSpPr txBox="1"/>
          <p:nvPr>
            <p:ph idx="1" type="body"/>
          </p:nvPr>
        </p:nvSpPr>
        <p:spPr>
          <a:xfrm>
            <a:off x="345734" y="1189435"/>
            <a:ext cx="8445000" cy="3443100"/>
          </a:xfrm>
          <a:prstGeom prst="rect">
            <a:avLst/>
          </a:prstGeom>
          <a:noFill/>
          <a:ln>
            <a:noFill/>
          </a:ln>
        </p:spPr>
        <p:txBody>
          <a:bodyPr anchorCtr="0" anchor="t" bIns="34275" lIns="0" spcFirstLastPara="1" rIns="0" wrap="square" tIns="34275">
            <a:noAutofit/>
          </a:bodyPr>
          <a:lstStyle>
            <a:lvl1pPr indent="-292100" lvl="0" marL="457200" rtl="0" algn="l">
              <a:lnSpc>
                <a:spcPct val="90000"/>
              </a:lnSpc>
              <a:spcBef>
                <a:spcPts val="800"/>
              </a:spcBef>
              <a:spcAft>
                <a:spcPts val="0"/>
              </a:spcAft>
              <a:buSzPts val="1000"/>
              <a:buChar char="▪"/>
              <a:defRPr/>
            </a:lvl1pPr>
            <a:lvl2pPr indent="-292100" lvl="1" marL="914400" rtl="0" algn="l">
              <a:lnSpc>
                <a:spcPct val="90000"/>
              </a:lnSpc>
              <a:spcBef>
                <a:spcPts val="400"/>
              </a:spcBef>
              <a:spcAft>
                <a:spcPts val="0"/>
              </a:spcAft>
              <a:buSzPts val="1000"/>
              <a:buChar char="▪"/>
              <a:defRPr/>
            </a:lvl2pPr>
            <a:lvl3pPr indent="-292100" lvl="2" marL="1371600" rtl="0" algn="l">
              <a:lnSpc>
                <a:spcPct val="90000"/>
              </a:lnSpc>
              <a:spcBef>
                <a:spcPts val="400"/>
              </a:spcBef>
              <a:spcAft>
                <a:spcPts val="0"/>
              </a:spcAft>
              <a:buSzPts val="1000"/>
              <a:buChar char="▪"/>
              <a:defRPr/>
            </a:lvl3pPr>
            <a:lvl4pPr indent="-292100" lvl="3" marL="1828800" rtl="0" algn="l">
              <a:lnSpc>
                <a:spcPct val="90000"/>
              </a:lnSpc>
              <a:spcBef>
                <a:spcPts val="400"/>
              </a:spcBef>
              <a:spcAft>
                <a:spcPts val="0"/>
              </a:spcAft>
              <a:buSzPts val="1000"/>
              <a:buChar char="▪"/>
              <a:defRPr/>
            </a:lvl4pPr>
            <a:lvl5pPr indent="-292100" lvl="4" marL="2286000" rtl="0" algn="l">
              <a:lnSpc>
                <a:spcPct val="90000"/>
              </a:lnSpc>
              <a:spcBef>
                <a:spcPts val="400"/>
              </a:spcBef>
              <a:spcAft>
                <a:spcPts val="0"/>
              </a:spcAft>
              <a:buSzPts val="10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448" name="Google Shape;448;p8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solidFill>
          <a:schemeClr val="accent2"/>
        </a:solidFill>
      </p:bgPr>
    </p:bg>
    <p:spTree>
      <p:nvGrpSpPr>
        <p:cNvPr id="454" name="Shape 454"/>
        <p:cNvGrpSpPr/>
        <p:nvPr/>
      </p:nvGrpSpPr>
      <p:grpSpPr>
        <a:xfrm>
          <a:off x="0" y="0"/>
          <a:ext cx="0" cy="0"/>
          <a:chOff x="0" y="0"/>
          <a:chExt cx="0" cy="0"/>
        </a:xfrm>
      </p:grpSpPr>
      <p:sp>
        <p:nvSpPr>
          <p:cNvPr id="455" name="Google Shape;455;p85"/>
          <p:cNvSpPr/>
          <p:nvPr/>
        </p:nvSpPr>
        <p:spPr>
          <a:xfrm>
            <a:off x="0" y="0"/>
            <a:ext cx="5284500" cy="5143500"/>
          </a:xfrm>
          <a:prstGeom prst="rect">
            <a:avLst/>
          </a:prstGeom>
          <a:solidFill>
            <a:schemeClr val="dk1"/>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A picture containing person, black, holding, white&#10;&#10;Description automatically generated" id="456" name="Google Shape;456;p85"/>
          <p:cNvPicPr preferRelativeResize="0"/>
          <p:nvPr/>
        </p:nvPicPr>
        <p:blipFill rotWithShape="1">
          <a:blip r:embed="rId2">
            <a:alphaModFix/>
          </a:blip>
          <a:srcRect b="0" l="0" r="26291" t="0"/>
          <a:stretch/>
        </p:blipFill>
        <p:spPr>
          <a:xfrm>
            <a:off x="2403881" y="0"/>
            <a:ext cx="6740117" cy="5143500"/>
          </a:xfrm>
          <a:prstGeom prst="rect">
            <a:avLst/>
          </a:prstGeom>
          <a:noFill/>
          <a:ln>
            <a:noFill/>
          </a:ln>
        </p:spPr>
      </p:pic>
      <p:sp>
        <p:nvSpPr>
          <p:cNvPr id="457" name="Google Shape;457;p85"/>
          <p:cNvSpPr txBox="1"/>
          <p:nvPr>
            <p:ph type="ctrTitle"/>
          </p:nvPr>
        </p:nvSpPr>
        <p:spPr>
          <a:xfrm>
            <a:off x="345735" y="841772"/>
            <a:ext cx="6858000" cy="1790700"/>
          </a:xfrm>
          <a:prstGeom prst="rect">
            <a:avLst/>
          </a:prstGeom>
          <a:noFill/>
          <a:ln>
            <a:noFill/>
          </a:ln>
        </p:spPr>
        <p:txBody>
          <a:bodyPr anchorCtr="0" anchor="b" bIns="34275" lIns="0" spcFirstLastPara="1" rIns="0" wrap="square" tIns="34275">
            <a:noAutofit/>
          </a:bodyPr>
          <a:lstStyle>
            <a:lvl1pPr lvl="0" rtl="0" algn="l">
              <a:lnSpc>
                <a:spcPct val="90000"/>
              </a:lnSpc>
              <a:spcBef>
                <a:spcPts val="0"/>
              </a:spcBef>
              <a:spcAft>
                <a:spcPts val="0"/>
              </a:spcAft>
              <a:buClr>
                <a:schemeClr val="lt1"/>
              </a:buClr>
              <a:buSzPts val="4500"/>
              <a:buFont typeface="Barlow"/>
              <a:buNone/>
              <a:defRPr sz="4500">
                <a:solidFill>
                  <a:schemeClr val="lt1"/>
                </a:solidFill>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458" name="Google Shape;458;p85"/>
          <p:cNvSpPr txBox="1"/>
          <p:nvPr>
            <p:ph idx="1" type="subTitle"/>
          </p:nvPr>
        </p:nvSpPr>
        <p:spPr>
          <a:xfrm>
            <a:off x="345735" y="2701528"/>
            <a:ext cx="6858000" cy="1241700"/>
          </a:xfrm>
          <a:prstGeom prst="rect">
            <a:avLst/>
          </a:prstGeom>
          <a:noFill/>
          <a:ln>
            <a:noFill/>
          </a:ln>
        </p:spPr>
        <p:txBody>
          <a:bodyPr anchorCtr="0" anchor="t" bIns="34275" lIns="0" spcFirstLastPara="1" rIns="0" wrap="square" tIns="34275">
            <a:noAutofit/>
          </a:bodyPr>
          <a:lstStyle>
            <a:lvl1pPr lvl="0" rtl="0" algn="l">
              <a:lnSpc>
                <a:spcPct val="90000"/>
              </a:lnSpc>
              <a:spcBef>
                <a:spcPts val="800"/>
              </a:spcBef>
              <a:spcAft>
                <a:spcPts val="0"/>
              </a:spcAft>
              <a:buSzPts val="1400"/>
              <a:buNone/>
              <a:defRPr sz="1800">
                <a:solidFill>
                  <a:schemeClr val="lt1"/>
                </a:solidFill>
              </a:defRPr>
            </a:lvl1pPr>
            <a:lvl2pPr lvl="1" rtl="0" algn="ctr">
              <a:lnSpc>
                <a:spcPct val="90000"/>
              </a:lnSpc>
              <a:spcBef>
                <a:spcPts val="400"/>
              </a:spcBef>
              <a:spcAft>
                <a:spcPts val="0"/>
              </a:spcAft>
              <a:buSzPts val="1100"/>
              <a:buNone/>
              <a:defRPr sz="1500"/>
            </a:lvl2pPr>
            <a:lvl3pPr lvl="2" rtl="0" algn="ctr">
              <a:lnSpc>
                <a:spcPct val="90000"/>
              </a:lnSpc>
              <a:spcBef>
                <a:spcPts val="400"/>
              </a:spcBef>
              <a:spcAft>
                <a:spcPts val="0"/>
              </a:spcAft>
              <a:buSzPts val="1000"/>
              <a:buNone/>
              <a:defRPr sz="1400"/>
            </a:lvl3pPr>
            <a:lvl4pPr lvl="3" rtl="0" algn="ctr">
              <a:lnSpc>
                <a:spcPct val="90000"/>
              </a:lnSpc>
              <a:spcBef>
                <a:spcPts val="400"/>
              </a:spcBef>
              <a:spcAft>
                <a:spcPts val="0"/>
              </a:spcAft>
              <a:buSzPts val="900"/>
              <a:buNone/>
              <a:defRPr sz="1200"/>
            </a:lvl4pPr>
            <a:lvl5pPr lvl="4" rtl="0" algn="ctr">
              <a:lnSpc>
                <a:spcPct val="90000"/>
              </a:lnSpc>
              <a:spcBef>
                <a:spcPts val="400"/>
              </a:spcBef>
              <a:spcAft>
                <a:spcPts val="0"/>
              </a:spcAft>
              <a:buSzPts val="900"/>
              <a:buNone/>
              <a:defRPr sz="1200"/>
            </a:lvl5pPr>
            <a:lvl6pPr lvl="5" rtl="0" algn="ctr">
              <a:lnSpc>
                <a:spcPct val="90000"/>
              </a:lnSpc>
              <a:spcBef>
                <a:spcPts val="400"/>
              </a:spcBef>
              <a:spcAft>
                <a:spcPts val="0"/>
              </a:spcAft>
              <a:buClr>
                <a:schemeClr val="dk1"/>
              </a:buClr>
              <a:buSzPts val="1200"/>
              <a:buNone/>
              <a:defRPr sz="1200"/>
            </a:lvl6pPr>
            <a:lvl7pPr lvl="6" rtl="0" algn="ctr">
              <a:lnSpc>
                <a:spcPct val="90000"/>
              </a:lnSpc>
              <a:spcBef>
                <a:spcPts val="400"/>
              </a:spcBef>
              <a:spcAft>
                <a:spcPts val="0"/>
              </a:spcAft>
              <a:buClr>
                <a:schemeClr val="dk1"/>
              </a:buClr>
              <a:buSzPts val="1200"/>
              <a:buNone/>
              <a:defRPr sz="1200"/>
            </a:lvl7pPr>
            <a:lvl8pPr lvl="7" rtl="0" algn="ctr">
              <a:lnSpc>
                <a:spcPct val="90000"/>
              </a:lnSpc>
              <a:spcBef>
                <a:spcPts val="400"/>
              </a:spcBef>
              <a:spcAft>
                <a:spcPts val="0"/>
              </a:spcAft>
              <a:buClr>
                <a:schemeClr val="dk1"/>
              </a:buClr>
              <a:buSzPts val="1200"/>
              <a:buNone/>
              <a:defRPr sz="1200"/>
            </a:lvl8pPr>
            <a:lvl9pPr lvl="8" rtl="0" algn="ctr">
              <a:lnSpc>
                <a:spcPct val="90000"/>
              </a:lnSpc>
              <a:spcBef>
                <a:spcPts val="400"/>
              </a:spcBef>
              <a:spcAft>
                <a:spcPts val="0"/>
              </a:spcAft>
              <a:buClr>
                <a:schemeClr val="dk1"/>
              </a:buClr>
              <a:buSzPts val="1200"/>
              <a:buNone/>
              <a:defRPr sz="1200"/>
            </a:lvl9pPr>
          </a:lstStyle>
          <a:p/>
        </p:txBody>
      </p:sp>
      <p:pic>
        <p:nvPicPr>
          <p:cNvPr id="459" name="Google Shape;459;p85"/>
          <p:cNvPicPr preferRelativeResize="0"/>
          <p:nvPr/>
        </p:nvPicPr>
        <p:blipFill rotWithShape="1">
          <a:blip r:embed="rId3">
            <a:alphaModFix/>
          </a:blip>
          <a:srcRect b="0" l="0" r="0" t="0"/>
          <a:stretch/>
        </p:blipFill>
        <p:spPr>
          <a:xfrm>
            <a:off x="356616" y="4761292"/>
            <a:ext cx="1001269" cy="157503"/>
          </a:xfrm>
          <a:prstGeom prst="rect">
            <a:avLst/>
          </a:prstGeom>
          <a:noFill/>
          <a:ln>
            <a:noFill/>
          </a:ln>
        </p:spPr>
      </p:pic>
      <p:sp>
        <p:nvSpPr>
          <p:cNvPr id="460" name="Google Shape;460;p8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Dark" showMasterSp="0">
  <p:cSld name="Blank Dark">
    <p:bg>
      <p:bgPr>
        <a:solidFill>
          <a:schemeClr val="dk1"/>
        </a:solidFill>
      </p:bgPr>
    </p:bg>
    <p:spTree>
      <p:nvGrpSpPr>
        <p:cNvPr id="461" name="Shape 461"/>
        <p:cNvGrpSpPr/>
        <p:nvPr/>
      </p:nvGrpSpPr>
      <p:grpSpPr>
        <a:xfrm>
          <a:off x="0" y="0"/>
          <a:ext cx="0" cy="0"/>
          <a:chOff x="0" y="0"/>
          <a:chExt cx="0" cy="0"/>
        </a:xfrm>
      </p:grpSpPr>
      <p:pic>
        <p:nvPicPr>
          <p:cNvPr id="462" name="Google Shape;462;p86"/>
          <p:cNvPicPr preferRelativeResize="0"/>
          <p:nvPr/>
        </p:nvPicPr>
        <p:blipFill rotWithShape="1">
          <a:blip r:embed="rId2">
            <a:alphaModFix/>
          </a:blip>
          <a:srcRect b="0" l="0" r="0" t="0"/>
          <a:stretch/>
        </p:blipFill>
        <p:spPr>
          <a:xfrm>
            <a:off x="356616" y="4761292"/>
            <a:ext cx="1001269" cy="157503"/>
          </a:xfrm>
          <a:prstGeom prst="rect">
            <a:avLst/>
          </a:prstGeom>
          <a:noFill/>
          <a:ln>
            <a:noFill/>
          </a:ln>
        </p:spPr>
      </p:pic>
      <p:sp>
        <p:nvSpPr>
          <p:cNvPr id="463" name="Google Shape;463;p8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Dark" showMasterSp="0">
  <p:cSld name="Title and Content Dark">
    <p:bg>
      <p:bgPr>
        <a:solidFill>
          <a:schemeClr val="accent1"/>
        </a:solidFill>
      </p:bgPr>
    </p:bg>
    <p:spTree>
      <p:nvGrpSpPr>
        <p:cNvPr id="464" name="Shape 464"/>
        <p:cNvGrpSpPr/>
        <p:nvPr/>
      </p:nvGrpSpPr>
      <p:grpSpPr>
        <a:xfrm>
          <a:off x="0" y="0"/>
          <a:ext cx="0" cy="0"/>
          <a:chOff x="0" y="0"/>
          <a:chExt cx="0" cy="0"/>
        </a:xfrm>
      </p:grpSpPr>
      <p:sp>
        <p:nvSpPr>
          <p:cNvPr id="465" name="Google Shape;465;p87"/>
          <p:cNvSpPr txBox="1"/>
          <p:nvPr>
            <p:ph type="title"/>
          </p:nvPr>
        </p:nvSpPr>
        <p:spPr>
          <a:xfrm>
            <a:off x="345734" y="273844"/>
            <a:ext cx="8445000" cy="744000"/>
          </a:xfrm>
          <a:prstGeom prst="rect">
            <a:avLst/>
          </a:prstGeom>
          <a:noFill/>
          <a:ln>
            <a:noFill/>
          </a:ln>
        </p:spPr>
        <p:txBody>
          <a:bodyPr anchorCtr="0" anchor="ctr" bIns="34275" lIns="0" spcFirstLastPara="1" rIns="0" wrap="square" tIns="34275">
            <a:noAutofit/>
          </a:bodyPr>
          <a:lstStyle>
            <a:lvl1pPr lvl="0" rtl="0" algn="l">
              <a:lnSpc>
                <a:spcPct val="90000"/>
              </a:lnSpc>
              <a:spcBef>
                <a:spcPts val="0"/>
              </a:spcBef>
              <a:spcAft>
                <a:spcPts val="0"/>
              </a:spcAft>
              <a:buClr>
                <a:schemeClr val="lt1"/>
              </a:buClr>
              <a:buSzPts val="3000"/>
              <a:buFont typeface="Barlow"/>
              <a:buNone/>
              <a:defRPr>
                <a:solidFill>
                  <a:schemeClr val="lt1"/>
                </a:solidFill>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466" name="Google Shape;466;p87"/>
          <p:cNvSpPr txBox="1"/>
          <p:nvPr>
            <p:ph idx="1" type="body"/>
          </p:nvPr>
        </p:nvSpPr>
        <p:spPr>
          <a:xfrm>
            <a:off x="345734" y="1189435"/>
            <a:ext cx="8445000" cy="3443100"/>
          </a:xfrm>
          <a:prstGeom prst="rect">
            <a:avLst/>
          </a:prstGeom>
          <a:noFill/>
          <a:ln>
            <a:noFill/>
          </a:ln>
        </p:spPr>
        <p:txBody>
          <a:bodyPr anchorCtr="0" anchor="t" bIns="34275" lIns="0" spcFirstLastPara="1" rIns="0" wrap="square" tIns="34275">
            <a:noAutofit/>
          </a:bodyPr>
          <a:lstStyle>
            <a:lvl1pPr indent="-330200" lvl="0" marL="457200" rtl="0" algn="l">
              <a:lnSpc>
                <a:spcPct val="90000"/>
              </a:lnSpc>
              <a:spcBef>
                <a:spcPts val="800"/>
              </a:spcBef>
              <a:spcAft>
                <a:spcPts val="0"/>
              </a:spcAft>
              <a:buSzPts val="1600"/>
              <a:buChar char="▪"/>
              <a:defRPr>
                <a:solidFill>
                  <a:schemeClr val="lt1"/>
                </a:solidFill>
              </a:defRPr>
            </a:lvl1pPr>
            <a:lvl2pPr indent="-317500" lvl="1" marL="914400" rtl="0" algn="l">
              <a:lnSpc>
                <a:spcPct val="90000"/>
              </a:lnSpc>
              <a:spcBef>
                <a:spcPts val="400"/>
              </a:spcBef>
              <a:spcAft>
                <a:spcPts val="0"/>
              </a:spcAft>
              <a:buSzPts val="1400"/>
              <a:buChar char="▪"/>
              <a:defRPr>
                <a:solidFill>
                  <a:schemeClr val="lt1"/>
                </a:solidFill>
              </a:defRPr>
            </a:lvl2pPr>
            <a:lvl3pPr indent="-298450" lvl="2" marL="1371600" rtl="0" algn="l">
              <a:lnSpc>
                <a:spcPct val="90000"/>
              </a:lnSpc>
              <a:spcBef>
                <a:spcPts val="400"/>
              </a:spcBef>
              <a:spcAft>
                <a:spcPts val="0"/>
              </a:spcAft>
              <a:buSzPts val="1100"/>
              <a:buChar char="▪"/>
              <a:defRPr>
                <a:solidFill>
                  <a:schemeClr val="lt1"/>
                </a:solidFill>
              </a:defRPr>
            </a:lvl3pPr>
            <a:lvl4pPr indent="-292100" lvl="3" marL="1828800" rtl="0" algn="l">
              <a:lnSpc>
                <a:spcPct val="90000"/>
              </a:lnSpc>
              <a:spcBef>
                <a:spcPts val="400"/>
              </a:spcBef>
              <a:spcAft>
                <a:spcPts val="0"/>
              </a:spcAft>
              <a:buSzPts val="1000"/>
              <a:buChar char="▪"/>
              <a:defRPr>
                <a:solidFill>
                  <a:schemeClr val="lt1"/>
                </a:solidFill>
              </a:defRPr>
            </a:lvl4pPr>
            <a:lvl5pPr indent="-292100" lvl="4" marL="2286000" rtl="0" algn="l">
              <a:lnSpc>
                <a:spcPct val="90000"/>
              </a:lnSpc>
              <a:spcBef>
                <a:spcPts val="400"/>
              </a:spcBef>
              <a:spcAft>
                <a:spcPts val="0"/>
              </a:spcAft>
              <a:buSzPts val="1000"/>
              <a:buChar char="▪"/>
              <a:defRPr>
                <a:solidFill>
                  <a:schemeClr val="lt1"/>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pic>
        <p:nvPicPr>
          <p:cNvPr id="467" name="Google Shape;467;p87"/>
          <p:cNvPicPr preferRelativeResize="0"/>
          <p:nvPr/>
        </p:nvPicPr>
        <p:blipFill rotWithShape="1">
          <a:blip r:embed="rId2">
            <a:alphaModFix/>
          </a:blip>
          <a:srcRect b="0" l="0" r="0" t="0"/>
          <a:stretch/>
        </p:blipFill>
        <p:spPr>
          <a:xfrm>
            <a:off x="356616" y="4761292"/>
            <a:ext cx="1001269" cy="157503"/>
          </a:xfrm>
          <a:prstGeom prst="rect">
            <a:avLst/>
          </a:prstGeom>
          <a:noFill/>
          <a:ln>
            <a:noFill/>
          </a:ln>
        </p:spPr>
      </p:pic>
      <p:sp>
        <p:nvSpPr>
          <p:cNvPr id="468" name="Google Shape;468;p8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rporate Theme" showMasterSp="0">
  <p:cSld name="Corporate Theme">
    <p:bg>
      <p:bgPr>
        <a:solidFill>
          <a:schemeClr val="dk1"/>
        </a:solidFill>
      </p:bgPr>
    </p:bg>
    <p:spTree>
      <p:nvGrpSpPr>
        <p:cNvPr id="469" name="Shape 469"/>
        <p:cNvGrpSpPr/>
        <p:nvPr/>
      </p:nvGrpSpPr>
      <p:grpSpPr>
        <a:xfrm>
          <a:off x="0" y="0"/>
          <a:ext cx="0" cy="0"/>
          <a:chOff x="0" y="0"/>
          <a:chExt cx="0" cy="0"/>
        </a:xfrm>
      </p:grpSpPr>
      <p:pic>
        <p:nvPicPr>
          <p:cNvPr id="470" name="Google Shape;470;p88"/>
          <p:cNvPicPr preferRelativeResize="0"/>
          <p:nvPr/>
        </p:nvPicPr>
        <p:blipFill rotWithShape="1">
          <a:blip r:embed="rId2">
            <a:alphaModFix/>
          </a:blip>
          <a:srcRect b="0" l="0" r="0" t="0"/>
          <a:stretch/>
        </p:blipFill>
        <p:spPr>
          <a:xfrm>
            <a:off x="380402" y="2133688"/>
            <a:ext cx="4320494" cy="679630"/>
          </a:xfrm>
          <a:prstGeom prst="rect">
            <a:avLst/>
          </a:prstGeom>
          <a:noFill/>
          <a:ln>
            <a:noFill/>
          </a:ln>
        </p:spPr>
      </p:pic>
      <p:sp>
        <p:nvSpPr>
          <p:cNvPr id="471" name="Google Shape;471;p8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orporate Theme" showMasterSp="0">
  <p:cSld name="1_Corporate Theme">
    <p:bg>
      <p:bgPr>
        <a:solidFill>
          <a:schemeClr val="dk1"/>
        </a:solidFill>
      </p:bgPr>
    </p:bg>
    <p:spTree>
      <p:nvGrpSpPr>
        <p:cNvPr id="472" name="Shape 472"/>
        <p:cNvGrpSpPr/>
        <p:nvPr/>
      </p:nvGrpSpPr>
      <p:grpSpPr>
        <a:xfrm>
          <a:off x="0" y="0"/>
          <a:ext cx="0" cy="0"/>
          <a:chOff x="0" y="0"/>
          <a:chExt cx="0" cy="0"/>
        </a:xfrm>
      </p:grpSpPr>
      <p:pic>
        <p:nvPicPr>
          <p:cNvPr descr="A picture containing red, light&#10;&#10;Description automatically generated" id="473" name="Google Shape;473;p89"/>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id="474" name="Google Shape;474;p89"/>
          <p:cNvPicPr preferRelativeResize="0"/>
          <p:nvPr/>
        </p:nvPicPr>
        <p:blipFill rotWithShape="1">
          <a:blip r:embed="rId3">
            <a:alphaModFix/>
          </a:blip>
          <a:srcRect b="0" l="0" r="0" t="0"/>
          <a:stretch/>
        </p:blipFill>
        <p:spPr>
          <a:xfrm>
            <a:off x="380402" y="2133688"/>
            <a:ext cx="4320494" cy="679630"/>
          </a:xfrm>
          <a:prstGeom prst="rect">
            <a:avLst/>
          </a:prstGeom>
          <a:noFill/>
          <a:ln>
            <a:noFill/>
          </a:ln>
        </p:spPr>
      </p:pic>
      <p:sp>
        <p:nvSpPr>
          <p:cNvPr id="475" name="Google Shape;475;p8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476" name="Shape 476"/>
        <p:cNvGrpSpPr/>
        <p:nvPr/>
      </p:nvGrpSpPr>
      <p:grpSpPr>
        <a:xfrm>
          <a:off x="0" y="0"/>
          <a:ext cx="0" cy="0"/>
          <a:chOff x="0" y="0"/>
          <a:chExt cx="0" cy="0"/>
        </a:xfrm>
      </p:grpSpPr>
      <p:sp>
        <p:nvSpPr>
          <p:cNvPr id="477" name="Google Shape;477;p90"/>
          <p:cNvSpPr txBox="1"/>
          <p:nvPr>
            <p:ph type="title"/>
          </p:nvPr>
        </p:nvSpPr>
        <p:spPr>
          <a:xfrm>
            <a:off x="345734" y="273844"/>
            <a:ext cx="8445000" cy="744000"/>
          </a:xfrm>
          <a:prstGeom prst="rect">
            <a:avLst/>
          </a:prstGeom>
          <a:noFill/>
          <a:ln>
            <a:noFill/>
          </a:ln>
        </p:spPr>
        <p:txBody>
          <a:bodyPr anchorCtr="0" anchor="ctr" bIns="34275" lIns="0" spcFirstLastPara="1" rIns="0" wrap="square" tIns="34275">
            <a:noAutofit/>
          </a:bodyPr>
          <a:lstStyle>
            <a:lvl1pPr lvl="0" rtl="0" algn="l">
              <a:lnSpc>
                <a:spcPct val="90000"/>
              </a:lnSpc>
              <a:spcBef>
                <a:spcPts val="0"/>
              </a:spcBef>
              <a:spcAft>
                <a:spcPts val="0"/>
              </a:spcAft>
              <a:buClr>
                <a:schemeClr val="dk1"/>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478" name="Google Shape;478;p9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79" name="Shape 479"/>
        <p:cNvGrpSpPr/>
        <p:nvPr/>
      </p:nvGrpSpPr>
      <p:grpSpPr>
        <a:xfrm>
          <a:off x="0" y="0"/>
          <a:ext cx="0" cy="0"/>
          <a:chOff x="0" y="0"/>
          <a:chExt cx="0" cy="0"/>
        </a:xfrm>
      </p:grpSpPr>
      <p:sp>
        <p:nvSpPr>
          <p:cNvPr id="480" name="Google Shape;480;p91"/>
          <p:cNvSpPr txBox="1"/>
          <p:nvPr>
            <p:ph type="title"/>
          </p:nvPr>
        </p:nvSpPr>
        <p:spPr>
          <a:xfrm>
            <a:off x="345734" y="273844"/>
            <a:ext cx="8445000" cy="744000"/>
          </a:xfrm>
          <a:prstGeom prst="rect">
            <a:avLst/>
          </a:prstGeom>
          <a:noFill/>
          <a:ln>
            <a:noFill/>
          </a:ln>
        </p:spPr>
        <p:txBody>
          <a:bodyPr anchorCtr="0" anchor="ctr" bIns="34275" lIns="0" spcFirstLastPara="1" rIns="0" wrap="square" tIns="34275">
            <a:noAutofit/>
          </a:bodyPr>
          <a:lstStyle>
            <a:lvl1pPr lvl="0" rtl="0" algn="l">
              <a:lnSpc>
                <a:spcPct val="90000"/>
              </a:lnSpc>
              <a:spcBef>
                <a:spcPts val="0"/>
              </a:spcBef>
              <a:spcAft>
                <a:spcPts val="0"/>
              </a:spcAft>
              <a:buClr>
                <a:schemeClr val="dk1"/>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481" name="Google Shape;481;p91"/>
          <p:cNvSpPr txBox="1"/>
          <p:nvPr>
            <p:ph idx="1" type="body"/>
          </p:nvPr>
        </p:nvSpPr>
        <p:spPr>
          <a:xfrm>
            <a:off x="345734" y="1189435"/>
            <a:ext cx="8445000" cy="3443100"/>
          </a:xfrm>
          <a:prstGeom prst="rect">
            <a:avLst/>
          </a:prstGeom>
          <a:noFill/>
          <a:ln>
            <a:noFill/>
          </a:ln>
        </p:spPr>
        <p:txBody>
          <a:bodyPr anchorCtr="0" anchor="t" bIns="34275" lIns="0" spcFirstLastPara="1" rIns="0" wrap="square" tIns="34275">
            <a:noAutofit/>
          </a:bodyPr>
          <a:lstStyle>
            <a:lvl1pPr indent="-292100" lvl="0" marL="457200" rtl="0" algn="l">
              <a:lnSpc>
                <a:spcPct val="90000"/>
              </a:lnSpc>
              <a:spcBef>
                <a:spcPts val="800"/>
              </a:spcBef>
              <a:spcAft>
                <a:spcPts val="0"/>
              </a:spcAft>
              <a:buSzPts val="1000"/>
              <a:buChar char="▪"/>
              <a:defRPr/>
            </a:lvl1pPr>
            <a:lvl2pPr indent="-292100" lvl="1" marL="914400" rtl="0" algn="l">
              <a:lnSpc>
                <a:spcPct val="90000"/>
              </a:lnSpc>
              <a:spcBef>
                <a:spcPts val="400"/>
              </a:spcBef>
              <a:spcAft>
                <a:spcPts val="0"/>
              </a:spcAft>
              <a:buSzPts val="1000"/>
              <a:buChar char="▪"/>
              <a:defRPr/>
            </a:lvl2pPr>
            <a:lvl3pPr indent="-292100" lvl="2" marL="1371600" rtl="0" algn="l">
              <a:lnSpc>
                <a:spcPct val="90000"/>
              </a:lnSpc>
              <a:spcBef>
                <a:spcPts val="400"/>
              </a:spcBef>
              <a:spcAft>
                <a:spcPts val="0"/>
              </a:spcAft>
              <a:buSzPts val="1000"/>
              <a:buChar char="▪"/>
              <a:defRPr/>
            </a:lvl3pPr>
            <a:lvl4pPr indent="-292100" lvl="3" marL="1828800" rtl="0" algn="l">
              <a:lnSpc>
                <a:spcPct val="90000"/>
              </a:lnSpc>
              <a:spcBef>
                <a:spcPts val="400"/>
              </a:spcBef>
              <a:spcAft>
                <a:spcPts val="0"/>
              </a:spcAft>
              <a:buSzPts val="1000"/>
              <a:buChar char="▪"/>
              <a:defRPr/>
            </a:lvl4pPr>
            <a:lvl5pPr indent="-292100" lvl="4" marL="2286000" rtl="0" algn="l">
              <a:lnSpc>
                <a:spcPct val="90000"/>
              </a:lnSpc>
              <a:spcBef>
                <a:spcPts val="400"/>
              </a:spcBef>
              <a:spcAft>
                <a:spcPts val="0"/>
              </a:spcAft>
              <a:buSzPts val="10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482" name="Google Shape;482;p9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ubtitle and Content">
  <p:cSld name="Title, Subtitle and Content">
    <p:spTree>
      <p:nvGrpSpPr>
        <p:cNvPr id="483" name="Shape 483"/>
        <p:cNvGrpSpPr/>
        <p:nvPr/>
      </p:nvGrpSpPr>
      <p:grpSpPr>
        <a:xfrm>
          <a:off x="0" y="0"/>
          <a:ext cx="0" cy="0"/>
          <a:chOff x="0" y="0"/>
          <a:chExt cx="0" cy="0"/>
        </a:xfrm>
      </p:grpSpPr>
      <p:sp>
        <p:nvSpPr>
          <p:cNvPr id="484" name="Google Shape;484;p92"/>
          <p:cNvSpPr txBox="1"/>
          <p:nvPr>
            <p:ph type="title"/>
          </p:nvPr>
        </p:nvSpPr>
        <p:spPr>
          <a:xfrm>
            <a:off x="345734" y="138709"/>
            <a:ext cx="8445000" cy="744000"/>
          </a:xfrm>
          <a:prstGeom prst="rect">
            <a:avLst/>
          </a:prstGeom>
          <a:noFill/>
          <a:ln>
            <a:noFill/>
          </a:ln>
        </p:spPr>
        <p:txBody>
          <a:bodyPr anchorCtr="0" anchor="b" bIns="34275" lIns="0" spcFirstLastPara="1" rIns="0" wrap="square" tIns="34275">
            <a:noAutofit/>
          </a:bodyPr>
          <a:lstStyle>
            <a:lvl1pPr lvl="0" rtl="0" algn="l">
              <a:lnSpc>
                <a:spcPct val="90000"/>
              </a:lnSpc>
              <a:spcBef>
                <a:spcPts val="0"/>
              </a:spcBef>
              <a:spcAft>
                <a:spcPts val="0"/>
              </a:spcAft>
              <a:buClr>
                <a:schemeClr val="dk1"/>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485" name="Google Shape;485;p92"/>
          <p:cNvSpPr txBox="1"/>
          <p:nvPr>
            <p:ph idx="1" type="body"/>
          </p:nvPr>
        </p:nvSpPr>
        <p:spPr>
          <a:xfrm>
            <a:off x="345734" y="1602398"/>
            <a:ext cx="8445000" cy="3030300"/>
          </a:xfrm>
          <a:prstGeom prst="rect">
            <a:avLst/>
          </a:prstGeom>
          <a:noFill/>
          <a:ln>
            <a:noFill/>
          </a:ln>
        </p:spPr>
        <p:txBody>
          <a:bodyPr anchorCtr="0" anchor="t" bIns="34275" lIns="0" spcFirstLastPara="1" rIns="0" wrap="square" tIns="34275">
            <a:noAutofit/>
          </a:bodyPr>
          <a:lstStyle>
            <a:lvl1pPr indent="-292100" lvl="0" marL="457200" rtl="0" algn="l">
              <a:lnSpc>
                <a:spcPct val="90000"/>
              </a:lnSpc>
              <a:spcBef>
                <a:spcPts val="800"/>
              </a:spcBef>
              <a:spcAft>
                <a:spcPts val="0"/>
              </a:spcAft>
              <a:buSzPts val="1000"/>
              <a:buChar char="▪"/>
              <a:defRPr/>
            </a:lvl1pPr>
            <a:lvl2pPr indent="-292100" lvl="1" marL="914400" rtl="0" algn="l">
              <a:lnSpc>
                <a:spcPct val="90000"/>
              </a:lnSpc>
              <a:spcBef>
                <a:spcPts val="400"/>
              </a:spcBef>
              <a:spcAft>
                <a:spcPts val="0"/>
              </a:spcAft>
              <a:buSzPts val="1000"/>
              <a:buChar char="▪"/>
              <a:defRPr/>
            </a:lvl2pPr>
            <a:lvl3pPr indent="-292100" lvl="2" marL="1371600" rtl="0" algn="l">
              <a:lnSpc>
                <a:spcPct val="90000"/>
              </a:lnSpc>
              <a:spcBef>
                <a:spcPts val="400"/>
              </a:spcBef>
              <a:spcAft>
                <a:spcPts val="0"/>
              </a:spcAft>
              <a:buSzPts val="1000"/>
              <a:buChar char="▪"/>
              <a:defRPr/>
            </a:lvl3pPr>
            <a:lvl4pPr indent="-292100" lvl="3" marL="1828800" rtl="0" algn="l">
              <a:lnSpc>
                <a:spcPct val="90000"/>
              </a:lnSpc>
              <a:spcBef>
                <a:spcPts val="400"/>
              </a:spcBef>
              <a:spcAft>
                <a:spcPts val="0"/>
              </a:spcAft>
              <a:buSzPts val="1000"/>
              <a:buChar char="▪"/>
              <a:defRPr/>
            </a:lvl4pPr>
            <a:lvl5pPr indent="-292100" lvl="4" marL="2286000" rtl="0" algn="l">
              <a:lnSpc>
                <a:spcPct val="90000"/>
              </a:lnSpc>
              <a:spcBef>
                <a:spcPts val="400"/>
              </a:spcBef>
              <a:spcAft>
                <a:spcPts val="0"/>
              </a:spcAft>
              <a:buSzPts val="10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486" name="Google Shape;486;p92"/>
          <p:cNvSpPr txBox="1"/>
          <p:nvPr>
            <p:ph idx="2" type="body"/>
          </p:nvPr>
        </p:nvSpPr>
        <p:spPr>
          <a:xfrm>
            <a:off x="345281" y="882849"/>
            <a:ext cx="8453100" cy="482100"/>
          </a:xfrm>
          <a:prstGeom prst="rect">
            <a:avLst/>
          </a:prstGeom>
          <a:noFill/>
          <a:ln>
            <a:noFill/>
          </a:ln>
        </p:spPr>
        <p:txBody>
          <a:bodyPr anchorCtr="0" anchor="t" bIns="34275" lIns="0" spcFirstLastPara="1" rIns="0" wrap="square" tIns="34275">
            <a:noAutofit/>
          </a:bodyPr>
          <a:lstStyle>
            <a:lvl1pPr indent="-228600" lvl="0" marL="457200" rtl="0" algn="l">
              <a:lnSpc>
                <a:spcPct val="90000"/>
              </a:lnSpc>
              <a:spcBef>
                <a:spcPts val="0"/>
              </a:spcBef>
              <a:spcAft>
                <a:spcPts val="0"/>
              </a:spcAft>
              <a:buSzPts val="1100"/>
              <a:buNone/>
              <a:defRPr sz="1500">
                <a:solidFill>
                  <a:schemeClr val="dk2"/>
                </a:solidFill>
                <a:latin typeface="Barlow"/>
                <a:ea typeface="Barlow"/>
                <a:cs typeface="Barlow"/>
                <a:sym typeface="Barlow"/>
              </a:defRPr>
            </a:lvl1pPr>
            <a:lvl2pPr indent="-298450" lvl="1" marL="914400" rtl="0" algn="l">
              <a:lnSpc>
                <a:spcPct val="90000"/>
              </a:lnSpc>
              <a:spcBef>
                <a:spcPts val="400"/>
              </a:spcBef>
              <a:spcAft>
                <a:spcPts val="0"/>
              </a:spcAft>
              <a:buSzPts val="1100"/>
              <a:buChar char="▪"/>
              <a:defRPr sz="1500">
                <a:solidFill>
                  <a:schemeClr val="dk2"/>
                </a:solidFill>
                <a:latin typeface="Barlow"/>
                <a:ea typeface="Barlow"/>
                <a:cs typeface="Barlow"/>
                <a:sym typeface="Barlow"/>
              </a:defRPr>
            </a:lvl2pPr>
            <a:lvl3pPr indent="-298450" lvl="2" marL="1371600" rtl="0" algn="l">
              <a:lnSpc>
                <a:spcPct val="90000"/>
              </a:lnSpc>
              <a:spcBef>
                <a:spcPts val="400"/>
              </a:spcBef>
              <a:spcAft>
                <a:spcPts val="0"/>
              </a:spcAft>
              <a:buSzPts val="1100"/>
              <a:buChar char="▪"/>
              <a:defRPr sz="1500">
                <a:solidFill>
                  <a:schemeClr val="dk2"/>
                </a:solidFill>
                <a:latin typeface="Barlow"/>
                <a:ea typeface="Barlow"/>
                <a:cs typeface="Barlow"/>
                <a:sym typeface="Barlow"/>
              </a:defRPr>
            </a:lvl3pPr>
            <a:lvl4pPr indent="-298450" lvl="3" marL="1828800" rtl="0" algn="l">
              <a:lnSpc>
                <a:spcPct val="90000"/>
              </a:lnSpc>
              <a:spcBef>
                <a:spcPts val="400"/>
              </a:spcBef>
              <a:spcAft>
                <a:spcPts val="0"/>
              </a:spcAft>
              <a:buSzPts val="1100"/>
              <a:buChar char="▪"/>
              <a:defRPr sz="1500">
                <a:solidFill>
                  <a:schemeClr val="dk2"/>
                </a:solidFill>
                <a:latin typeface="Barlow"/>
                <a:ea typeface="Barlow"/>
                <a:cs typeface="Barlow"/>
                <a:sym typeface="Barlow"/>
              </a:defRPr>
            </a:lvl4pPr>
            <a:lvl5pPr indent="-298450" lvl="4" marL="2286000" rtl="0" algn="l">
              <a:lnSpc>
                <a:spcPct val="90000"/>
              </a:lnSpc>
              <a:spcBef>
                <a:spcPts val="400"/>
              </a:spcBef>
              <a:spcAft>
                <a:spcPts val="0"/>
              </a:spcAft>
              <a:buSzPts val="1100"/>
              <a:buChar char="▪"/>
              <a:defRPr sz="1500">
                <a:solidFill>
                  <a:schemeClr val="dk2"/>
                </a:solidFill>
                <a:latin typeface="Barlow"/>
                <a:ea typeface="Barlow"/>
                <a:cs typeface="Barlow"/>
                <a:sym typeface="Barlow"/>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487" name="Google Shape;487;p9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
  <p:cSld name="Two Column">
    <p:spTree>
      <p:nvGrpSpPr>
        <p:cNvPr id="488" name="Shape 488"/>
        <p:cNvGrpSpPr/>
        <p:nvPr/>
      </p:nvGrpSpPr>
      <p:grpSpPr>
        <a:xfrm>
          <a:off x="0" y="0"/>
          <a:ext cx="0" cy="0"/>
          <a:chOff x="0" y="0"/>
          <a:chExt cx="0" cy="0"/>
        </a:xfrm>
      </p:grpSpPr>
      <p:sp>
        <p:nvSpPr>
          <p:cNvPr id="489" name="Google Shape;489;p93"/>
          <p:cNvSpPr txBox="1"/>
          <p:nvPr>
            <p:ph type="title"/>
          </p:nvPr>
        </p:nvSpPr>
        <p:spPr>
          <a:xfrm>
            <a:off x="345734" y="273844"/>
            <a:ext cx="8445000" cy="744000"/>
          </a:xfrm>
          <a:prstGeom prst="rect">
            <a:avLst/>
          </a:prstGeom>
          <a:noFill/>
          <a:ln>
            <a:noFill/>
          </a:ln>
        </p:spPr>
        <p:txBody>
          <a:bodyPr anchorCtr="0" anchor="ctr" bIns="34275" lIns="0" spcFirstLastPara="1" rIns="0" wrap="square" tIns="34275">
            <a:noAutofit/>
          </a:bodyPr>
          <a:lstStyle>
            <a:lvl1pPr lvl="0" rtl="0" algn="l">
              <a:lnSpc>
                <a:spcPct val="90000"/>
              </a:lnSpc>
              <a:spcBef>
                <a:spcPts val="0"/>
              </a:spcBef>
              <a:spcAft>
                <a:spcPts val="0"/>
              </a:spcAft>
              <a:buClr>
                <a:schemeClr val="dk1"/>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490" name="Google Shape;490;p93"/>
          <p:cNvSpPr txBox="1"/>
          <p:nvPr>
            <p:ph idx="1" type="body"/>
          </p:nvPr>
        </p:nvSpPr>
        <p:spPr>
          <a:xfrm>
            <a:off x="345734" y="1710301"/>
            <a:ext cx="4049700" cy="2922600"/>
          </a:xfrm>
          <a:prstGeom prst="rect">
            <a:avLst/>
          </a:prstGeom>
          <a:noFill/>
          <a:ln>
            <a:noFill/>
          </a:ln>
        </p:spPr>
        <p:txBody>
          <a:bodyPr anchorCtr="0" anchor="t" bIns="34275" lIns="0" spcFirstLastPara="1" rIns="0" wrap="square" tIns="34275">
            <a:noAutofit/>
          </a:bodyPr>
          <a:lstStyle>
            <a:lvl1pPr indent="-317500" lvl="0" marL="457200" rtl="0" algn="l">
              <a:lnSpc>
                <a:spcPct val="90000"/>
              </a:lnSpc>
              <a:spcBef>
                <a:spcPts val="800"/>
              </a:spcBef>
              <a:spcAft>
                <a:spcPts val="0"/>
              </a:spcAft>
              <a:buSzPts val="1400"/>
              <a:buChar char="▪"/>
              <a:defRPr sz="1800"/>
            </a:lvl1pPr>
            <a:lvl2pPr indent="-298450" lvl="1" marL="914400" rtl="0" algn="l">
              <a:lnSpc>
                <a:spcPct val="90000"/>
              </a:lnSpc>
              <a:spcBef>
                <a:spcPts val="400"/>
              </a:spcBef>
              <a:spcAft>
                <a:spcPts val="0"/>
              </a:spcAft>
              <a:buSzPts val="1100"/>
              <a:buChar char="▪"/>
              <a:defRPr sz="1500"/>
            </a:lvl2pPr>
            <a:lvl3pPr indent="-292100" lvl="2" marL="1371600" rtl="0" algn="l">
              <a:lnSpc>
                <a:spcPct val="90000"/>
              </a:lnSpc>
              <a:spcBef>
                <a:spcPts val="400"/>
              </a:spcBef>
              <a:spcAft>
                <a:spcPts val="0"/>
              </a:spcAft>
              <a:buSzPts val="1000"/>
              <a:buChar char="▪"/>
              <a:defRPr sz="1400"/>
            </a:lvl3pPr>
            <a:lvl4pPr indent="-285750" lvl="3" marL="1828800" rtl="0" algn="l">
              <a:lnSpc>
                <a:spcPct val="90000"/>
              </a:lnSpc>
              <a:spcBef>
                <a:spcPts val="400"/>
              </a:spcBef>
              <a:spcAft>
                <a:spcPts val="0"/>
              </a:spcAft>
              <a:buSzPts val="900"/>
              <a:buChar char="▪"/>
              <a:defRPr sz="1200"/>
            </a:lvl4pPr>
            <a:lvl5pPr indent="-285750" lvl="4" marL="2286000" rtl="0" algn="l">
              <a:lnSpc>
                <a:spcPct val="90000"/>
              </a:lnSpc>
              <a:spcBef>
                <a:spcPts val="400"/>
              </a:spcBef>
              <a:spcAft>
                <a:spcPts val="0"/>
              </a:spcAft>
              <a:buSzPts val="900"/>
              <a:buChar char="▪"/>
              <a:defRPr sz="1200"/>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491" name="Google Shape;491;p93"/>
          <p:cNvSpPr txBox="1"/>
          <p:nvPr>
            <p:ph idx="2" type="body"/>
          </p:nvPr>
        </p:nvSpPr>
        <p:spPr>
          <a:xfrm>
            <a:off x="4740842" y="1711519"/>
            <a:ext cx="4049700" cy="2921100"/>
          </a:xfrm>
          <a:prstGeom prst="rect">
            <a:avLst/>
          </a:prstGeom>
          <a:noFill/>
          <a:ln>
            <a:noFill/>
          </a:ln>
        </p:spPr>
        <p:txBody>
          <a:bodyPr anchorCtr="0" anchor="t" bIns="34275" lIns="0" spcFirstLastPara="1" rIns="0" wrap="square" tIns="34275">
            <a:noAutofit/>
          </a:bodyPr>
          <a:lstStyle>
            <a:lvl1pPr indent="-317500" lvl="0" marL="457200" rtl="0" algn="l">
              <a:lnSpc>
                <a:spcPct val="90000"/>
              </a:lnSpc>
              <a:spcBef>
                <a:spcPts val="800"/>
              </a:spcBef>
              <a:spcAft>
                <a:spcPts val="0"/>
              </a:spcAft>
              <a:buSzPts val="1400"/>
              <a:buChar char="▪"/>
              <a:defRPr sz="1800"/>
            </a:lvl1pPr>
            <a:lvl2pPr indent="-298450" lvl="1" marL="914400" rtl="0" algn="l">
              <a:lnSpc>
                <a:spcPct val="90000"/>
              </a:lnSpc>
              <a:spcBef>
                <a:spcPts val="400"/>
              </a:spcBef>
              <a:spcAft>
                <a:spcPts val="0"/>
              </a:spcAft>
              <a:buSzPts val="1100"/>
              <a:buChar char="▪"/>
              <a:defRPr sz="1500"/>
            </a:lvl2pPr>
            <a:lvl3pPr indent="-292100" lvl="2" marL="1371600" rtl="0" algn="l">
              <a:lnSpc>
                <a:spcPct val="90000"/>
              </a:lnSpc>
              <a:spcBef>
                <a:spcPts val="400"/>
              </a:spcBef>
              <a:spcAft>
                <a:spcPts val="0"/>
              </a:spcAft>
              <a:buSzPts val="1000"/>
              <a:buChar char="▪"/>
              <a:defRPr sz="1400"/>
            </a:lvl3pPr>
            <a:lvl4pPr indent="-285750" lvl="3" marL="1828800" rtl="0" algn="l">
              <a:lnSpc>
                <a:spcPct val="90000"/>
              </a:lnSpc>
              <a:spcBef>
                <a:spcPts val="400"/>
              </a:spcBef>
              <a:spcAft>
                <a:spcPts val="0"/>
              </a:spcAft>
              <a:buSzPts val="900"/>
              <a:buChar char="▪"/>
              <a:defRPr sz="1200"/>
            </a:lvl4pPr>
            <a:lvl5pPr indent="-285750" lvl="4" marL="2286000" rtl="0" algn="l">
              <a:lnSpc>
                <a:spcPct val="90000"/>
              </a:lnSpc>
              <a:spcBef>
                <a:spcPts val="400"/>
              </a:spcBef>
              <a:spcAft>
                <a:spcPts val="0"/>
              </a:spcAft>
              <a:buSzPts val="900"/>
              <a:buChar char="▪"/>
              <a:defRPr sz="1200"/>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cxnSp>
        <p:nvCxnSpPr>
          <p:cNvPr id="492" name="Google Shape;492;p93"/>
          <p:cNvCxnSpPr/>
          <p:nvPr/>
        </p:nvCxnSpPr>
        <p:spPr>
          <a:xfrm>
            <a:off x="4476584" y="1189435"/>
            <a:ext cx="0" cy="3442800"/>
          </a:xfrm>
          <a:prstGeom prst="straightConnector1">
            <a:avLst/>
          </a:prstGeom>
          <a:noFill/>
          <a:ln cap="flat" cmpd="sng" w="12700">
            <a:solidFill>
              <a:schemeClr val="accent5"/>
            </a:solidFill>
            <a:prstDash val="solid"/>
            <a:miter lim="800000"/>
            <a:headEnd len="sm" w="sm" type="none"/>
            <a:tailEnd len="sm" w="sm" type="none"/>
          </a:ln>
        </p:spPr>
      </p:cxnSp>
      <p:sp>
        <p:nvSpPr>
          <p:cNvPr id="493" name="Google Shape;493;p93"/>
          <p:cNvSpPr txBox="1"/>
          <p:nvPr>
            <p:ph idx="3" type="body"/>
          </p:nvPr>
        </p:nvSpPr>
        <p:spPr>
          <a:xfrm>
            <a:off x="4740842" y="1190651"/>
            <a:ext cx="4049700" cy="438300"/>
          </a:xfrm>
          <a:prstGeom prst="rect">
            <a:avLst/>
          </a:prstGeom>
          <a:noFill/>
          <a:ln>
            <a:noFill/>
          </a:ln>
        </p:spPr>
        <p:txBody>
          <a:bodyPr anchorCtr="0" anchor="t" bIns="34275" lIns="0" spcFirstLastPara="1" rIns="0" wrap="square" tIns="34275">
            <a:noAutofit/>
          </a:bodyPr>
          <a:lstStyle>
            <a:lvl1pPr indent="-228600" lvl="0" marL="457200" rtl="0" algn="l">
              <a:lnSpc>
                <a:spcPct val="90000"/>
              </a:lnSpc>
              <a:spcBef>
                <a:spcPts val="800"/>
              </a:spcBef>
              <a:spcAft>
                <a:spcPts val="0"/>
              </a:spcAft>
              <a:buSzPts val="1600"/>
              <a:buNone/>
              <a:defRPr sz="2100">
                <a:solidFill>
                  <a:schemeClr val="accent5"/>
                </a:solidFill>
                <a:latin typeface="Barlow"/>
                <a:ea typeface="Barlow"/>
                <a:cs typeface="Barlow"/>
                <a:sym typeface="Barlow"/>
              </a:defRPr>
            </a:lvl1pPr>
            <a:lvl2pPr indent="-292100" lvl="1" marL="914400" rtl="0" algn="l">
              <a:lnSpc>
                <a:spcPct val="90000"/>
              </a:lnSpc>
              <a:spcBef>
                <a:spcPts val="400"/>
              </a:spcBef>
              <a:spcAft>
                <a:spcPts val="0"/>
              </a:spcAft>
              <a:buSzPts val="1000"/>
              <a:buChar char="▪"/>
              <a:defRPr/>
            </a:lvl2pPr>
            <a:lvl3pPr indent="-292100" lvl="2" marL="1371600" rtl="0" algn="l">
              <a:lnSpc>
                <a:spcPct val="90000"/>
              </a:lnSpc>
              <a:spcBef>
                <a:spcPts val="400"/>
              </a:spcBef>
              <a:spcAft>
                <a:spcPts val="0"/>
              </a:spcAft>
              <a:buSzPts val="1000"/>
              <a:buChar char="▪"/>
              <a:defRPr/>
            </a:lvl3pPr>
            <a:lvl4pPr indent="-292100" lvl="3" marL="1828800" rtl="0" algn="l">
              <a:lnSpc>
                <a:spcPct val="90000"/>
              </a:lnSpc>
              <a:spcBef>
                <a:spcPts val="400"/>
              </a:spcBef>
              <a:spcAft>
                <a:spcPts val="0"/>
              </a:spcAft>
              <a:buSzPts val="1000"/>
              <a:buChar char="▪"/>
              <a:defRPr/>
            </a:lvl4pPr>
            <a:lvl5pPr indent="-292100" lvl="4" marL="2286000" rtl="0" algn="l">
              <a:lnSpc>
                <a:spcPct val="90000"/>
              </a:lnSpc>
              <a:spcBef>
                <a:spcPts val="400"/>
              </a:spcBef>
              <a:spcAft>
                <a:spcPts val="0"/>
              </a:spcAft>
              <a:buSzPts val="10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494" name="Google Shape;494;p93"/>
          <p:cNvSpPr txBox="1"/>
          <p:nvPr>
            <p:ph idx="4" type="body"/>
          </p:nvPr>
        </p:nvSpPr>
        <p:spPr>
          <a:xfrm>
            <a:off x="345733" y="1190651"/>
            <a:ext cx="4049700" cy="438300"/>
          </a:xfrm>
          <a:prstGeom prst="rect">
            <a:avLst/>
          </a:prstGeom>
          <a:noFill/>
          <a:ln>
            <a:noFill/>
          </a:ln>
        </p:spPr>
        <p:txBody>
          <a:bodyPr anchorCtr="0" anchor="t" bIns="34275" lIns="0" spcFirstLastPara="1" rIns="0" wrap="square" tIns="34275">
            <a:noAutofit/>
          </a:bodyPr>
          <a:lstStyle>
            <a:lvl1pPr indent="-228600" lvl="0" marL="457200" rtl="0" algn="l">
              <a:lnSpc>
                <a:spcPct val="90000"/>
              </a:lnSpc>
              <a:spcBef>
                <a:spcPts val="800"/>
              </a:spcBef>
              <a:spcAft>
                <a:spcPts val="0"/>
              </a:spcAft>
              <a:buSzPts val="1600"/>
              <a:buNone/>
              <a:defRPr sz="2100">
                <a:solidFill>
                  <a:schemeClr val="accent5"/>
                </a:solidFill>
                <a:latin typeface="Barlow"/>
                <a:ea typeface="Barlow"/>
                <a:cs typeface="Barlow"/>
                <a:sym typeface="Barlow"/>
              </a:defRPr>
            </a:lvl1pPr>
            <a:lvl2pPr indent="-292100" lvl="1" marL="914400" rtl="0" algn="l">
              <a:lnSpc>
                <a:spcPct val="90000"/>
              </a:lnSpc>
              <a:spcBef>
                <a:spcPts val="400"/>
              </a:spcBef>
              <a:spcAft>
                <a:spcPts val="0"/>
              </a:spcAft>
              <a:buSzPts val="1000"/>
              <a:buChar char="▪"/>
              <a:defRPr/>
            </a:lvl2pPr>
            <a:lvl3pPr indent="-292100" lvl="2" marL="1371600" rtl="0" algn="l">
              <a:lnSpc>
                <a:spcPct val="90000"/>
              </a:lnSpc>
              <a:spcBef>
                <a:spcPts val="400"/>
              </a:spcBef>
              <a:spcAft>
                <a:spcPts val="0"/>
              </a:spcAft>
              <a:buSzPts val="1000"/>
              <a:buChar char="▪"/>
              <a:defRPr/>
            </a:lvl3pPr>
            <a:lvl4pPr indent="-292100" lvl="3" marL="1828800" rtl="0" algn="l">
              <a:lnSpc>
                <a:spcPct val="90000"/>
              </a:lnSpc>
              <a:spcBef>
                <a:spcPts val="400"/>
              </a:spcBef>
              <a:spcAft>
                <a:spcPts val="0"/>
              </a:spcAft>
              <a:buSzPts val="1000"/>
              <a:buChar char="▪"/>
              <a:defRPr/>
            </a:lvl4pPr>
            <a:lvl5pPr indent="-292100" lvl="4" marL="2286000" rtl="0" algn="l">
              <a:lnSpc>
                <a:spcPct val="90000"/>
              </a:lnSpc>
              <a:spcBef>
                <a:spcPts val="400"/>
              </a:spcBef>
              <a:spcAft>
                <a:spcPts val="0"/>
              </a:spcAft>
              <a:buSzPts val="10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495" name="Google Shape;495;p9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
  <p:cSld name="Three Column">
    <p:spTree>
      <p:nvGrpSpPr>
        <p:cNvPr id="496" name="Shape 496"/>
        <p:cNvGrpSpPr/>
        <p:nvPr/>
      </p:nvGrpSpPr>
      <p:grpSpPr>
        <a:xfrm>
          <a:off x="0" y="0"/>
          <a:ext cx="0" cy="0"/>
          <a:chOff x="0" y="0"/>
          <a:chExt cx="0" cy="0"/>
        </a:xfrm>
      </p:grpSpPr>
      <p:sp>
        <p:nvSpPr>
          <p:cNvPr id="497" name="Google Shape;497;p94"/>
          <p:cNvSpPr txBox="1"/>
          <p:nvPr>
            <p:ph type="title"/>
          </p:nvPr>
        </p:nvSpPr>
        <p:spPr>
          <a:xfrm>
            <a:off x="345734" y="273844"/>
            <a:ext cx="8445000" cy="744000"/>
          </a:xfrm>
          <a:prstGeom prst="rect">
            <a:avLst/>
          </a:prstGeom>
          <a:noFill/>
          <a:ln>
            <a:noFill/>
          </a:ln>
        </p:spPr>
        <p:txBody>
          <a:bodyPr anchorCtr="0" anchor="ctr" bIns="34275" lIns="0" spcFirstLastPara="1" rIns="0" wrap="square" tIns="34275">
            <a:noAutofit/>
          </a:bodyPr>
          <a:lstStyle>
            <a:lvl1pPr lvl="0" rtl="0" algn="l">
              <a:lnSpc>
                <a:spcPct val="90000"/>
              </a:lnSpc>
              <a:spcBef>
                <a:spcPts val="0"/>
              </a:spcBef>
              <a:spcAft>
                <a:spcPts val="0"/>
              </a:spcAft>
              <a:buClr>
                <a:schemeClr val="dk1"/>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498" name="Google Shape;498;p94"/>
          <p:cNvSpPr txBox="1"/>
          <p:nvPr>
            <p:ph idx="1" type="body"/>
          </p:nvPr>
        </p:nvSpPr>
        <p:spPr>
          <a:xfrm>
            <a:off x="345734" y="1711517"/>
            <a:ext cx="2605800" cy="2920800"/>
          </a:xfrm>
          <a:prstGeom prst="rect">
            <a:avLst/>
          </a:prstGeom>
          <a:noFill/>
          <a:ln>
            <a:noFill/>
          </a:ln>
        </p:spPr>
        <p:txBody>
          <a:bodyPr anchorCtr="0" anchor="t" bIns="34275" lIns="0" spcFirstLastPara="1" rIns="0" wrap="square" tIns="34275">
            <a:noAutofit/>
          </a:bodyPr>
          <a:lstStyle>
            <a:lvl1pPr indent="-317500" lvl="0" marL="457200" rtl="0" algn="l">
              <a:lnSpc>
                <a:spcPct val="90000"/>
              </a:lnSpc>
              <a:spcBef>
                <a:spcPts val="800"/>
              </a:spcBef>
              <a:spcAft>
                <a:spcPts val="0"/>
              </a:spcAft>
              <a:buSzPts val="1400"/>
              <a:buChar char="▪"/>
              <a:defRPr sz="1800"/>
            </a:lvl1pPr>
            <a:lvl2pPr indent="-298450" lvl="1" marL="914400" rtl="0" algn="l">
              <a:lnSpc>
                <a:spcPct val="90000"/>
              </a:lnSpc>
              <a:spcBef>
                <a:spcPts val="400"/>
              </a:spcBef>
              <a:spcAft>
                <a:spcPts val="0"/>
              </a:spcAft>
              <a:buSzPts val="1100"/>
              <a:buChar char="▪"/>
              <a:defRPr sz="1500"/>
            </a:lvl2pPr>
            <a:lvl3pPr indent="-292100" lvl="2" marL="1371600" rtl="0" algn="l">
              <a:lnSpc>
                <a:spcPct val="90000"/>
              </a:lnSpc>
              <a:spcBef>
                <a:spcPts val="400"/>
              </a:spcBef>
              <a:spcAft>
                <a:spcPts val="0"/>
              </a:spcAft>
              <a:buSzPts val="1000"/>
              <a:buChar char="▪"/>
              <a:defRPr sz="1400"/>
            </a:lvl3pPr>
            <a:lvl4pPr indent="-285750" lvl="3" marL="1828800" rtl="0" algn="l">
              <a:lnSpc>
                <a:spcPct val="90000"/>
              </a:lnSpc>
              <a:spcBef>
                <a:spcPts val="400"/>
              </a:spcBef>
              <a:spcAft>
                <a:spcPts val="0"/>
              </a:spcAft>
              <a:buSzPts val="900"/>
              <a:buChar char="▪"/>
              <a:defRPr sz="1200"/>
            </a:lvl4pPr>
            <a:lvl5pPr indent="-285750" lvl="4" marL="2286000" rtl="0" algn="l">
              <a:lnSpc>
                <a:spcPct val="90000"/>
              </a:lnSpc>
              <a:spcBef>
                <a:spcPts val="400"/>
              </a:spcBef>
              <a:spcAft>
                <a:spcPts val="0"/>
              </a:spcAft>
              <a:buSzPts val="900"/>
              <a:buChar char="▪"/>
              <a:defRPr sz="1200"/>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499" name="Google Shape;499;p94"/>
          <p:cNvSpPr txBox="1"/>
          <p:nvPr>
            <p:ph idx="2" type="body"/>
          </p:nvPr>
        </p:nvSpPr>
        <p:spPr>
          <a:xfrm>
            <a:off x="3265577" y="1711517"/>
            <a:ext cx="2605800" cy="2920800"/>
          </a:xfrm>
          <a:prstGeom prst="rect">
            <a:avLst/>
          </a:prstGeom>
          <a:noFill/>
          <a:ln>
            <a:noFill/>
          </a:ln>
        </p:spPr>
        <p:txBody>
          <a:bodyPr anchorCtr="0" anchor="t" bIns="34275" lIns="0" spcFirstLastPara="1" rIns="0" wrap="square" tIns="34275">
            <a:noAutofit/>
          </a:bodyPr>
          <a:lstStyle>
            <a:lvl1pPr indent="-317500" lvl="0" marL="457200" rtl="0" algn="l">
              <a:lnSpc>
                <a:spcPct val="90000"/>
              </a:lnSpc>
              <a:spcBef>
                <a:spcPts val="800"/>
              </a:spcBef>
              <a:spcAft>
                <a:spcPts val="0"/>
              </a:spcAft>
              <a:buSzPts val="1400"/>
              <a:buChar char="▪"/>
              <a:defRPr sz="1800"/>
            </a:lvl1pPr>
            <a:lvl2pPr indent="-298450" lvl="1" marL="914400" rtl="0" algn="l">
              <a:lnSpc>
                <a:spcPct val="90000"/>
              </a:lnSpc>
              <a:spcBef>
                <a:spcPts val="400"/>
              </a:spcBef>
              <a:spcAft>
                <a:spcPts val="0"/>
              </a:spcAft>
              <a:buSzPts val="1100"/>
              <a:buChar char="▪"/>
              <a:defRPr sz="1500"/>
            </a:lvl2pPr>
            <a:lvl3pPr indent="-292100" lvl="2" marL="1371600" rtl="0" algn="l">
              <a:lnSpc>
                <a:spcPct val="90000"/>
              </a:lnSpc>
              <a:spcBef>
                <a:spcPts val="400"/>
              </a:spcBef>
              <a:spcAft>
                <a:spcPts val="0"/>
              </a:spcAft>
              <a:buSzPts val="1000"/>
              <a:buChar char="▪"/>
              <a:defRPr sz="1400"/>
            </a:lvl3pPr>
            <a:lvl4pPr indent="-285750" lvl="3" marL="1828800" rtl="0" algn="l">
              <a:lnSpc>
                <a:spcPct val="90000"/>
              </a:lnSpc>
              <a:spcBef>
                <a:spcPts val="400"/>
              </a:spcBef>
              <a:spcAft>
                <a:spcPts val="0"/>
              </a:spcAft>
              <a:buSzPts val="900"/>
              <a:buChar char="▪"/>
              <a:defRPr sz="1200"/>
            </a:lvl4pPr>
            <a:lvl5pPr indent="-285750" lvl="4" marL="2286000" rtl="0" algn="l">
              <a:lnSpc>
                <a:spcPct val="90000"/>
              </a:lnSpc>
              <a:spcBef>
                <a:spcPts val="400"/>
              </a:spcBef>
              <a:spcAft>
                <a:spcPts val="0"/>
              </a:spcAft>
              <a:buSzPts val="900"/>
              <a:buChar char="▪"/>
              <a:defRPr sz="1200"/>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500" name="Google Shape;500;p94"/>
          <p:cNvSpPr txBox="1"/>
          <p:nvPr>
            <p:ph idx="3" type="body"/>
          </p:nvPr>
        </p:nvSpPr>
        <p:spPr>
          <a:xfrm>
            <a:off x="6185421" y="1711517"/>
            <a:ext cx="2605800" cy="2920800"/>
          </a:xfrm>
          <a:prstGeom prst="rect">
            <a:avLst/>
          </a:prstGeom>
          <a:noFill/>
          <a:ln>
            <a:noFill/>
          </a:ln>
        </p:spPr>
        <p:txBody>
          <a:bodyPr anchorCtr="0" anchor="t" bIns="34275" lIns="0" spcFirstLastPara="1" rIns="0" wrap="square" tIns="34275">
            <a:noAutofit/>
          </a:bodyPr>
          <a:lstStyle>
            <a:lvl1pPr indent="-317500" lvl="0" marL="457200" rtl="0" algn="l">
              <a:lnSpc>
                <a:spcPct val="90000"/>
              </a:lnSpc>
              <a:spcBef>
                <a:spcPts val="800"/>
              </a:spcBef>
              <a:spcAft>
                <a:spcPts val="0"/>
              </a:spcAft>
              <a:buSzPts val="1400"/>
              <a:buChar char="▪"/>
              <a:defRPr sz="1800"/>
            </a:lvl1pPr>
            <a:lvl2pPr indent="-298450" lvl="1" marL="914400" rtl="0" algn="l">
              <a:lnSpc>
                <a:spcPct val="90000"/>
              </a:lnSpc>
              <a:spcBef>
                <a:spcPts val="400"/>
              </a:spcBef>
              <a:spcAft>
                <a:spcPts val="0"/>
              </a:spcAft>
              <a:buSzPts val="1100"/>
              <a:buChar char="▪"/>
              <a:defRPr sz="1500"/>
            </a:lvl2pPr>
            <a:lvl3pPr indent="-292100" lvl="2" marL="1371600" rtl="0" algn="l">
              <a:lnSpc>
                <a:spcPct val="90000"/>
              </a:lnSpc>
              <a:spcBef>
                <a:spcPts val="400"/>
              </a:spcBef>
              <a:spcAft>
                <a:spcPts val="0"/>
              </a:spcAft>
              <a:buSzPts val="1000"/>
              <a:buChar char="▪"/>
              <a:defRPr sz="1400"/>
            </a:lvl3pPr>
            <a:lvl4pPr indent="-285750" lvl="3" marL="1828800" rtl="0" algn="l">
              <a:lnSpc>
                <a:spcPct val="90000"/>
              </a:lnSpc>
              <a:spcBef>
                <a:spcPts val="400"/>
              </a:spcBef>
              <a:spcAft>
                <a:spcPts val="0"/>
              </a:spcAft>
              <a:buSzPts val="900"/>
              <a:buChar char="▪"/>
              <a:defRPr sz="1200"/>
            </a:lvl4pPr>
            <a:lvl5pPr indent="-285750" lvl="4" marL="2286000" rtl="0" algn="l">
              <a:lnSpc>
                <a:spcPct val="90000"/>
              </a:lnSpc>
              <a:spcBef>
                <a:spcPts val="400"/>
              </a:spcBef>
              <a:spcAft>
                <a:spcPts val="0"/>
              </a:spcAft>
              <a:buSzPts val="900"/>
              <a:buChar char="▪"/>
              <a:defRPr sz="1200"/>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cxnSp>
        <p:nvCxnSpPr>
          <p:cNvPr id="501" name="Google Shape;501;p94"/>
          <p:cNvCxnSpPr/>
          <p:nvPr/>
        </p:nvCxnSpPr>
        <p:spPr>
          <a:xfrm>
            <a:off x="5939624" y="1189435"/>
            <a:ext cx="0" cy="3442800"/>
          </a:xfrm>
          <a:prstGeom prst="straightConnector1">
            <a:avLst/>
          </a:prstGeom>
          <a:noFill/>
          <a:ln cap="flat" cmpd="sng" w="12700">
            <a:solidFill>
              <a:schemeClr val="accent5"/>
            </a:solidFill>
            <a:prstDash val="solid"/>
            <a:miter lim="800000"/>
            <a:headEnd len="sm" w="sm" type="none"/>
            <a:tailEnd len="sm" w="sm" type="none"/>
          </a:ln>
        </p:spPr>
      </p:cxnSp>
      <p:cxnSp>
        <p:nvCxnSpPr>
          <p:cNvPr id="502" name="Google Shape;502;p94"/>
          <p:cNvCxnSpPr/>
          <p:nvPr/>
        </p:nvCxnSpPr>
        <p:spPr>
          <a:xfrm>
            <a:off x="3023483" y="1189435"/>
            <a:ext cx="0" cy="3442800"/>
          </a:xfrm>
          <a:prstGeom prst="straightConnector1">
            <a:avLst/>
          </a:prstGeom>
          <a:noFill/>
          <a:ln cap="flat" cmpd="sng" w="12700">
            <a:solidFill>
              <a:schemeClr val="accent5"/>
            </a:solidFill>
            <a:prstDash val="solid"/>
            <a:miter lim="800000"/>
            <a:headEnd len="sm" w="sm" type="none"/>
            <a:tailEnd len="sm" w="sm" type="none"/>
          </a:ln>
        </p:spPr>
      </p:cxnSp>
      <p:sp>
        <p:nvSpPr>
          <p:cNvPr id="503" name="Google Shape;503;p94"/>
          <p:cNvSpPr txBox="1"/>
          <p:nvPr>
            <p:ph idx="4" type="body"/>
          </p:nvPr>
        </p:nvSpPr>
        <p:spPr>
          <a:xfrm>
            <a:off x="3265577" y="1189435"/>
            <a:ext cx="2605800" cy="438600"/>
          </a:xfrm>
          <a:prstGeom prst="rect">
            <a:avLst/>
          </a:prstGeom>
          <a:noFill/>
          <a:ln>
            <a:noFill/>
          </a:ln>
        </p:spPr>
        <p:txBody>
          <a:bodyPr anchorCtr="0" anchor="t" bIns="34275" lIns="0" spcFirstLastPara="1" rIns="0" wrap="square" tIns="34275">
            <a:noAutofit/>
          </a:bodyPr>
          <a:lstStyle>
            <a:lvl1pPr indent="-228600" lvl="0" marL="457200" rtl="0" algn="l">
              <a:lnSpc>
                <a:spcPct val="90000"/>
              </a:lnSpc>
              <a:spcBef>
                <a:spcPts val="800"/>
              </a:spcBef>
              <a:spcAft>
                <a:spcPts val="0"/>
              </a:spcAft>
              <a:buSzPts val="1600"/>
              <a:buNone/>
              <a:defRPr>
                <a:solidFill>
                  <a:schemeClr val="accent5"/>
                </a:solidFill>
                <a:latin typeface="Barlow"/>
                <a:ea typeface="Barlow"/>
                <a:cs typeface="Barlow"/>
                <a:sym typeface="Barlow"/>
              </a:defRPr>
            </a:lvl1pPr>
            <a:lvl2pPr indent="-292100" lvl="1" marL="914400" rtl="0" algn="l">
              <a:lnSpc>
                <a:spcPct val="90000"/>
              </a:lnSpc>
              <a:spcBef>
                <a:spcPts val="400"/>
              </a:spcBef>
              <a:spcAft>
                <a:spcPts val="0"/>
              </a:spcAft>
              <a:buSzPts val="1000"/>
              <a:buChar char="▪"/>
              <a:defRPr/>
            </a:lvl2pPr>
            <a:lvl3pPr indent="-292100" lvl="2" marL="1371600" rtl="0" algn="l">
              <a:lnSpc>
                <a:spcPct val="90000"/>
              </a:lnSpc>
              <a:spcBef>
                <a:spcPts val="400"/>
              </a:spcBef>
              <a:spcAft>
                <a:spcPts val="0"/>
              </a:spcAft>
              <a:buSzPts val="1000"/>
              <a:buChar char="▪"/>
              <a:defRPr/>
            </a:lvl3pPr>
            <a:lvl4pPr indent="-292100" lvl="3" marL="1828800" rtl="0" algn="l">
              <a:lnSpc>
                <a:spcPct val="90000"/>
              </a:lnSpc>
              <a:spcBef>
                <a:spcPts val="400"/>
              </a:spcBef>
              <a:spcAft>
                <a:spcPts val="0"/>
              </a:spcAft>
              <a:buSzPts val="1000"/>
              <a:buChar char="▪"/>
              <a:defRPr/>
            </a:lvl4pPr>
            <a:lvl5pPr indent="-292100" lvl="4" marL="2286000" rtl="0" algn="l">
              <a:lnSpc>
                <a:spcPct val="90000"/>
              </a:lnSpc>
              <a:spcBef>
                <a:spcPts val="400"/>
              </a:spcBef>
              <a:spcAft>
                <a:spcPts val="0"/>
              </a:spcAft>
              <a:buSzPts val="10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504" name="Google Shape;504;p94"/>
          <p:cNvSpPr txBox="1"/>
          <p:nvPr>
            <p:ph idx="5" type="body"/>
          </p:nvPr>
        </p:nvSpPr>
        <p:spPr>
          <a:xfrm>
            <a:off x="6185421" y="1189435"/>
            <a:ext cx="2605800" cy="438600"/>
          </a:xfrm>
          <a:prstGeom prst="rect">
            <a:avLst/>
          </a:prstGeom>
          <a:noFill/>
          <a:ln>
            <a:noFill/>
          </a:ln>
        </p:spPr>
        <p:txBody>
          <a:bodyPr anchorCtr="0" anchor="t" bIns="34275" lIns="0" spcFirstLastPara="1" rIns="0" wrap="square" tIns="34275">
            <a:noAutofit/>
          </a:bodyPr>
          <a:lstStyle>
            <a:lvl1pPr indent="-228600" lvl="0" marL="457200" rtl="0" algn="l">
              <a:lnSpc>
                <a:spcPct val="90000"/>
              </a:lnSpc>
              <a:spcBef>
                <a:spcPts val="800"/>
              </a:spcBef>
              <a:spcAft>
                <a:spcPts val="0"/>
              </a:spcAft>
              <a:buSzPts val="1600"/>
              <a:buNone/>
              <a:defRPr>
                <a:solidFill>
                  <a:schemeClr val="accent5"/>
                </a:solidFill>
                <a:latin typeface="Barlow"/>
                <a:ea typeface="Barlow"/>
                <a:cs typeface="Barlow"/>
                <a:sym typeface="Barlow"/>
              </a:defRPr>
            </a:lvl1pPr>
            <a:lvl2pPr indent="-292100" lvl="1" marL="914400" rtl="0" algn="l">
              <a:lnSpc>
                <a:spcPct val="90000"/>
              </a:lnSpc>
              <a:spcBef>
                <a:spcPts val="400"/>
              </a:spcBef>
              <a:spcAft>
                <a:spcPts val="0"/>
              </a:spcAft>
              <a:buSzPts val="1000"/>
              <a:buChar char="▪"/>
              <a:defRPr/>
            </a:lvl2pPr>
            <a:lvl3pPr indent="-292100" lvl="2" marL="1371600" rtl="0" algn="l">
              <a:lnSpc>
                <a:spcPct val="90000"/>
              </a:lnSpc>
              <a:spcBef>
                <a:spcPts val="400"/>
              </a:spcBef>
              <a:spcAft>
                <a:spcPts val="0"/>
              </a:spcAft>
              <a:buSzPts val="1000"/>
              <a:buChar char="▪"/>
              <a:defRPr/>
            </a:lvl3pPr>
            <a:lvl4pPr indent="-292100" lvl="3" marL="1828800" rtl="0" algn="l">
              <a:lnSpc>
                <a:spcPct val="90000"/>
              </a:lnSpc>
              <a:spcBef>
                <a:spcPts val="400"/>
              </a:spcBef>
              <a:spcAft>
                <a:spcPts val="0"/>
              </a:spcAft>
              <a:buSzPts val="1000"/>
              <a:buChar char="▪"/>
              <a:defRPr/>
            </a:lvl4pPr>
            <a:lvl5pPr indent="-292100" lvl="4" marL="2286000" rtl="0" algn="l">
              <a:lnSpc>
                <a:spcPct val="90000"/>
              </a:lnSpc>
              <a:spcBef>
                <a:spcPts val="400"/>
              </a:spcBef>
              <a:spcAft>
                <a:spcPts val="0"/>
              </a:spcAft>
              <a:buSzPts val="10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505" name="Google Shape;505;p94"/>
          <p:cNvSpPr txBox="1"/>
          <p:nvPr>
            <p:ph idx="6" type="body"/>
          </p:nvPr>
        </p:nvSpPr>
        <p:spPr>
          <a:xfrm>
            <a:off x="345734" y="1189435"/>
            <a:ext cx="2605800" cy="438600"/>
          </a:xfrm>
          <a:prstGeom prst="rect">
            <a:avLst/>
          </a:prstGeom>
          <a:noFill/>
          <a:ln>
            <a:noFill/>
          </a:ln>
        </p:spPr>
        <p:txBody>
          <a:bodyPr anchorCtr="0" anchor="t" bIns="34275" lIns="0" spcFirstLastPara="1" rIns="0" wrap="square" tIns="34275">
            <a:noAutofit/>
          </a:bodyPr>
          <a:lstStyle>
            <a:lvl1pPr indent="-228600" lvl="0" marL="457200" rtl="0" algn="l">
              <a:lnSpc>
                <a:spcPct val="90000"/>
              </a:lnSpc>
              <a:spcBef>
                <a:spcPts val="800"/>
              </a:spcBef>
              <a:spcAft>
                <a:spcPts val="0"/>
              </a:spcAft>
              <a:buSzPts val="1600"/>
              <a:buNone/>
              <a:defRPr>
                <a:solidFill>
                  <a:schemeClr val="accent5"/>
                </a:solidFill>
                <a:latin typeface="Barlow"/>
                <a:ea typeface="Barlow"/>
                <a:cs typeface="Barlow"/>
                <a:sym typeface="Barlow"/>
              </a:defRPr>
            </a:lvl1pPr>
            <a:lvl2pPr indent="-292100" lvl="1" marL="914400" rtl="0" algn="l">
              <a:lnSpc>
                <a:spcPct val="90000"/>
              </a:lnSpc>
              <a:spcBef>
                <a:spcPts val="400"/>
              </a:spcBef>
              <a:spcAft>
                <a:spcPts val="0"/>
              </a:spcAft>
              <a:buSzPts val="1000"/>
              <a:buChar char="▪"/>
              <a:defRPr/>
            </a:lvl2pPr>
            <a:lvl3pPr indent="-292100" lvl="2" marL="1371600" rtl="0" algn="l">
              <a:lnSpc>
                <a:spcPct val="90000"/>
              </a:lnSpc>
              <a:spcBef>
                <a:spcPts val="400"/>
              </a:spcBef>
              <a:spcAft>
                <a:spcPts val="0"/>
              </a:spcAft>
              <a:buSzPts val="1000"/>
              <a:buChar char="▪"/>
              <a:defRPr/>
            </a:lvl3pPr>
            <a:lvl4pPr indent="-292100" lvl="3" marL="1828800" rtl="0" algn="l">
              <a:lnSpc>
                <a:spcPct val="90000"/>
              </a:lnSpc>
              <a:spcBef>
                <a:spcPts val="400"/>
              </a:spcBef>
              <a:spcAft>
                <a:spcPts val="0"/>
              </a:spcAft>
              <a:buSzPts val="1000"/>
              <a:buChar char="▪"/>
              <a:defRPr/>
            </a:lvl4pPr>
            <a:lvl5pPr indent="-292100" lvl="4" marL="2286000" rtl="0" algn="l">
              <a:lnSpc>
                <a:spcPct val="90000"/>
              </a:lnSpc>
              <a:spcBef>
                <a:spcPts val="400"/>
              </a:spcBef>
              <a:spcAft>
                <a:spcPts val="0"/>
              </a:spcAft>
              <a:buSzPts val="10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506" name="Google Shape;506;p9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 Box">
  <p:cSld name="Two Column Box">
    <p:spTree>
      <p:nvGrpSpPr>
        <p:cNvPr id="507" name="Shape 507"/>
        <p:cNvGrpSpPr/>
        <p:nvPr/>
      </p:nvGrpSpPr>
      <p:grpSpPr>
        <a:xfrm>
          <a:off x="0" y="0"/>
          <a:ext cx="0" cy="0"/>
          <a:chOff x="0" y="0"/>
          <a:chExt cx="0" cy="0"/>
        </a:xfrm>
      </p:grpSpPr>
      <p:sp>
        <p:nvSpPr>
          <p:cNvPr id="508" name="Google Shape;508;p95"/>
          <p:cNvSpPr/>
          <p:nvPr/>
        </p:nvSpPr>
        <p:spPr>
          <a:xfrm>
            <a:off x="345733" y="1458265"/>
            <a:ext cx="4054200" cy="2568600"/>
          </a:xfrm>
          <a:prstGeom prst="snip1Rect">
            <a:avLst>
              <a:gd fmla="val 16667" name="adj"/>
            </a:avLst>
          </a:prstGeom>
          <a:solidFill>
            <a:schemeClr val="accent5"/>
          </a:solidFill>
          <a:ln>
            <a:noFill/>
          </a:ln>
        </p:spPr>
        <p:txBody>
          <a:bodyPr anchorCtr="0" anchor="t" bIns="34275" lIns="68575" spcFirstLastPara="1" rIns="68575" wrap="square" tIns="34275">
            <a:noAutofit/>
          </a:bodyPr>
          <a:lstStyle/>
          <a:p>
            <a:pPr indent="0" lvl="0" marL="38100" marR="0" rtl="0" algn="l">
              <a:lnSpc>
                <a:spcPct val="90000"/>
              </a:lnSpc>
              <a:spcBef>
                <a:spcPts val="0"/>
              </a:spcBef>
              <a:spcAft>
                <a:spcPts val="0"/>
              </a:spcAft>
              <a:buClr>
                <a:schemeClr val="lt1"/>
              </a:buClr>
              <a:buSzPts val="1100"/>
              <a:buFont typeface="Arial"/>
              <a:buNone/>
            </a:pPr>
            <a:r>
              <a:t/>
            </a:r>
            <a:endParaRPr b="0" i="0" sz="1100" u="none" cap="none" strike="noStrike">
              <a:solidFill>
                <a:schemeClr val="lt1"/>
              </a:solidFill>
              <a:latin typeface="Arial"/>
              <a:ea typeface="Arial"/>
              <a:cs typeface="Arial"/>
              <a:sym typeface="Arial"/>
            </a:endParaRPr>
          </a:p>
        </p:txBody>
      </p:sp>
      <p:sp>
        <p:nvSpPr>
          <p:cNvPr id="509" name="Google Shape;509;p95"/>
          <p:cNvSpPr/>
          <p:nvPr/>
        </p:nvSpPr>
        <p:spPr>
          <a:xfrm>
            <a:off x="4736365" y="1458265"/>
            <a:ext cx="4054200" cy="2568600"/>
          </a:xfrm>
          <a:prstGeom prst="snip1Rect">
            <a:avLst>
              <a:gd fmla="val 16667" name="adj"/>
            </a:avLst>
          </a:prstGeom>
          <a:solidFill>
            <a:schemeClr val="dk2"/>
          </a:solidFill>
          <a:ln>
            <a:noFill/>
          </a:ln>
        </p:spPr>
        <p:txBody>
          <a:bodyPr anchorCtr="0" anchor="t" bIns="34275" lIns="68575" spcFirstLastPara="1" rIns="68575" wrap="square" tIns="34275">
            <a:noAutofit/>
          </a:bodyPr>
          <a:lstStyle/>
          <a:p>
            <a:pPr indent="0" lvl="0" marL="38100" marR="0" rtl="0" algn="l">
              <a:lnSpc>
                <a:spcPct val="90000"/>
              </a:lnSpc>
              <a:spcBef>
                <a:spcPts val="0"/>
              </a:spcBef>
              <a:spcAft>
                <a:spcPts val="0"/>
              </a:spcAft>
              <a:buClr>
                <a:schemeClr val="lt1"/>
              </a:buClr>
              <a:buSzPts val="1100"/>
              <a:buFont typeface="Arial"/>
              <a:buNone/>
            </a:pPr>
            <a:r>
              <a:t/>
            </a:r>
            <a:endParaRPr b="0" i="0" sz="1100" u="none" cap="none" strike="noStrike">
              <a:solidFill>
                <a:schemeClr val="lt1"/>
              </a:solidFill>
              <a:latin typeface="Arial"/>
              <a:ea typeface="Arial"/>
              <a:cs typeface="Arial"/>
              <a:sym typeface="Arial"/>
            </a:endParaRPr>
          </a:p>
        </p:txBody>
      </p:sp>
      <p:sp>
        <p:nvSpPr>
          <p:cNvPr id="510" name="Google Shape;510;p95"/>
          <p:cNvSpPr txBox="1"/>
          <p:nvPr>
            <p:ph type="title"/>
          </p:nvPr>
        </p:nvSpPr>
        <p:spPr>
          <a:xfrm>
            <a:off x="345734" y="273844"/>
            <a:ext cx="8445000" cy="744000"/>
          </a:xfrm>
          <a:prstGeom prst="rect">
            <a:avLst/>
          </a:prstGeom>
          <a:noFill/>
          <a:ln>
            <a:noFill/>
          </a:ln>
        </p:spPr>
        <p:txBody>
          <a:bodyPr anchorCtr="0" anchor="ctr" bIns="34275" lIns="0" spcFirstLastPara="1" rIns="0" wrap="square" tIns="34275">
            <a:noAutofit/>
          </a:bodyPr>
          <a:lstStyle>
            <a:lvl1pPr lvl="0" rtl="0" algn="l">
              <a:lnSpc>
                <a:spcPct val="90000"/>
              </a:lnSpc>
              <a:spcBef>
                <a:spcPts val="0"/>
              </a:spcBef>
              <a:spcAft>
                <a:spcPts val="0"/>
              </a:spcAft>
              <a:buClr>
                <a:schemeClr val="dk1"/>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511" name="Google Shape;511;p95"/>
          <p:cNvSpPr txBox="1"/>
          <p:nvPr>
            <p:ph idx="1" type="body"/>
          </p:nvPr>
        </p:nvSpPr>
        <p:spPr>
          <a:xfrm>
            <a:off x="464431" y="1577210"/>
            <a:ext cx="3815400" cy="2339700"/>
          </a:xfrm>
          <a:prstGeom prst="rect">
            <a:avLst/>
          </a:prstGeom>
          <a:noFill/>
          <a:ln>
            <a:noFill/>
          </a:ln>
        </p:spPr>
        <p:txBody>
          <a:bodyPr anchorCtr="0" anchor="t" bIns="34275" lIns="0" spcFirstLastPara="1" rIns="0" wrap="square" tIns="34275">
            <a:noAutofit/>
          </a:bodyPr>
          <a:lstStyle>
            <a:lvl1pPr indent="-292100" lvl="0" marL="457200" rtl="0" algn="l">
              <a:lnSpc>
                <a:spcPct val="90000"/>
              </a:lnSpc>
              <a:spcBef>
                <a:spcPts val="800"/>
              </a:spcBef>
              <a:spcAft>
                <a:spcPts val="0"/>
              </a:spcAft>
              <a:buClr>
                <a:schemeClr val="lt1"/>
              </a:buClr>
              <a:buSzPts val="1000"/>
              <a:buChar char="▪"/>
              <a:defRPr sz="1400">
                <a:solidFill>
                  <a:schemeClr val="lt1"/>
                </a:solidFill>
              </a:defRPr>
            </a:lvl1pPr>
            <a:lvl2pPr indent="-285750" lvl="1" marL="914400" rtl="0" algn="l">
              <a:lnSpc>
                <a:spcPct val="90000"/>
              </a:lnSpc>
              <a:spcBef>
                <a:spcPts val="400"/>
              </a:spcBef>
              <a:spcAft>
                <a:spcPts val="0"/>
              </a:spcAft>
              <a:buClr>
                <a:schemeClr val="lt1"/>
              </a:buClr>
              <a:buSzPts val="900"/>
              <a:buChar char="▪"/>
              <a:defRPr sz="1200">
                <a:solidFill>
                  <a:schemeClr val="lt1"/>
                </a:solidFill>
              </a:defRPr>
            </a:lvl2pPr>
            <a:lvl3pPr indent="-279400" lvl="2" marL="1371600" rtl="0" algn="l">
              <a:lnSpc>
                <a:spcPct val="90000"/>
              </a:lnSpc>
              <a:spcBef>
                <a:spcPts val="400"/>
              </a:spcBef>
              <a:spcAft>
                <a:spcPts val="0"/>
              </a:spcAft>
              <a:buClr>
                <a:schemeClr val="lt1"/>
              </a:buClr>
              <a:buSzPts val="800"/>
              <a:buChar char="▪"/>
              <a:defRPr sz="1100">
                <a:solidFill>
                  <a:schemeClr val="lt1"/>
                </a:solidFill>
              </a:defRPr>
            </a:lvl3pPr>
            <a:lvl4pPr indent="-273050" lvl="3" marL="1828800" rtl="0" algn="l">
              <a:lnSpc>
                <a:spcPct val="90000"/>
              </a:lnSpc>
              <a:spcBef>
                <a:spcPts val="400"/>
              </a:spcBef>
              <a:spcAft>
                <a:spcPts val="0"/>
              </a:spcAft>
              <a:buClr>
                <a:schemeClr val="lt1"/>
              </a:buClr>
              <a:buSzPts val="700"/>
              <a:buChar char="▪"/>
              <a:defRPr sz="900">
                <a:solidFill>
                  <a:schemeClr val="lt1"/>
                </a:solidFill>
              </a:defRPr>
            </a:lvl4pPr>
            <a:lvl5pPr indent="-273050" lvl="4" marL="2286000" rtl="0" algn="l">
              <a:lnSpc>
                <a:spcPct val="90000"/>
              </a:lnSpc>
              <a:spcBef>
                <a:spcPts val="400"/>
              </a:spcBef>
              <a:spcAft>
                <a:spcPts val="0"/>
              </a:spcAft>
              <a:buClr>
                <a:schemeClr val="lt1"/>
              </a:buClr>
              <a:buSzPts val="700"/>
              <a:buChar char="▪"/>
              <a:defRPr sz="900">
                <a:solidFill>
                  <a:schemeClr val="lt1"/>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512" name="Google Shape;512;p95"/>
          <p:cNvSpPr txBox="1"/>
          <p:nvPr>
            <p:ph idx="2" type="body"/>
          </p:nvPr>
        </p:nvSpPr>
        <p:spPr>
          <a:xfrm>
            <a:off x="4859539" y="1578426"/>
            <a:ext cx="3815400" cy="2338800"/>
          </a:xfrm>
          <a:prstGeom prst="rect">
            <a:avLst/>
          </a:prstGeom>
          <a:noFill/>
          <a:ln>
            <a:noFill/>
          </a:ln>
        </p:spPr>
        <p:txBody>
          <a:bodyPr anchorCtr="0" anchor="t" bIns="34275" lIns="0" spcFirstLastPara="1" rIns="0" wrap="square" tIns="34275">
            <a:noAutofit/>
          </a:bodyPr>
          <a:lstStyle>
            <a:lvl1pPr indent="-292100" lvl="0" marL="457200" rtl="0" algn="l">
              <a:lnSpc>
                <a:spcPct val="90000"/>
              </a:lnSpc>
              <a:spcBef>
                <a:spcPts val="800"/>
              </a:spcBef>
              <a:spcAft>
                <a:spcPts val="0"/>
              </a:spcAft>
              <a:buClr>
                <a:schemeClr val="lt1"/>
              </a:buClr>
              <a:buSzPts val="1000"/>
              <a:buChar char="▪"/>
              <a:defRPr sz="1400">
                <a:solidFill>
                  <a:schemeClr val="lt1"/>
                </a:solidFill>
              </a:defRPr>
            </a:lvl1pPr>
            <a:lvl2pPr indent="-285750" lvl="1" marL="914400" rtl="0" algn="l">
              <a:lnSpc>
                <a:spcPct val="90000"/>
              </a:lnSpc>
              <a:spcBef>
                <a:spcPts val="400"/>
              </a:spcBef>
              <a:spcAft>
                <a:spcPts val="0"/>
              </a:spcAft>
              <a:buClr>
                <a:schemeClr val="lt1"/>
              </a:buClr>
              <a:buSzPts val="900"/>
              <a:buChar char="▪"/>
              <a:defRPr sz="1200">
                <a:solidFill>
                  <a:schemeClr val="lt1"/>
                </a:solidFill>
              </a:defRPr>
            </a:lvl2pPr>
            <a:lvl3pPr indent="-279400" lvl="2" marL="1371600" rtl="0" algn="l">
              <a:lnSpc>
                <a:spcPct val="90000"/>
              </a:lnSpc>
              <a:spcBef>
                <a:spcPts val="400"/>
              </a:spcBef>
              <a:spcAft>
                <a:spcPts val="0"/>
              </a:spcAft>
              <a:buClr>
                <a:schemeClr val="lt1"/>
              </a:buClr>
              <a:buSzPts val="800"/>
              <a:buChar char="▪"/>
              <a:defRPr sz="1100">
                <a:solidFill>
                  <a:schemeClr val="lt1"/>
                </a:solidFill>
              </a:defRPr>
            </a:lvl3pPr>
            <a:lvl4pPr indent="-273050" lvl="3" marL="1828800" rtl="0" algn="l">
              <a:lnSpc>
                <a:spcPct val="90000"/>
              </a:lnSpc>
              <a:spcBef>
                <a:spcPts val="400"/>
              </a:spcBef>
              <a:spcAft>
                <a:spcPts val="0"/>
              </a:spcAft>
              <a:buClr>
                <a:schemeClr val="lt1"/>
              </a:buClr>
              <a:buSzPts val="700"/>
              <a:buChar char="▪"/>
              <a:defRPr sz="900">
                <a:solidFill>
                  <a:schemeClr val="lt1"/>
                </a:solidFill>
              </a:defRPr>
            </a:lvl4pPr>
            <a:lvl5pPr indent="-273050" lvl="4" marL="2286000" rtl="0" algn="l">
              <a:lnSpc>
                <a:spcPct val="90000"/>
              </a:lnSpc>
              <a:spcBef>
                <a:spcPts val="400"/>
              </a:spcBef>
              <a:spcAft>
                <a:spcPts val="0"/>
              </a:spcAft>
              <a:buClr>
                <a:schemeClr val="lt1"/>
              </a:buClr>
              <a:buSzPts val="700"/>
              <a:buChar char="▪"/>
              <a:defRPr sz="900">
                <a:solidFill>
                  <a:schemeClr val="lt1"/>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513" name="Google Shape;513;p95"/>
          <p:cNvSpPr txBox="1"/>
          <p:nvPr>
            <p:ph idx="3" type="body"/>
          </p:nvPr>
        </p:nvSpPr>
        <p:spPr>
          <a:xfrm>
            <a:off x="4740842" y="1136930"/>
            <a:ext cx="4049700" cy="313500"/>
          </a:xfrm>
          <a:prstGeom prst="rect">
            <a:avLst/>
          </a:prstGeom>
          <a:noFill/>
          <a:ln>
            <a:noFill/>
          </a:ln>
        </p:spPr>
        <p:txBody>
          <a:bodyPr anchorCtr="0" anchor="t" bIns="34275" lIns="0" spcFirstLastPara="1" rIns="0" wrap="square" tIns="34275">
            <a:noAutofit/>
          </a:bodyPr>
          <a:lstStyle>
            <a:lvl1pPr indent="-228600" lvl="0" marL="457200" rtl="0" algn="l">
              <a:lnSpc>
                <a:spcPct val="90000"/>
              </a:lnSpc>
              <a:spcBef>
                <a:spcPts val="800"/>
              </a:spcBef>
              <a:spcAft>
                <a:spcPts val="0"/>
              </a:spcAft>
              <a:buSzPts val="1100"/>
              <a:buNone/>
              <a:defRPr sz="1500">
                <a:solidFill>
                  <a:schemeClr val="dk1"/>
                </a:solidFill>
                <a:latin typeface="Barlow"/>
                <a:ea typeface="Barlow"/>
                <a:cs typeface="Barlow"/>
                <a:sym typeface="Barlow"/>
              </a:defRPr>
            </a:lvl1pPr>
            <a:lvl2pPr indent="-292100" lvl="1" marL="914400" rtl="0" algn="l">
              <a:lnSpc>
                <a:spcPct val="90000"/>
              </a:lnSpc>
              <a:spcBef>
                <a:spcPts val="400"/>
              </a:spcBef>
              <a:spcAft>
                <a:spcPts val="0"/>
              </a:spcAft>
              <a:buSzPts val="1000"/>
              <a:buChar char="▪"/>
              <a:defRPr/>
            </a:lvl2pPr>
            <a:lvl3pPr indent="-292100" lvl="2" marL="1371600" rtl="0" algn="l">
              <a:lnSpc>
                <a:spcPct val="90000"/>
              </a:lnSpc>
              <a:spcBef>
                <a:spcPts val="400"/>
              </a:spcBef>
              <a:spcAft>
                <a:spcPts val="0"/>
              </a:spcAft>
              <a:buSzPts val="1000"/>
              <a:buChar char="▪"/>
              <a:defRPr/>
            </a:lvl3pPr>
            <a:lvl4pPr indent="-292100" lvl="3" marL="1828800" rtl="0" algn="l">
              <a:lnSpc>
                <a:spcPct val="90000"/>
              </a:lnSpc>
              <a:spcBef>
                <a:spcPts val="400"/>
              </a:spcBef>
              <a:spcAft>
                <a:spcPts val="0"/>
              </a:spcAft>
              <a:buSzPts val="1000"/>
              <a:buChar char="▪"/>
              <a:defRPr/>
            </a:lvl4pPr>
            <a:lvl5pPr indent="-292100" lvl="4" marL="2286000" rtl="0" algn="l">
              <a:lnSpc>
                <a:spcPct val="90000"/>
              </a:lnSpc>
              <a:spcBef>
                <a:spcPts val="400"/>
              </a:spcBef>
              <a:spcAft>
                <a:spcPts val="0"/>
              </a:spcAft>
              <a:buSzPts val="10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514" name="Google Shape;514;p95"/>
          <p:cNvSpPr txBox="1"/>
          <p:nvPr>
            <p:ph idx="4" type="body"/>
          </p:nvPr>
        </p:nvSpPr>
        <p:spPr>
          <a:xfrm>
            <a:off x="345733" y="1136930"/>
            <a:ext cx="4049700" cy="313500"/>
          </a:xfrm>
          <a:prstGeom prst="rect">
            <a:avLst/>
          </a:prstGeom>
          <a:noFill/>
          <a:ln>
            <a:noFill/>
          </a:ln>
        </p:spPr>
        <p:txBody>
          <a:bodyPr anchorCtr="0" anchor="t" bIns="34275" lIns="0" spcFirstLastPara="1" rIns="0" wrap="square" tIns="34275">
            <a:noAutofit/>
          </a:bodyPr>
          <a:lstStyle>
            <a:lvl1pPr indent="-228600" lvl="0" marL="457200" rtl="0" algn="l">
              <a:lnSpc>
                <a:spcPct val="90000"/>
              </a:lnSpc>
              <a:spcBef>
                <a:spcPts val="800"/>
              </a:spcBef>
              <a:spcAft>
                <a:spcPts val="0"/>
              </a:spcAft>
              <a:buSzPts val="1100"/>
              <a:buNone/>
              <a:defRPr sz="1500">
                <a:solidFill>
                  <a:schemeClr val="dk1"/>
                </a:solidFill>
                <a:latin typeface="Barlow"/>
                <a:ea typeface="Barlow"/>
                <a:cs typeface="Barlow"/>
                <a:sym typeface="Barlow"/>
              </a:defRPr>
            </a:lvl1pPr>
            <a:lvl2pPr indent="-292100" lvl="1" marL="914400" rtl="0" algn="l">
              <a:lnSpc>
                <a:spcPct val="90000"/>
              </a:lnSpc>
              <a:spcBef>
                <a:spcPts val="400"/>
              </a:spcBef>
              <a:spcAft>
                <a:spcPts val="0"/>
              </a:spcAft>
              <a:buSzPts val="1000"/>
              <a:buChar char="▪"/>
              <a:defRPr/>
            </a:lvl2pPr>
            <a:lvl3pPr indent="-292100" lvl="2" marL="1371600" rtl="0" algn="l">
              <a:lnSpc>
                <a:spcPct val="90000"/>
              </a:lnSpc>
              <a:spcBef>
                <a:spcPts val="400"/>
              </a:spcBef>
              <a:spcAft>
                <a:spcPts val="0"/>
              </a:spcAft>
              <a:buSzPts val="1000"/>
              <a:buChar char="▪"/>
              <a:defRPr/>
            </a:lvl3pPr>
            <a:lvl4pPr indent="-292100" lvl="3" marL="1828800" rtl="0" algn="l">
              <a:lnSpc>
                <a:spcPct val="90000"/>
              </a:lnSpc>
              <a:spcBef>
                <a:spcPts val="400"/>
              </a:spcBef>
              <a:spcAft>
                <a:spcPts val="0"/>
              </a:spcAft>
              <a:buSzPts val="1000"/>
              <a:buChar char="▪"/>
              <a:defRPr/>
            </a:lvl4pPr>
            <a:lvl5pPr indent="-292100" lvl="4" marL="2286000" rtl="0" algn="l">
              <a:lnSpc>
                <a:spcPct val="90000"/>
              </a:lnSpc>
              <a:spcBef>
                <a:spcPts val="400"/>
              </a:spcBef>
              <a:spcAft>
                <a:spcPts val="0"/>
              </a:spcAft>
              <a:buSzPts val="10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515" name="Google Shape;515;p9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ox">
  <p:cSld name="Three Box">
    <p:spTree>
      <p:nvGrpSpPr>
        <p:cNvPr id="516" name="Shape 516"/>
        <p:cNvGrpSpPr/>
        <p:nvPr/>
      </p:nvGrpSpPr>
      <p:grpSpPr>
        <a:xfrm>
          <a:off x="0" y="0"/>
          <a:ext cx="0" cy="0"/>
          <a:chOff x="0" y="0"/>
          <a:chExt cx="0" cy="0"/>
        </a:xfrm>
      </p:grpSpPr>
      <p:sp>
        <p:nvSpPr>
          <p:cNvPr id="517" name="Google Shape;517;p96"/>
          <p:cNvSpPr/>
          <p:nvPr/>
        </p:nvSpPr>
        <p:spPr>
          <a:xfrm>
            <a:off x="345734" y="1458265"/>
            <a:ext cx="2541000" cy="2568600"/>
          </a:xfrm>
          <a:prstGeom prst="snip1Rect">
            <a:avLst>
              <a:gd fmla="val 16667" name="adj"/>
            </a:avLst>
          </a:prstGeom>
          <a:solidFill>
            <a:schemeClr val="accent5"/>
          </a:solidFill>
          <a:ln>
            <a:noFill/>
          </a:ln>
        </p:spPr>
        <p:txBody>
          <a:bodyPr anchorCtr="0" anchor="t" bIns="34275" lIns="68575" spcFirstLastPara="1" rIns="68575" wrap="square" tIns="34275">
            <a:noAutofit/>
          </a:bodyPr>
          <a:lstStyle/>
          <a:p>
            <a:pPr indent="0" lvl="0" marL="38100" marR="0" rtl="0" algn="l">
              <a:lnSpc>
                <a:spcPct val="90000"/>
              </a:lnSpc>
              <a:spcBef>
                <a:spcPts val="0"/>
              </a:spcBef>
              <a:spcAft>
                <a:spcPts val="0"/>
              </a:spcAft>
              <a:buClr>
                <a:schemeClr val="lt1"/>
              </a:buClr>
              <a:buSzPts val="1100"/>
              <a:buFont typeface="Arial"/>
              <a:buNone/>
            </a:pPr>
            <a:r>
              <a:t/>
            </a:r>
            <a:endParaRPr b="0" i="0" sz="1100" u="none" cap="none" strike="noStrike">
              <a:solidFill>
                <a:schemeClr val="lt1"/>
              </a:solidFill>
              <a:latin typeface="Arial"/>
              <a:ea typeface="Arial"/>
              <a:cs typeface="Arial"/>
              <a:sym typeface="Arial"/>
            </a:endParaRPr>
          </a:p>
        </p:txBody>
      </p:sp>
      <p:sp>
        <p:nvSpPr>
          <p:cNvPr id="518" name="Google Shape;518;p96"/>
          <p:cNvSpPr/>
          <p:nvPr/>
        </p:nvSpPr>
        <p:spPr>
          <a:xfrm>
            <a:off x="3311776" y="1458265"/>
            <a:ext cx="2541000" cy="2568600"/>
          </a:xfrm>
          <a:prstGeom prst="snip1Rect">
            <a:avLst>
              <a:gd fmla="val 16667" name="adj"/>
            </a:avLst>
          </a:prstGeom>
          <a:solidFill>
            <a:schemeClr val="dk2"/>
          </a:solidFill>
          <a:ln>
            <a:noFill/>
          </a:ln>
        </p:spPr>
        <p:txBody>
          <a:bodyPr anchorCtr="0" anchor="t" bIns="34275" lIns="68575" spcFirstLastPara="1" rIns="68575" wrap="square" tIns="34275">
            <a:noAutofit/>
          </a:bodyPr>
          <a:lstStyle/>
          <a:p>
            <a:pPr indent="0" lvl="0" marL="38100" marR="0" rtl="0" algn="l">
              <a:lnSpc>
                <a:spcPct val="90000"/>
              </a:lnSpc>
              <a:spcBef>
                <a:spcPts val="0"/>
              </a:spcBef>
              <a:spcAft>
                <a:spcPts val="0"/>
              </a:spcAft>
              <a:buClr>
                <a:schemeClr val="lt1"/>
              </a:buClr>
              <a:buSzPts val="1100"/>
              <a:buFont typeface="Arial"/>
              <a:buNone/>
            </a:pPr>
            <a:r>
              <a:t/>
            </a:r>
            <a:endParaRPr b="0" i="0" sz="1100" u="none" cap="none" strike="noStrike">
              <a:solidFill>
                <a:schemeClr val="lt1"/>
              </a:solidFill>
              <a:latin typeface="Arial"/>
              <a:ea typeface="Arial"/>
              <a:cs typeface="Arial"/>
              <a:sym typeface="Arial"/>
            </a:endParaRPr>
          </a:p>
        </p:txBody>
      </p:sp>
      <p:sp>
        <p:nvSpPr>
          <p:cNvPr id="519" name="Google Shape;519;p96"/>
          <p:cNvSpPr txBox="1"/>
          <p:nvPr>
            <p:ph type="title"/>
          </p:nvPr>
        </p:nvSpPr>
        <p:spPr>
          <a:xfrm>
            <a:off x="345734" y="273844"/>
            <a:ext cx="8445000" cy="744000"/>
          </a:xfrm>
          <a:prstGeom prst="rect">
            <a:avLst/>
          </a:prstGeom>
          <a:noFill/>
          <a:ln>
            <a:noFill/>
          </a:ln>
        </p:spPr>
        <p:txBody>
          <a:bodyPr anchorCtr="0" anchor="ctr" bIns="34275" lIns="0" spcFirstLastPara="1" rIns="0" wrap="square" tIns="34275">
            <a:noAutofit/>
          </a:bodyPr>
          <a:lstStyle>
            <a:lvl1pPr lvl="0" rtl="0" algn="l">
              <a:lnSpc>
                <a:spcPct val="90000"/>
              </a:lnSpc>
              <a:spcBef>
                <a:spcPts val="0"/>
              </a:spcBef>
              <a:spcAft>
                <a:spcPts val="0"/>
              </a:spcAft>
              <a:buClr>
                <a:schemeClr val="dk1"/>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520" name="Google Shape;520;p96"/>
          <p:cNvSpPr txBox="1"/>
          <p:nvPr>
            <p:ph idx="1" type="body"/>
          </p:nvPr>
        </p:nvSpPr>
        <p:spPr>
          <a:xfrm>
            <a:off x="464431" y="1577210"/>
            <a:ext cx="2308500" cy="2339700"/>
          </a:xfrm>
          <a:prstGeom prst="rect">
            <a:avLst/>
          </a:prstGeom>
          <a:noFill/>
          <a:ln>
            <a:noFill/>
          </a:ln>
        </p:spPr>
        <p:txBody>
          <a:bodyPr anchorCtr="0" anchor="t" bIns="34275" lIns="0" spcFirstLastPara="1" rIns="0" wrap="square" tIns="34275">
            <a:noAutofit/>
          </a:bodyPr>
          <a:lstStyle>
            <a:lvl1pPr indent="-292100" lvl="0" marL="457200" rtl="0" algn="l">
              <a:lnSpc>
                <a:spcPct val="90000"/>
              </a:lnSpc>
              <a:spcBef>
                <a:spcPts val="800"/>
              </a:spcBef>
              <a:spcAft>
                <a:spcPts val="0"/>
              </a:spcAft>
              <a:buClr>
                <a:schemeClr val="lt1"/>
              </a:buClr>
              <a:buSzPts val="1000"/>
              <a:buChar char="▪"/>
              <a:defRPr sz="1400">
                <a:solidFill>
                  <a:schemeClr val="lt1"/>
                </a:solidFill>
              </a:defRPr>
            </a:lvl1pPr>
            <a:lvl2pPr indent="-285750" lvl="1" marL="914400" rtl="0" algn="l">
              <a:lnSpc>
                <a:spcPct val="90000"/>
              </a:lnSpc>
              <a:spcBef>
                <a:spcPts val="400"/>
              </a:spcBef>
              <a:spcAft>
                <a:spcPts val="0"/>
              </a:spcAft>
              <a:buClr>
                <a:schemeClr val="lt1"/>
              </a:buClr>
              <a:buSzPts val="900"/>
              <a:buChar char="▪"/>
              <a:defRPr sz="1200">
                <a:solidFill>
                  <a:schemeClr val="lt1"/>
                </a:solidFill>
              </a:defRPr>
            </a:lvl2pPr>
            <a:lvl3pPr indent="-279400" lvl="2" marL="1371600" rtl="0" algn="l">
              <a:lnSpc>
                <a:spcPct val="90000"/>
              </a:lnSpc>
              <a:spcBef>
                <a:spcPts val="400"/>
              </a:spcBef>
              <a:spcAft>
                <a:spcPts val="0"/>
              </a:spcAft>
              <a:buClr>
                <a:schemeClr val="lt1"/>
              </a:buClr>
              <a:buSzPts val="800"/>
              <a:buChar char="▪"/>
              <a:defRPr sz="1100">
                <a:solidFill>
                  <a:schemeClr val="lt1"/>
                </a:solidFill>
              </a:defRPr>
            </a:lvl3pPr>
            <a:lvl4pPr indent="-273050" lvl="3" marL="1828800" rtl="0" algn="l">
              <a:lnSpc>
                <a:spcPct val="90000"/>
              </a:lnSpc>
              <a:spcBef>
                <a:spcPts val="400"/>
              </a:spcBef>
              <a:spcAft>
                <a:spcPts val="0"/>
              </a:spcAft>
              <a:buClr>
                <a:schemeClr val="lt1"/>
              </a:buClr>
              <a:buSzPts val="700"/>
              <a:buChar char="▪"/>
              <a:defRPr sz="900">
                <a:solidFill>
                  <a:schemeClr val="lt1"/>
                </a:solidFill>
              </a:defRPr>
            </a:lvl4pPr>
            <a:lvl5pPr indent="-273050" lvl="4" marL="2286000" rtl="0" algn="l">
              <a:lnSpc>
                <a:spcPct val="90000"/>
              </a:lnSpc>
              <a:spcBef>
                <a:spcPts val="400"/>
              </a:spcBef>
              <a:spcAft>
                <a:spcPts val="0"/>
              </a:spcAft>
              <a:buClr>
                <a:schemeClr val="lt1"/>
              </a:buClr>
              <a:buSzPts val="700"/>
              <a:buChar char="▪"/>
              <a:defRPr sz="900">
                <a:solidFill>
                  <a:schemeClr val="lt1"/>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521" name="Google Shape;521;p96"/>
          <p:cNvSpPr txBox="1"/>
          <p:nvPr>
            <p:ph idx="2" type="body"/>
          </p:nvPr>
        </p:nvSpPr>
        <p:spPr>
          <a:xfrm>
            <a:off x="3434948" y="1578426"/>
            <a:ext cx="2308500" cy="2338800"/>
          </a:xfrm>
          <a:prstGeom prst="rect">
            <a:avLst/>
          </a:prstGeom>
          <a:noFill/>
          <a:ln>
            <a:noFill/>
          </a:ln>
        </p:spPr>
        <p:txBody>
          <a:bodyPr anchorCtr="0" anchor="t" bIns="34275" lIns="0" spcFirstLastPara="1" rIns="0" wrap="square" tIns="34275">
            <a:noAutofit/>
          </a:bodyPr>
          <a:lstStyle>
            <a:lvl1pPr indent="-292100" lvl="0" marL="457200" rtl="0" algn="l">
              <a:lnSpc>
                <a:spcPct val="90000"/>
              </a:lnSpc>
              <a:spcBef>
                <a:spcPts val="800"/>
              </a:spcBef>
              <a:spcAft>
                <a:spcPts val="0"/>
              </a:spcAft>
              <a:buClr>
                <a:schemeClr val="lt1"/>
              </a:buClr>
              <a:buSzPts val="1000"/>
              <a:buChar char="▪"/>
              <a:defRPr sz="1400">
                <a:solidFill>
                  <a:schemeClr val="lt1"/>
                </a:solidFill>
              </a:defRPr>
            </a:lvl1pPr>
            <a:lvl2pPr indent="-285750" lvl="1" marL="914400" rtl="0" algn="l">
              <a:lnSpc>
                <a:spcPct val="90000"/>
              </a:lnSpc>
              <a:spcBef>
                <a:spcPts val="400"/>
              </a:spcBef>
              <a:spcAft>
                <a:spcPts val="0"/>
              </a:spcAft>
              <a:buClr>
                <a:schemeClr val="lt1"/>
              </a:buClr>
              <a:buSzPts val="900"/>
              <a:buChar char="▪"/>
              <a:defRPr sz="1200">
                <a:solidFill>
                  <a:schemeClr val="lt1"/>
                </a:solidFill>
              </a:defRPr>
            </a:lvl2pPr>
            <a:lvl3pPr indent="-279400" lvl="2" marL="1371600" rtl="0" algn="l">
              <a:lnSpc>
                <a:spcPct val="90000"/>
              </a:lnSpc>
              <a:spcBef>
                <a:spcPts val="400"/>
              </a:spcBef>
              <a:spcAft>
                <a:spcPts val="0"/>
              </a:spcAft>
              <a:buClr>
                <a:schemeClr val="lt1"/>
              </a:buClr>
              <a:buSzPts val="800"/>
              <a:buChar char="▪"/>
              <a:defRPr sz="1100">
                <a:solidFill>
                  <a:schemeClr val="lt1"/>
                </a:solidFill>
              </a:defRPr>
            </a:lvl3pPr>
            <a:lvl4pPr indent="-273050" lvl="3" marL="1828800" rtl="0" algn="l">
              <a:lnSpc>
                <a:spcPct val="90000"/>
              </a:lnSpc>
              <a:spcBef>
                <a:spcPts val="400"/>
              </a:spcBef>
              <a:spcAft>
                <a:spcPts val="0"/>
              </a:spcAft>
              <a:buClr>
                <a:schemeClr val="lt1"/>
              </a:buClr>
              <a:buSzPts val="700"/>
              <a:buChar char="▪"/>
              <a:defRPr sz="900">
                <a:solidFill>
                  <a:schemeClr val="lt1"/>
                </a:solidFill>
              </a:defRPr>
            </a:lvl4pPr>
            <a:lvl5pPr indent="-273050" lvl="4" marL="2286000" rtl="0" algn="l">
              <a:lnSpc>
                <a:spcPct val="90000"/>
              </a:lnSpc>
              <a:spcBef>
                <a:spcPts val="400"/>
              </a:spcBef>
              <a:spcAft>
                <a:spcPts val="0"/>
              </a:spcAft>
              <a:buClr>
                <a:schemeClr val="lt1"/>
              </a:buClr>
              <a:buSzPts val="700"/>
              <a:buChar char="▪"/>
              <a:defRPr sz="900">
                <a:solidFill>
                  <a:schemeClr val="lt1"/>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522" name="Google Shape;522;p96"/>
          <p:cNvSpPr txBox="1"/>
          <p:nvPr>
            <p:ph idx="3" type="body"/>
          </p:nvPr>
        </p:nvSpPr>
        <p:spPr>
          <a:xfrm>
            <a:off x="3316252" y="1136930"/>
            <a:ext cx="2538300" cy="313500"/>
          </a:xfrm>
          <a:prstGeom prst="rect">
            <a:avLst/>
          </a:prstGeom>
          <a:noFill/>
          <a:ln>
            <a:noFill/>
          </a:ln>
        </p:spPr>
        <p:txBody>
          <a:bodyPr anchorCtr="0" anchor="t" bIns="34275" lIns="0" spcFirstLastPara="1" rIns="0" wrap="square" tIns="34275">
            <a:noAutofit/>
          </a:bodyPr>
          <a:lstStyle>
            <a:lvl1pPr indent="-228600" lvl="0" marL="457200" rtl="0" algn="l">
              <a:lnSpc>
                <a:spcPct val="90000"/>
              </a:lnSpc>
              <a:spcBef>
                <a:spcPts val="800"/>
              </a:spcBef>
              <a:spcAft>
                <a:spcPts val="0"/>
              </a:spcAft>
              <a:buSzPts val="1100"/>
              <a:buNone/>
              <a:defRPr sz="1500">
                <a:solidFill>
                  <a:schemeClr val="dk1"/>
                </a:solidFill>
                <a:latin typeface="Barlow"/>
                <a:ea typeface="Barlow"/>
                <a:cs typeface="Barlow"/>
                <a:sym typeface="Barlow"/>
              </a:defRPr>
            </a:lvl1pPr>
            <a:lvl2pPr indent="-292100" lvl="1" marL="914400" rtl="0" algn="l">
              <a:lnSpc>
                <a:spcPct val="90000"/>
              </a:lnSpc>
              <a:spcBef>
                <a:spcPts val="400"/>
              </a:spcBef>
              <a:spcAft>
                <a:spcPts val="0"/>
              </a:spcAft>
              <a:buSzPts val="1000"/>
              <a:buChar char="▪"/>
              <a:defRPr/>
            </a:lvl2pPr>
            <a:lvl3pPr indent="-292100" lvl="2" marL="1371600" rtl="0" algn="l">
              <a:lnSpc>
                <a:spcPct val="90000"/>
              </a:lnSpc>
              <a:spcBef>
                <a:spcPts val="400"/>
              </a:spcBef>
              <a:spcAft>
                <a:spcPts val="0"/>
              </a:spcAft>
              <a:buSzPts val="1000"/>
              <a:buChar char="▪"/>
              <a:defRPr/>
            </a:lvl3pPr>
            <a:lvl4pPr indent="-292100" lvl="3" marL="1828800" rtl="0" algn="l">
              <a:lnSpc>
                <a:spcPct val="90000"/>
              </a:lnSpc>
              <a:spcBef>
                <a:spcPts val="400"/>
              </a:spcBef>
              <a:spcAft>
                <a:spcPts val="0"/>
              </a:spcAft>
              <a:buSzPts val="1000"/>
              <a:buChar char="▪"/>
              <a:defRPr/>
            </a:lvl4pPr>
            <a:lvl5pPr indent="-292100" lvl="4" marL="2286000" rtl="0" algn="l">
              <a:lnSpc>
                <a:spcPct val="90000"/>
              </a:lnSpc>
              <a:spcBef>
                <a:spcPts val="400"/>
              </a:spcBef>
              <a:spcAft>
                <a:spcPts val="0"/>
              </a:spcAft>
              <a:buSzPts val="10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523" name="Google Shape;523;p96"/>
          <p:cNvSpPr txBox="1"/>
          <p:nvPr>
            <p:ph idx="4" type="body"/>
          </p:nvPr>
        </p:nvSpPr>
        <p:spPr>
          <a:xfrm>
            <a:off x="345734" y="1136930"/>
            <a:ext cx="2538300" cy="313500"/>
          </a:xfrm>
          <a:prstGeom prst="rect">
            <a:avLst/>
          </a:prstGeom>
          <a:noFill/>
          <a:ln>
            <a:noFill/>
          </a:ln>
        </p:spPr>
        <p:txBody>
          <a:bodyPr anchorCtr="0" anchor="t" bIns="34275" lIns="0" spcFirstLastPara="1" rIns="0" wrap="square" tIns="34275">
            <a:noAutofit/>
          </a:bodyPr>
          <a:lstStyle>
            <a:lvl1pPr indent="-228600" lvl="0" marL="457200" rtl="0" algn="l">
              <a:lnSpc>
                <a:spcPct val="90000"/>
              </a:lnSpc>
              <a:spcBef>
                <a:spcPts val="800"/>
              </a:spcBef>
              <a:spcAft>
                <a:spcPts val="0"/>
              </a:spcAft>
              <a:buSzPts val="1100"/>
              <a:buNone/>
              <a:defRPr sz="1500">
                <a:solidFill>
                  <a:schemeClr val="dk1"/>
                </a:solidFill>
                <a:latin typeface="Barlow"/>
                <a:ea typeface="Barlow"/>
                <a:cs typeface="Barlow"/>
                <a:sym typeface="Barlow"/>
              </a:defRPr>
            </a:lvl1pPr>
            <a:lvl2pPr indent="-292100" lvl="1" marL="914400" rtl="0" algn="l">
              <a:lnSpc>
                <a:spcPct val="90000"/>
              </a:lnSpc>
              <a:spcBef>
                <a:spcPts val="400"/>
              </a:spcBef>
              <a:spcAft>
                <a:spcPts val="0"/>
              </a:spcAft>
              <a:buSzPts val="1000"/>
              <a:buChar char="▪"/>
              <a:defRPr/>
            </a:lvl2pPr>
            <a:lvl3pPr indent="-292100" lvl="2" marL="1371600" rtl="0" algn="l">
              <a:lnSpc>
                <a:spcPct val="90000"/>
              </a:lnSpc>
              <a:spcBef>
                <a:spcPts val="400"/>
              </a:spcBef>
              <a:spcAft>
                <a:spcPts val="0"/>
              </a:spcAft>
              <a:buSzPts val="1000"/>
              <a:buChar char="▪"/>
              <a:defRPr/>
            </a:lvl3pPr>
            <a:lvl4pPr indent="-292100" lvl="3" marL="1828800" rtl="0" algn="l">
              <a:lnSpc>
                <a:spcPct val="90000"/>
              </a:lnSpc>
              <a:spcBef>
                <a:spcPts val="400"/>
              </a:spcBef>
              <a:spcAft>
                <a:spcPts val="0"/>
              </a:spcAft>
              <a:buSzPts val="1000"/>
              <a:buChar char="▪"/>
              <a:defRPr/>
            </a:lvl4pPr>
            <a:lvl5pPr indent="-292100" lvl="4" marL="2286000" rtl="0" algn="l">
              <a:lnSpc>
                <a:spcPct val="90000"/>
              </a:lnSpc>
              <a:spcBef>
                <a:spcPts val="400"/>
              </a:spcBef>
              <a:spcAft>
                <a:spcPts val="0"/>
              </a:spcAft>
              <a:buSzPts val="10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524" name="Google Shape;524;p96"/>
          <p:cNvSpPr/>
          <p:nvPr/>
        </p:nvSpPr>
        <p:spPr>
          <a:xfrm>
            <a:off x="6249658" y="1458265"/>
            <a:ext cx="2541000" cy="2568600"/>
          </a:xfrm>
          <a:prstGeom prst="snip1Rect">
            <a:avLst>
              <a:gd fmla="val 16667" name="adj"/>
            </a:avLst>
          </a:prstGeom>
          <a:solidFill>
            <a:schemeClr val="dk1"/>
          </a:solidFill>
          <a:ln>
            <a:noFill/>
          </a:ln>
        </p:spPr>
        <p:txBody>
          <a:bodyPr anchorCtr="0" anchor="t" bIns="34275" lIns="68575" spcFirstLastPara="1" rIns="68575" wrap="square" tIns="34275">
            <a:noAutofit/>
          </a:bodyPr>
          <a:lstStyle/>
          <a:p>
            <a:pPr indent="0" lvl="0" marL="38100" marR="0" rtl="0" algn="l">
              <a:lnSpc>
                <a:spcPct val="90000"/>
              </a:lnSpc>
              <a:spcBef>
                <a:spcPts val="0"/>
              </a:spcBef>
              <a:spcAft>
                <a:spcPts val="0"/>
              </a:spcAft>
              <a:buClr>
                <a:schemeClr val="lt1"/>
              </a:buClr>
              <a:buSzPts val="1100"/>
              <a:buFont typeface="Arial"/>
              <a:buNone/>
            </a:pPr>
            <a:r>
              <a:t/>
            </a:r>
            <a:endParaRPr b="0" i="0" sz="1100" u="none" cap="none" strike="noStrike">
              <a:solidFill>
                <a:schemeClr val="lt1"/>
              </a:solidFill>
              <a:latin typeface="Arial"/>
              <a:ea typeface="Arial"/>
              <a:cs typeface="Arial"/>
              <a:sym typeface="Arial"/>
            </a:endParaRPr>
          </a:p>
        </p:txBody>
      </p:sp>
      <p:sp>
        <p:nvSpPr>
          <p:cNvPr id="525" name="Google Shape;525;p96"/>
          <p:cNvSpPr txBox="1"/>
          <p:nvPr>
            <p:ph idx="5" type="body"/>
          </p:nvPr>
        </p:nvSpPr>
        <p:spPr>
          <a:xfrm>
            <a:off x="6372830" y="1578426"/>
            <a:ext cx="2308500" cy="2338800"/>
          </a:xfrm>
          <a:prstGeom prst="rect">
            <a:avLst/>
          </a:prstGeom>
          <a:noFill/>
          <a:ln>
            <a:noFill/>
          </a:ln>
        </p:spPr>
        <p:txBody>
          <a:bodyPr anchorCtr="0" anchor="t" bIns="34275" lIns="0" spcFirstLastPara="1" rIns="0" wrap="square" tIns="34275">
            <a:noAutofit/>
          </a:bodyPr>
          <a:lstStyle>
            <a:lvl1pPr indent="-292100" lvl="0" marL="457200" rtl="0" algn="l">
              <a:lnSpc>
                <a:spcPct val="90000"/>
              </a:lnSpc>
              <a:spcBef>
                <a:spcPts val="800"/>
              </a:spcBef>
              <a:spcAft>
                <a:spcPts val="0"/>
              </a:spcAft>
              <a:buClr>
                <a:schemeClr val="lt1"/>
              </a:buClr>
              <a:buSzPts val="1000"/>
              <a:buChar char="▪"/>
              <a:defRPr sz="1400">
                <a:solidFill>
                  <a:schemeClr val="lt1"/>
                </a:solidFill>
              </a:defRPr>
            </a:lvl1pPr>
            <a:lvl2pPr indent="-285750" lvl="1" marL="914400" rtl="0" algn="l">
              <a:lnSpc>
                <a:spcPct val="90000"/>
              </a:lnSpc>
              <a:spcBef>
                <a:spcPts val="400"/>
              </a:spcBef>
              <a:spcAft>
                <a:spcPts val="0"/>
              </a:spcAft>
              <a:buClr>
                <a:schemeClr val="lt1"/>
              </a:buClr>
              <a:buSzPts val="900"/>
              <a:buChar char="▪"/>
              <a:defRPr sz="1200">
                <a:solidFill>
                  <a:schemeClr val="lt1"/>
                </a:solidFill>
              </a:defRPr>
            </a:lvl2pPr>
            <a:lvl3pPr indent="-279400" lvl="2" marL="1371600" rtl="0" algn="l">
              <a:lnSpc>
                <a:spcPct val="90000"/>
              </a:lnSpc>
              <a:spcBef>
                <a:spcPts val="400"/>
              </a:spcBef>
              <a:spcAft>
                <a:spcPts val="0"/>
              </a:spcAft>
              <a:buClr>
                <a:schemeClr val="lt1"/>
              </a:buClr>
              <a:buSzPts val="800"/>
              <a:buChar char="▪"/>
              <a:defRPr sz="1100">
                <a:solidFill>
                  <a:schemeClr val="lt1"/>
                </a:solidFill>
              </a:defRPr>
            </a:lvl3pPr>
            <a:lvl4pPr indent="-273050" lvl="3" marL="1828800" rtl="0" algn="l">
              <a:lnSpc>
                <a:spcPct val="90000"/>
              </a:lnSpc>
              <a:spcBef>
                <a:spcPts val="400"/>
              </a:spcBef>
              <a:spcAft>
                <a:spcPts val="0"/>
              </a:spcAft>
              <a:buClr>
                <a:schemeClr val="lt1"/>
              </a:buClr>
              <a:buSzPts val="700"/>
              <a:buChar char="▪"/>
              <a:defRPr sz="900">
                <a:solidFill>
                  <a:schemeClr val="lt1"/>
                </a:solidFill>
              </a:defRPr>
            </a:lvl4pPr>
            <a:lvl5pPr indent="-273050" lvl="4" marL="2286000" rtl="0" algn="l">
              <a:lnSpc>
                <a:spcPct val="90000"/>
              </a:lnSpc>
              <a:spcBef>
                <a:spcPts val="400"/>
              </a:spcBef>
              <a:spcAft>
                <a:spcPts val="0"/>
              </a:spcAft>
              <a:buClr>
                <a:schemeClr val="lt1"/>
              </a:buClr>
              <a:buSzPts val="700"/>
              <a:buChar char="▪"/>
              <a:defRPr sz="900">
                <a:solidFill>
                  <a:schemeClr val="lt1"/>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526" name="Google Shape;526;p96"/>
          <p:cNvSpPr txBox="1"/>
          <p:nvPr>
            <p:ph idx="6" type="body"/>
          </p:nvPr>
        </p:nvSpPr>
        <p:spPr>
          <a:xfrm>
            <a:off x="6254135" y="1136930"/>
            <a:ext cx="2538300" cy="313500"/>
          </a:xfrm>
          <a:prstGeom prst="rect">
            <a:avLst/>
          </a:prstGeom>
          <a:noFill/>
          <a:ln>
            <a:noFill/>
          </a:ln>
        </p:spPr>
        <p:txBody>
          <a:bodyPr anchorCtr="0" anchor="t" bIns="34275" lIns="0" spcFirstLastPara="1" rIns="0" wrap="square" tIns="34275">
            <a:noAutofit/>
          </a:bodyPr>
          <a:lstStyle>
            <a:lvl1pPr indent="-228600" lvl="0" marL="457200" rtl="0" algn="l">
              <a:lnSpc>
                <a:spcPct val="90000"/>
              </a:lnSpc>
              <a:spcBef>
                <a:spcPts val="800"/>
              </a:spcBef>
              <a:spcAft>
                <a:spcPts val="0"/>
              </a:spcAft>
              <a:buSzPts val="1100"/>
              <a:buNone/>
              <a:defRPr sz="1500">
                <a:solidFill>
                  <a:schemeClr val="dk1"/>
                </a:solidFill>
                <a:latin typeface="Barlow"/>
                <a:ea typeface="Barlow"/>
                <a:cs typeface="Barlow"/>
                <a:sym typeface="Barlow"/>
              </a:defRPr>
            </a:lvl1pPr>
            <a:lvl2pPr indent="-292100" lvl="1" marL="914400" rtl="0" algn="l">
              <a:lnSpc>
                <a:spcPct val="90000"/>
              </a:lnSpc>
              <a:spcBef>
                <a:spcPts val="400"/>
              </a:spcBef>
              <a:spcAft>
                <a:spcPts val="0"/>
              </a:spcAft>
              <a:buSzPts val="1000"/>
              <a:buChar char="▪"/>
              <a:defRPr/>
            </a:lvl2pPr>
            <a:lvl3pPr indent="-292100" lvl="2" marL="1371600" rtl="0" algn="l">
              <a:lnSpc>
                <a:spcPct val="90000"/>
              </a:lnSpc>
              <a:spcBef>
                <a:spcPts val="400"/>
              </a:spcBef>
              <a:spcAft>
                <a:spcPts val="0"/>
              </a:spcAft>
              <a:buSzPts val="1000"/>
              <a:buChar char="▪"/>
              <a:defRPr/>
            </a:lvl3pPr>
            <a:lvl4pPr indent="-292100" lvl="3" marL="1828800" rtl="0" algn="l">
              <a:lnSpc>
                <a:spcPct val="90000"/>
              </a:lnSpc>
              <a:spcBef>
                <a:spcPts val="400"/>
              </a:spcBef>
              <a:spcAft>
                <a:spcPts val="0"/>
              </a:spcAft>
              <a:buSzPts val="1000"/>
              <a:buChar char="▪"/>
              <a:defRPr/>
            </a:lvl4pPr>
            <a:lvl5pPr indent="-292100" lvl="4" marL="2286000" rtl="0" algn="l">
              <a:lnSpc>
                <a:spcPct val="90000"/>
              </a:lnSpc>
              <a:spcBef>
                <a:spcPts val="400"/>
              </a:spcBef>
              <a:spcAft>
                <a:spcPts val="0"/>
              </a:spcAft>
              <a:buSzPts val="10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527" name="Google Shape;527;p9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ox">
  <p:cSld name="Four Box">
    <p:spTree>
      <p:nvGrpSpPr>
        <p:cNvPr id="528" name="Shape 528"/>
        <p:cNvGrpSpPr/>
        <p:nvPr/>
      </p:nvGrpSpPr>
      <p:grpSpPr>
        <a:xfrm>
          <a:off x="0" y="0"/>
          <a:ext cx="0" cy="0"/>
          <a:chOff x="0" y="0"/>
          <a:chExt cx="0" cy="0"/>
        </a:xfrm>
      </p:grpSpPr>
      <p:sp>
        <p:nvSpPr>
          <p:cNvPr id="529" name="Google Shape;529;p97"/>
          <p:cNvSpPr/>
          <p:nvPr/>
        </p:nvSpPr>
        <p:spPr>
          <a:xfrm>
            <a:off x="345733" y="1458265"/>
            <a:ext cx="1835700" cy="2568600"/>
          </a:xfrm>
          <a:prstGeom prst="snip1Rect">
            <a:avLst>
              <a:gd fmla="val 16667" name="adj"/>
            </a:avLst>
          </a:prstGeom>
          <a:solidFill>
            <a:schemeClr val="accent6"/>
          </a:solidFill>
          <a:ln>
            <a:noFill/>
          </a:ln>
        </p:spPr>
        <p:txBody>
          <a:bodyPr anchorCtr="0" anchor="t" bIns="34275" lIns="68575" spcFirstLastPara="1" rIns="68575" wrap="square" tIns="34275">
            <a:noAutofit/>
          </a:bodyPr>
          <a:lstStyle/>
          <a:p>
            <a:pPr indent="0" lvl="0" marL="38100" marR="0" rtl="0" algn="l">
              <a:lnSpc>
                <a:spcPct val="90000"/>
              </a:lnSpc>
              <a:spcBef>
                <a:spcPts val="0"/>
              </a:spcBef>
              <a:spcAft>
                <a:spcPts val="0"/>
              </a:spcAft>
              <a:buClr>
                <a:schemeClr val="lt1"/>
              </a:buClr>
              <a:buSzPts val="1100"/>
              <a:buFont typeface="Arial"/>
              <a:buNone/>
            </a:pPr>
            <a:r>
              <a:t/>
            </a:r>
            <a:endParaRPr b="0" i="0" sz="1100" u="none" cap="none" strike="noStrike">
              <a:solidFill>
                <a:schemeClr val="lt1"/>
              </a:solidFill>
              <a:latin typeface="Arial"/>
              <a:ea typeface="Arial"/>
              <a:cs typeface="Arial"/>
              <a:sym typeface="Arial"/>
            </a:endParaRPr>
          </a:p>
        </p:txBody>
      </p:sp>
      <p:sp>
        <p:nvSpPr>
          <p:cNvPr id="530" name="Google Shape;530;p97"/>
          <p:cNvSpPr/>
          <p:nvPr/>
        </p:nvSpPr>
        <p:spPr>
          <a:xfrm>
            <a:off x="2548847" y="1458265"/>
            <a:ext cx="1835700" cy="2568600"/>
          </a:xfrm>
          <a:prstGeom prst="snip1Rect">
            <a:avLst>
              <a:gd fmla="val 16667" name="adj"/>
            </a:avLst>
          </a:prstGeom>
          <a:solidFill>
            <a:schemeClr val="accent5"/>
          </a:solidFill>
          <a:ln>
            <a:noFill/>
          </a:ln>
        </p:spPr>
        <p:txBody>
          <a:bodyPr anchorCtr="0" anchor="t" bIns="34275" lIns="68575" spcFirstLastPara="1" rIns="68575" wrap="square" tIns="34275">
            <a:noAutofit/>
          </a:bodyPr>
          <a:lstStyle/>
          <a:p>
            <a:pPr indent="0" lvl="0" marL="38100" marR="0" rtl="0" algn="l">
              <a:lnSpc>
                <a:spcPct val="90000"/>
              </a:lnSpc>
              <a:spcBef>
                <a:spcPts val="0"/>
              </a:spcBef>
              <a:spcAft>
                <a:spcPts val="0"/>
              </a:spcAft>
              <a:buClr>
                <a:schemeClr val="lt1"/>
              </a:buClr>
              <a:buSzPts val="1100"/>
              <a:buFont typeface="Arial"/>
              <a:buNone/>
            </a:pPr>
            <a:r>
              <a:t/>
            </a:r>
            <a:endParaRPr b="0" i="0" sz="1100" u="none" cap="none" strike="noStrike">
              <a:solidFill>
                <a:schemeClr val="lt1"/>
              </a:solidFill>
              <a:latin typeface="Arial"/>
              <a:ea typeface="Arial"/>
              <a:cs typeface="Arial"/>
              <a:sym typeface="Arial"/>
            </a:endParaRPr>
          </a:p>
        </p:txBody>
      </p:sp>
      <p:sp>
        <p:nvSpPr>
          <p:cNvPr id="531" name="Google Shape;531;p97"/>
          <p:cNvSpPr txBox="1"/>
          <p:nvPr>
            <p:ph type="title"/>
          </p:nvPr>
        </p:nvSpPr>
        <p:spPr>
          <a:xfrm>
            <a:off x="345734" y="273844"/>
            <a:ext cx="8445000" cy="744000"/>
          </a:xfrm>
          <a:prstGeom prst="rect">
            <a:avLst/>
          </a:prstGeom>
          <a:noFill/>
          <a:ln>
            <a:noFill/>
          </a:ln>
        </p:spPr>
        <p:txBody>
          <a:bodyPr anchorCtr="0" anchor="ctr" bIns="34275" lIns="0" spcFirstLastPara="1" rIns="0" wrap="square" tIns="34275">
            <a:noAutofit/>
          </a:bodyPr>
          <a:lstStyle>
            <a:lvl1pPr lvl="0" rtl="0" algn="l">
              <a:lnSpc>
                <a:spcPct val="90000"/>
              </a:lnSpc>
              <a:spcBef>
                <a:spcPts val="0"/>
              </a:spcBef>
              <a:spcAft>
                <a:spcPts val="0"/>
              </a:spcAft>
              <a:buClr>
                <a:schemeClr val="dk1"/>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532" name="Google Shape;532;p97"/>
          <p:cNvSpPr txBox="1"/>
          <p:nvPr>
            <p:ph idx="1" type="body"/>
          </p:nvPr>
        </p:nvSpPr>
        <p:spPr>
          <a:xfrm>
            <a:off x="464431" y="1577210"/>
            <a:ext cx="1596300" cy="2339700"/>
          </a:xfrm>
          <a:prstGeom prst="rect">
            <a:avLst/>
          </a:prstGeom>
          <a:noFill/>
          <a:ln>
            <a:noFill/>
          </a:ln>
        </p:spPr>
        <p:txBody>
          <a:bodyPr anchorCtr="0" anchor="t" bIns="34275" lIns="0" spcFirstLastPara="1" rIns="0" wrap="square" tIns="34275">
            <a:noAutofit/>
          </a:bodyPr>
          <a:lstStyle>
            <a:lvl1pPr indent="-292100" lvl="0" marL="457200" rtl="0" algn="l">
              <a:lnSpc>
                <a:spcPct val="90000"/>
              </a:lnSpc>
              <a:spcBef>
                <a:spcPts val="800"/>
              </a:spcBef>
              <a:spcAft>
                <a:spcPts val="0"/>
              </a:spcAft>
              <a:buClr>
                <a:schemeClr val="dk1"/>
              </a:buClr>
              <a:buSzPts val="1000"/>
              <a:buChar char="▪"/>
              <a:defRPr sz="1400">
                <a:solidFill>
                  <a:schemeClr val="dk1"/>
                </a:solidFill>
              </a:defRPr>
            </a:lvl1pPr>
            <a:lvl2pPr indent="-285750" lvl="1" marL="914400" rtl="0" algn="l">
              <a:lnSpc>
                <a:spcPct val="90000"/>
              </a:lnSpc>
              <a:spcBef>
                <a:spcPts val="400"/>
              </a:spcBef>
              <a:spcAft>
                <a:spcPts val="0"/>
              </a:spcAft>
              <a:buClr>
                <a:schemeClr val="lt1"/>
              </a:buClr>
              <a:buSzPts val="900"/>
              <a:buChar char="▪"/>
              <a:defRPr sz="1200">
                <a:solidFill>
                  <a:schemeClr val="lt1"/>
                </a:solidFill>
              </a:defRPr>
            </a:lvl2pPr>
            <a:lvl3pPr indent="-279400" lvl="2" marL="1371600" rtl="0" algn="l">
              <a:lnSpc>
                <a:spcPct val="90000"/>
              </a:lnSpc>
              <a:spcBef>
                <a:spcPts val="400"/>
              </a:spcBef>
              <a:spcAft>
                <a:spcPts val="0"/>
              </a:spcAft>
              <a:buClr>
                <a:schemeClr val="lt1"/>
              </a:buClr>
              <a:buSzPts val="800"/>
              <a:buChar char="▪"/>
              <a:defRPr sz="1100">
                <a:solidFill>
                  <a:schemeClr val="lt1"/>
                </a:solidFill>
              </a:defRPr>
            </a:lvl3pPr>
            <a:lvl4pPr indent="-273050" lvl="3" marL="1828800" rtl="0" algn="l">
              <a:lnSpc>
                <a:spcPct val="90000"/>
              </a:lnSpc>
              <a:spcBef>
                <a:spcPts val="400"/>
              </a:spcBef>
              <a:spcAft>
                <a:spcPts val="0"/>
              </a:spcAft>
              <a:buClr>
                <a:schemeClr val="lt1"/>
              </a:buClr>
              <a:buSzPts val="700"/>
              <a:buChar char="▪"/>
              <a:defRPr sz="900">
                <a:solidFill>
                  <a:schemeClr val="lt1"/>
                </a:solidFill>
              </a:defRPr>
            </a:lvl4pPr>
            <a:lvl5pPr indent="-273050" lvl="4" marL="2286000" rtl="0" algn="l">
              <a:lnSpc>
                <a:spcPct val="90000"/>
              </a:lnSpc>
              <a:spcBef>
                <a:spcPts val="400"/>
              </a:spcBef>
              <a:spcAft>
                <a:spcPts val="0"/>
              </a:spcAft>
              <a:buClr>
                <a:schemeClr val="lt1"/>
              </a:buClr>
              <a:buSzPts val="700"/>
              <a:buChar char="▪"/>
              <a:defRPr sz="900">
                <a:solidFill>
                  <a:schemeClr val="lt1"/>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533" name="Google Shape;533;p97"/>
          <p:cNvSpPr txBox="1"/>
          <p:nvPr>
            <p:ph idx="2" type="body"/>
          </p:nvPr>
        </p:nvSpPr>
        <p:spPr>
          <a:xfrm>
            <a:off x="2669037" y="1578426"/>
            <a:ext cx="1596300" cy="2338800"/>
          </a:xfrm>
          <a:prstGeom prst="rect">
            <a:avLst/>
          </a:prstGeom>
          <a:noFill/>
          <a:ln>
            <a:noFill/>
          </a:ln>
        </p:spPr>
        <p:txBody>
          <a:bodyPr anchorCtr="0" anchor="t" bIns="34275" lIns="0" spcFirstLastPara="1" rIns="0" wrap="square" tIns="34275">
            <a:noAutofit/>
          </a:bodyPr>
          <a:lstStyle>
            <a:lvl1pPr indent="-292100" lvl="0" marL="457200" rtl="0" algn="l">
              <a:lnSpc>
                <a:spcPct val="90000"/>
              </a:lnSpc>
              <a:spcBef>
                <a:spcPts val="800"/>
              </a:spcBef>
              <a:spcAft>
                <a:spcPts val="0"/>
              </a:spcAft>
              <a:buClr>
                <a:schemeClr val="lt1"/>
              </a:buClr>
              <a:buSzPts val="1000"/>
              <a:buChar char="▪"/>
              <a:defRPr sz="1400">
                <a:solidFill>
                  <a:schemeClr val="lt1"/>
                </a:solidFill>
              </a:defRPr>
            </a:lvl1pPr>
            <a:lvl2pPr indent="-285750" lvl="1" marL="914400" rtl="0" algn="l">
              <a:lnSpc>
                <a:spcPct val="90000"/>
              </a:lnSpc>
              <a:spcBef>
                <a:spcPts val="400"/>
              </a:spcBef>
              <a:spcAft>
                <a:spcPts val="0"/>
              </a:spcAft>
              <a:buClr>
                <a:schemeClr val="lt1"/>
              </a:buClr>
              <a:buSzPts val="900"/>
              <a:buChar char="▪"/>
              <a:defRPr sz="1200">
                <a:solidFill>
                  <a:schemeClr val="lt1"/>
                </a:solidFill>
              </a:defRPr>
            </a:lvl2pPr>
            <a:lvl3pPr indent="-279400" lvl="2" marL="1371600" rtl="0" algn="l">
              <a:lnSpc>
                <a:spcPct val="90000"/>
              </a:lnSpc>
              <a:spcBef>
                <a:spcPts val="400"/>
              </a:spcBef>
              <a:spcAft>
                <a:spcPts val="0"/>
              </a:spcAft>
              <a:buClr>
                <a:schemeClr val="lt1"/>
              </a:buClr>
              <a:buSzPts val="800"/>
              <a:buChar char="▪"/>
              <a:defRPr sz="1100">
                <a:solidFill>
                  <a:schemeClr val="lt1"/>
                </a:solidFill>
              </a:defRPr>
            </a:lvl3pPr>
            <a:lvl4pPr indent="-273050" lvl="3" marL="1828800" rtl="0" algn="l">
              <a:lnSpc>
                <a:spcPct val="90000"/>
              </a:lnSpc>
              <a:spcBef>
                <a:spcPts val="400"/>
              </a:spcBef>
              <a:spcAft>
                <a:spcPts val="0"/>
              </a:spcAft>
              <a:buClr>
                <a:schemeClr val="lt1"/>
              </a:buClr>
              <a:buSzPts val="700"/>
              <a:buChar char="▪"/>
              <a:defRPr sz="900">
                <a:solidFill>
                  <a:schemeClr val="lt1"/>
                </a:solidFill>
              </a:defRPr>
            </a:lvl4pPr>
            <a:lvl5pPr indent="-273050" lvl="4" marL="2286000" rtl="0" algn="l">
              <a:lnSpc>
                <a:spcPct val="90000"/>
              </a:lnSpc>
              <a:spcBef>
                <a:spcPts val="400"/>
              </a:spcBef>
              <a:spcAft>
                <a:spcPts val="0"/>
              </a:spcAft>
              <a:buClr>
                <a:schemeClr val="lt1"/>
              </a:buClr>
              <a:buSzPts val="700"/>
              <a:buChar char="▪"/>
              <a:defRPr sz="900">
                <a:solidFill>
                  <a:schemeClr val="lt1"/>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534" name="Google Shape;534;p97"/>
          <p:cNvSpPr txBox="1"/>
          <p:nvPr>
            <p:ph idx="3" type="body"/>
          </p:nvPr>
        </p:nvSpPr>
        <p:spPr>
          <a:xfrm>
            <a:off x="2550340" y="1136930"/>
            <a:ext cx="1833600" cy="313500"/>
          </a:xfrm>
          <a:prstGeom prst="rect">
            <a:avLst/>
          </a:prstGeom>
          <a:noFill/>
          <a:ln>
            <a:noFill/>
          </a:ln>
        </p:spPr>
        <p:txBody>
          <a:bodyPr anchorCtr="0" anchor="t" bIns="34275" lIns="0" spcFirstLastPara="1" rIns="0" wrap="square" tIns="34275">
            <a:noAutofit/>
          </a:bodyPr>
          <a:lstStyle>
            <a:lvl1pPr indent="-228600" lvl="0" marL="457200" rtl="0" algn="l">
              <a:lnSpc>
                <a:spcPct val="90000"/>
              </a:lnSpc>
              <a:spcBef>
                <a:spcPts val="800"/>
              </a:spcBef>
              <a:spcAft>
                <a:spcPts val="0"/>
              </a:spcAft>
              <a:buSzPts val="1100"/>
              <a:buNone/>
              <a:defRPr sz="1500">
                <a:solidFill>
                  <a:schemeClr val="dk1"/>
                </a:solidFill>
                <a:latin typeface="Barlow"/>
                <a:ea typeface="Barlow"/>
                <a:cs typeface="Barlow"/>
                <a:sym typeface="Barlow"/>
              </a:defRPr>
            </a:lvl1pPr>
            <a:lvl2pPr indent="-292100" lvl="1" marL="914400" rtl="0" algn="l">
              <a:lnSpc>
                <a:spcPct val="90000"/>
              </a:lnSpc>
              <a:spcBef>
                <a:spcPts val="400"/>
              </a:spcBef>
              <a:spcAft>
                <a:spcPts val="0"/>
              </a:spcAft>
              <a:buSzPts val="1000"/>
              <a:buChar char="▪"/>
              <a:defRPr/>
            </a:lvl2pPr>
            <a:lvl3pPr indent="-292100" lvl="2" marL="1371600" rtl="0" algn="l">
              <a:lnSpc>
                <a:spcPct val="90000"/>
              </a:lnSpc>
              <a:spcBef>
                <a:spcPts val="400"/>
              </a:spcBef>
              <a:spcAft>
                <a:spcPts val="0"/>
              </a:spcAft>
              <a:buSzPts val="1000"/>
              <a:buChar char="▪"/>
              <a:defRPr/>
            </a:lvl3pPr>
            <a:lvl4pPr indent="-292100" lvl="3" marL="1828800" rtl="0" algn="l">
              <a:lnSpc>
                <a:spcPct val="90000"/>
              </a:lnSpc>
              <a:spcBef>
                <a:spcPts val="400"/>
              </a:spcBef>
              <a:spcAft>
                <a:spcPts val="0"/>
              </a:spcAft>
              <a:buSzPts val="1000"/>
              <a:buChar char="▪"/>
              <a:defRPr/>
            </a:lvl4pPr>
            <a:lvl5pPr indent="-292100" lvl="4" marL="2286000" rtl="0" algn="l">
              <a:lnSpc>
                <a:spcPct val="90000"/>
              </a:lnSpc>
              <a:spcBef>
                <a:spcPts val="400"/>
              </a:spcBef>
              <a:spcAft>
                <a:spcPts val="0"/>
              </a:spcAft>
              <a:buSzPts val="10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535" name="Google Shape;535;p97"/>
          <p:cNvSpPr txBox="1"/>
          <p:nvPr>
            <p:ph idx="4" type="body"/>
          </p:nvPr>
        </p:nvSpPr>
        <p:spPr>
          <a:xfrm>
            <a:off x="345734" y="1136930"/>
            <a:ext cx="1833600" cy="313500"/>
          </a:xfrm>
          <a:prstGeom prst="rect">
            <a:avLst/>
          </a:prstGeom>
          <a:noFill/>
          <a:ln>
            <a:noFill/>
          </a:ln>
        </p:spPr>
        <p:txBody>
          <a:bodyPr anchorCtr="0" anchor="t" bIns="34275" lIns="0" spcFirstLastPara="1" rIns="0" wrap="square" tIns="34275">
            <a:noAutofit/>
          </a:bodyPr>
          <a:lstStyle>
            <a:lvl1pPr indent="-228600" lvl="0" marL="457200" rtl="0" algn="l">
              <a:lnSpc>
                <a:spcPct val="90000"/>
              </a:lnSpc>
              <a:spcBef>
                <a:spcPts val="800"/>
              </a:spcBef>
              <a:spcAft>
                <a:spcPts val="0"/>
              </a:spcAft>
              <a:buSzPts val="1100"/>
              <a:buNone/>
              <a:defRPr sz="1500">
                <a:solidFill>
                  <a:schemeClr val="dk1"/>
                </a:solidFill>
                <a:latin typeface="Barlow"/>
                <a:ea typeface="Barlow"/>
                <a:cs typeface="Barlow"/>
                <a:sym typeface="Barlow"/>
              </a:defRPr>
            </a:lvl1pPr>
            <a:lvl2pPr indent="-292100" lvl="1" marL="914400" rtl="0" algn="l">
              <a:lnSpc>
                <a:spcPct val="90000"/>
              </a:lnSpc>
              <a:spcBef>
                <a:spcPts val="400"/>
              </a:spcBef>
              <a:spcAft>
                <a:spcPts val="0"/>
              </a:spcAft>
              <a:buSzPts val="1000"/>
              <a:buChar char="▪"/>
              <a:defRPr/>
            </a:lvl2pPr>
            <a:lvl3pPr indent="-292100" lvl="2" marL="1371600" rtl="0" algn="l">
              <a:lnSpc>
                <a:spcPct val="90000"/>
              </a:lnSpc>
              <a:spcBef>
                <a:spcPts val="400"/>
              </a:spcBef>
              <a:spcAft>
                <a:spcPts val="0"/>
              </a:spcAft>
              <a:buSzPts val="1000"/>
              <a:buChar char="▪"/>
              <a:defRPr/>
            </a:lvl3pPr>
            <a:lvl4pPr indent="-292100" lvl="3" marL="1828800" rtl="0" algn="l">
              <a:lnSpc>
                <a:spcPct val="90000"/>
              </a:lnSpc>
              <a:spcBef>
                <a:spcPts val="400"/>
              </a:spcBef>
              <a:spcAft>
                <a:spcPts val="0"/>
              </a:spcAft>
              <a:buSzPts val="1000"/>
              <a:buChar char="▪"/>
              <a:defRPr/>
            </a:lvl4pPr>
            <a:lvl5pPr indent="-292100" lvl="4" marL="2286000" rtl="0" algn="l">
              <a:lnSpc>
                <a:spcPct val="90000"/>
              </a:lnSpc>
              <a:spcBef>
                <a:spcPts val="400"/>
              </a:spcBef>
              <a:spcAft>
                <a:spcPts val="0"/>
              </a:spcAft>
              <a:buSzPts val="10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536" name="Google Shape;536;p97"/>
          <p:cNvSpPr/>
          <p:nvPr/>
        </p:nvSpPr>
        <p:spPr>
          <a:xfrm>
            <a:off x="4751961" y="1458265"/>
            <a:ext cx="1835700" cy="2568600"/>
          </a:xfrm>
          <a:prstGeom prst="snip1Rect">
            <a:avLst>
              <a:gd fmla="val 16667" name="adj"/>
            </a:avLst>
          </a:prstGeom>
          <a:solidFill>
            <a:schemeClr val="dk2"/>
          </a:solidFill>
          <a:ln>
            <a:noFill/>
          </a:ln>
        </p:spPr>
        <p:txBody>
          <a:bodyPr anchorCtr="0" anchor="t" bIns="34275" lIns="68575" spcFirstLastPara="1" rIns="68575" wrap="square" tIns="34275">
            <a:noAutofit/>
          </a:bodyPr>
          <a:lstStyle/>
          <a:p>
            <a:pPr indent="0" lvl="0" marL="38100" marR="0" rtl="0" algn="l">
              <a:lnSpc>
                <a:spcPct val="90000"/>
              </a:lnSpc>
              <a:spcBef>
                <a:spcPts val="0"/>
              </a:spcBef>
              <a:spcAft>
                <a:spcPts val="0"/>
              </a:spcAft>
              <a:buClr>
                <a:schemeClr val="lt1"/>
              </a:buClr>
              <a:buSzPts val="1100"/>
              <a:buFont typeface="Arial"/>
              <a:buNone/>
            </a:pPr>
            <a:r>
              <a:t/>
            </a:r>
            <a:endParaRPr b="0" i="0" sz="1100" u="none" cap="none" strike="noStrike">
              <a:solidFill>
                <a:schemeClr val="lt1"/>
              </a:solidFill>
              <a:latin typeface="Arial"/>
              <a:ea typeface="Arial"/>
              <a:cs typeface="Arial"/>
              <a:sym typeface="Arial"/>
            </a:endParaRPr>
          </a:p>
        </p:txBody>
      </p:sp>
      <p:sp>
        <p:nvSpPr>
          <p:cNvPr id="537" name="Google Shape;537;p97"/>
          <p:cNvSpPr txBox="1"/>
          <p:nvPr>
            <p:ph idx="5" type="body"/>
          </p:nvPr>
        </p:nvSpPr>
        <p:spPr>
          <a:xfrm>
            <a:off x="4873643" y="1578426"/>
            <a:ext cx="1596300" cy="2338800"/>
          </a:xfrm>
          <a:prstGeom prst="rect">
            <a:avLst/>
          </a:prstGeom>
          <a:noFill/>
          <a:ln>
            <a:noFill/>
          </a:ln>
        </p:spPr>
        <p:txBody>
          <a:bodyPr anchorCtr="0" anchor="t" bIns="34275" lIns="0" spcFirstLastPara="1" rIns="0" wrap="square" tIns="34275">
            <a:noAutofit/>
          </a:bodyPr>
          <a:lstStyle>
            <a:lvl1pPr indent="-292100" lvl="0" marL="457200" rtl="0" algn="l">
              <a:lnSpc>
                <a:spcPct val="90000"/>
              </a:lnSpc>
              <a:spcBef>
                <a:spcPts val="800"/>
              </a:spcBef>
              <a:spcAft>
                <a:spcPts val="0"/>
              </a:spcAft>
              <a:buClr>
                <a:schemeClr val="lt1"/>
              </a:buClr>
              <a:buSzPts val="1000"/>
              <a:buChar char="▪"/>
              <a:defRPr sz="1400">
                <a:solidFill>
                  <a:schemeClr val="lt1"/>
                </a:solidFill>
              </a:defRPr>
            </a:lvl1pPr>
            <a:lvl2pPr indent="-285750" lvl="1" marL="914400" rtl="0" algn="l">
              <a:lnSpc>
                <a:spcPct val="90000"/>
              </a:lnSpc>
              <a:spcBef>
                <a:spcPts val="400"/>
              </a:spcBef>
              <a:spcAft>
                <a:spcPts val="0"/>
              </a:spcAft>
              <a:buClr>
                <a:schemeClr val="lt1"/>
              </a:buClr>
              <a:buSzPts val="900"/>
              <a:buChar char="▪"/>
              <a:defRPr sz="1200">
                <a:solidFill>
                  <a:schemeClr val="lt1"/>
                </a:solidFill>
              </a:defRPr>
            </a:lvl2pPr>
            <a:lvl3pPr indent="-279400" lvl="2" marL="1371600" rtl="0" algn="l">
              <a:lnSpc>
                <a:spcPct val="90000"/>
              </a:lnSpc>
              <a:spcBef>
                <a:spcPts val="400"/>
              </a:spcBef>
              <a:spcAft>
                <a:spcPts val="0"/>
              </a:spcAft>
              <a:buClr>
                <a:schemeClr val="lt1"/>
              </a:buClr>
              <a:buSzPts val="800"/>
              <a:buChar char="▪"/>
              <a:defRPr sz="1100">
                <a:solidFill>
                  <a:schemeClr val="lt1"/>
                </a:solidFill>
              </a:defRPr>
            </a:lvl3pPr>
            <a:lvl4pPr indent="-273050" lvl="3" marL="1828800" rtl="0" algn="l">
              <a:lnSpc>
                <a:spcPct val="90000"/>
              </a:lnSpc>
              <a:spcBef>
                <a:spcPts val="400"/>
              </a:spcBef>
              <a:spcAft>
                <a:spcPts val="0"/>
              </a:spcAft>
              <a:buClr>
                <a:schemeClr val="lt1"/>
              </a:buClr>
              <a:buSzPts val="700"/>
              <a:buChar char="▪"/>
              <a:defRPr sz="900">
                <a:solidFill>
                  <a:schemeClr val="lt1"/>
                </a:solidFill>
              </a:defRPr>
            </a:lvl4pPr>
            <a:lvl5pPr indent="-273050" lvl="4" marL="2286000" rtl="0" algn="l">
              <a:lnSpc>
                <a:spcPct val="90000"/>
              </a:lnSpc>
              <a:spcBef>
                <a:spcPts val="400"/>
              </a:spcBef>
              <a:spcAft>
                <a:spcPts val="0"/>
              </a:spcAft>
              <a:buClr>
                <a:schemeClr val="lt1"/>
              </a:buClr>
              <a:buSzPts val="700"/>
              <a:buChar char="▪"/>
              <a:defRPr sz="900">
                <a:solidFill>
                  <a:schemeClr val="lt1"/>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538" name="Google Shape;538;p97"/>
          <p:cNvSpPr txBox="1"/>
          <p:nvPr>
            <p:ph idx="6" type="body"/>
          </p:nvPr>
        </p:nvSpPr>
        <p:spPr>
          <a:xfrm>
            <a:off x="4754947" y="1136930"/>
            <a:ext cx="1833600" cy="313500"/>
          </a:xfrm>
          <a:prstGeom prst="rect">
            <a:avLst/>
          </a:prstGeom>
          <a:noFill/>
          <a:ln>
            <a:noFill/>
          </a:ln>
        </p:spPr>
        <p:txBody>
          <a:bodyPr anchorCtr="0" anchor="t" bIns="34275" lIns="0" spcFirstLastPara="1" rIns="0" wrap="square" tIns="34275">
            <a:noAutofit/>
          </a:bodyPr>
          <a:lstStyle>
            <a:lvl1pPr indent="-228600" lvl="0" marL="457200" rtl="0" algn="l">
              <a:lnSpc>
                <a:spcPct val="90000"/>
              </a:lnSpc>
              <a:spcBef>
                <a:spcPts val="800"/>
              </a:spcBef>
              <a:spcAft>
                <a:spcPts val="0"/>
              </a:spcAft>
              <a:buSzPts val="1100"/>
              <a:buNone/>
              <a:defRPr sz="1500">
                <a:solidFill>
                  <a:schemeClr val="dk1"/>
                </a:solidFill>
                <a:latin typeface="Barlow"/>
                <a:ea typeface="Barlow"/>
                <a:cs typeface="Barlow"/>
                <a:sym typeface="Barlow"/>
              </a:defRPr>
            </a:lvl1pPr>
            <a:lvl2pPr indent="-292100" lvl="1" marL="914400" rtl="0" algn="l">
              <a:lnSpc>
                <a:spcPct val="90000"/>
              </a:lnSpc>
              <a:spcBef>
                <a:spcPts val="400"/>
              </a:spcBef>
              <a:spcAft>
                <a:spcPts val="0"/>
              </a:spcAft>
              <a:buSzPts val="1000"/>
              <a:buChar char="▪"/>
              <a:defRPr/>
            </a:lvl2pPr>
            <a:lvl3pPr indent="-292100" lvl="2" marL="1371600" rtl="0" algn="l">
              <a:lnSpc>
                <a:spcPct val="90000"/>
              </a:lnSpc>
              <a:spcBef>
                <a:spcPts val="400"/>
              </a:spcBef>
              <a:spcAft>
                <a:spcPts val="0"/>
              </a:spcAft>
              <a:buSzPts val="1000"/>
              <a:buChar char="▪"/>
              <a:defRPr/>
            </a:lvl3pPr>
            <a:lvl4pPr indent="-292100" lvl="3" marL="1828800" rtl="0" algn="l">
              <a:lnSpc>
                <a:spcPct val="90000"/>
              </a:lnSpc>
              <a:spcBef>
                <a:spcPts val="400"/>
              </a:spcBef>
              <a:spcAft>
                <a:spcPts val="0"/>
              </a:spcAft>
              <a:buSzPts val="1000"/>
              <a:buChar char="▪"/>
              <a:defRPr/>
            </a:lvl4pPr>
            <a:lvl5pPr indent="-292100" lvl="4" marL="2286000" rtl="0" algn="l">
              <a:lnSpc>
                <a:spcPct val="90000"/>
              </a:lnSpc>
              <a:spcBef>
                <a:spcPts val="400"/>
              </a:spcBef>
              <a:spcAft>
                <a:spcPts val="0"/>
              </a:spcAft>
              <a:buSzPts val="10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539" name="Google Shape;539;p97"/>
          <p:cNvSpPr/>
          <p:nvPr/>
        </p:nvSpPr>
        <p:spPr>
          <a:xfrm>
            <a:off x="6955076" y="1458265"/>
            <a:ext cx="1835700" cy="2568600"/>
          </a:xfrm>
          <a:prstGeom prst="snip1Rect">
            <a:avLst>
              <a:gd fmla="val 16667" name="adj"/>
            </a:avLst>
          </a:prstGeom>
          <a:solidFill>
            <a:schemeClr val="accent1"/>
          </a:solidFill>
          <a:ln>
            <a:noFill/>
          </a:ln>
        </p:spPr>
        <p:txBody>
          <a:bodyPr anchorCtr="0" anchor="t" bIns="34275" lIns="68575" spcFirstLastPara="1" rIns="68575" wrap="square" tIns="34275">
            <a:noAutofit/>
          </a:bodyPr>
          <a:lstStyle/>
          <a:p>
            <a:pPr indent="0" lvl="0" marL="38100" marR="0" rtl="0" algn="l">
              <a:lnSpc>
                <a:spcPct val="90000"/>
              </a:lnSpc>
              <a:spcBef>
                <a:spcPts val="0"/>
              </a:spcBef>
              <a:spcAft>
                <a:spcPts val="0"/>
              </a:spcAft>
              <a:buClr>
                <a:schemeClr val="lt1"/>
              </a:buClr>
              <a:buSzPts val="1100"/>
              <a:buFont typeface="Arial"/>
              <a:buNone/>
            </a:pPr>
            <a:r>
              <a:t/>
            </a:r>
            <a:endParaRPr b="0" i="0" sz="1100" u="none" cap="none" strike="noStrike">
              <a:solidFill>
                <a:schemeClr val="lt1"/>
              </a:solidFill>
              <a:latin typeface="Arial"/>
              <a:ea typeface="Arial"/>
              <a:cs typeface="Arial"/>
              <a:sym typeface="Arial"/>
            </a:endParaRPr>
          </a:p>
        </p:txBody>
      </p:sp>
      <p:sp>
        <p:nvSpPr>
          <p:cNvPr id="540" name="Google Shape;540;p97"/>
          <p:cNvSpPr txBox="1"/>
          <p:nvPr>
            <p:ph idx="7" type="body"/>
          </p:nvPr>
        </p:nvSpPr>
        <p:spPr>
          <a:xfrm>
            <a:off x="7078249" y="1578426"/>
            <a:ext cx="1596300" cy="2338800"/>
          </a:xfrm>
          <a:prstGeom prst="rect">
            <a:avLst/>
          </a:prstGeom>
          <a:noFill/>
          <a:ln>
            <a:noFill/>
          </a:ln>
        </p:spPr>
        <p:txBody>
          <a:bodyPr anchorCtr="0" anchor="t" bIns="34275" lIns="0" spcFirstLastPara="1" rIns="0" wrap="square" tIns="34275">
            <a:noAutofit/>
          </a:bodyPr>
          <a:lstStyle>
            <a:lvl1pPr indent="-292100" lvl="0" marL="457200" rtl="0" algn="l">
              <a:lnSpc>
                <a:spcPct val="90000"/>
              </a:lnSpc>
              <a:spcBef>
                <a:spcPts val="800"/>
              </a:spcBef>
              <a:spcAft>
                <a:spcPts val="0"/>
              </a:spcAft>
              <a:buClr>
                <a:schemeClr val="lt1"/>
              </a:buClr>
              <a:buSzPts val="1000"/>
              <a:buChar char="▪"/>
              <a:defRPr sz="1400">
                <a:solidFill>
                  <a:schemeClr val="lt1"/>
                </a:solidFill>
              </a:defRPr>
            </a:lvl1pPr>
            <a:lvl2pPr indent="-285750" lvl="1" marL="914400" rtl="0" algn="l">
              <a:lnSpc>
                <a:spcPct val="90000"/>
              </a:lnSpc>
              <a:spcBef>
                <a:spcPts val="400"/>
              </a:spcBef>
              <a:spcAft>
                <a:spcPts val="0"/>
              </a:spcAft>
              <a:buClr>
                <a:schemeClr val="lt1"/>
              </a:buClr>
              <a:buSzPts val="900"/>
              <a:buChar char="▪"/>
              <a:defRPr sz="1200">
                <a:solidFill>
                  <a:schemeClr val="lt1"/>
                </a:solidFill>
              </a:defRPr>
            </a:lvl2pPr>
            <a:lvl3pPr indent="-279400" lvl="2" marL="1371600" rtl="0" algn="l">
              <a:lnSpc>
                <a:spcPct val="90000"/>
              </a:lnSpc>
              <a:spcBef>
                <a:spcPts val="400"/>
              </a:spcBef>
              <a:spcAft>
                <a:spcPts val="0"/>
              </a:spcAft>
              <a:buClr>
                <a:schemeClr val="lt1"/>
              </a:buClr>
              <a:buSzPts val="800"/>
              <a:buChar char="▪"/>
              <a:defRPr sz="1100">
                <a:solidFill>
                  <a:schemeClr val="lt1"/>
                </a:solidFill>
              </a:defRPr>
            </a:lvl3pPr>
            <a:lvl4pPr indent="-273050" lvl="3" marL="1828800" rtl="0" algn="l">
              <a:lnSpc>
                <a:spcPct val="90000"/>
              </a:lnSpc>
              <a:spcBef>
                <a:spcPts val="400"/>
              </a:spcBef>
              <a:spcAft>
                <a:spcPts val="0"/>
              </a:spcAft>
              <a:buClr>
                <a:schemeClr val="lt1"/>
              </a:buClr>
              <a:buSzPts val="700"/>
              <a:buChar char="▪"/>
              <a:defRPr sz="900">
                <a:solidFill>
                  <a:schemeClr val="lt1"/>
                </a:solidFill>
              </a:defRPr>
            </a:lvl4pPr>
            <a:lvl5pPr indent="-273050" lvl="4" marL="2286000" rtl="0" algn="l">
              <a:lnSpc>
                <a:spcPct val="90000"/>
              </a:lnSpc>
              <a:spcBef>
                <a:spcPts val="400"/>
              </a:spcBef>
              <a:spcAft>
                <a:spcPts val="0"/>
              </a:spcAft>
              <a:buClr>
                <a:schemeClr val="lt1"/>
              </a:buClr>
              <a:buSzPts val="700"/>
              <a:buChar char="▪"/>
              <a:defRPr sz="900">
                <a:solidFill>
                  <a:schemeClr val="lt1"/>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541" name="Google Shape;541;p97"/>
          <p:cNvSpPr txBox="1"/>
          <p:nvPr>
            <p:ph idx="8" type="body"/>
          </p:nvPr>
        </p:nvSpPr>
        <p:spPr>
          <a:xfrm>
            <a:off x="6959553" y="1136930"/>
            <a:ext cx="1833600" cy="313500"/>
          </a:xfrm>
          <a:prstGeom prst="rect">
            <a:avLst/>
          </a:prstGeom>
          <a:noFill/>
          <a:ln>
            <a:noFill/>
          </a:ln>
        </p:spPr>
        <p:txBody>
          <a:bodyPr anchorCtr="0" anchor="t" bIns="34275" lIns="0" spcFirstLastPara="1" rIns="0" wrap="square" tIns="34275">
            <a:noAutofit/>
          </a:bodyPr>
          <a:lstStyle>
            <a:lvl1pPr indent="-228600" lvl="0" marL="457200" rtl="0" algn="l">
              <a:lnSpc>
                <a:spcPct val="90000"/>
              </a:lnSpc>
              <a:spcBef>
                <a:spcPts val="800"/>
              </a:spcBef>
              <a:spcAft>
                <a:spcPts val="0"/>
              </a:spcAft>
              <a:buSzPts val="1100"/>
              <a:buNone/>
              <a:defRPr sz="1500">
                <a:solidFill>
                  <a:schemeClr val="dk1"/>
                </a:solidFill>
                <a:latin typeface="Barlow"/>
                <a:ea typeface="Barlow"/>
                <a:cs typeface="Barlow"/>
                <a:sym typeface="Barlow"/>
              </a:defRPr>
            </a:lvl1pPr>
            <a:lvl2pPr indent="-292100" lvl="1" marL="914400" rtl="0" algn="l">
              <a:lnSpc>
                <a:spcPct val="90000"/>
              </a:lnSpc>
              <a:spcBef>
                <a:spcPts val="400"/>
              </a:spcBef>
              <a:spcAft>
                <a:spcPts val="0"/>
              </a:spcAft>
              <a:buSzPts val="1000"/>
              <a:buChar char="▪"/>
              <a:defRPr/>
            </a:lvl2pPr>
            <a:lvl3pPr indent="-292100" lvl="2" marL="1371600" rtl="0" algn="l">
              <a:lnSpc>
                <a:spcPct val="90000"/>
              </a:lnSpc>
              <a:spcBef>
                <a:spcPts val="400"/>
              </a:spcBef>
              <a:spcAft>
                <a:spcPts val="0"/>
              </a:spcAft>
              <a:buSzPts val="1000"/>
              <a:buChar char="▪"/>
              <a:defRPr/>
            </a:lvl3pPr>
            <a:lvl4pPr indent="-292100" lvl="3" marL="1828800" rtl="0" algn="l">
              <a:lnSpc>
                <a:spcPct val="90000"/>
              </a:lnSpc>
              <a:spcBef>
                <a:spcPts val="400"/>
              </a:spcBef>
              <a:spcAft>
                <a:spcPts val="0"/>
              </a:spcAft>
              <a:buSzPts val="1000"/>
              <a:buChar char="▪"/>
              <a:defRPr/>
            </a:lvl4pPr>
            <a:lvl5pPr indent="-292100" lvl="4" marL="2286000" rtl="0" algn="l">
              <a:lnSpc>
                <a:spcPct val="90000"/>
              </a:lnSpc>
              <a:spcBef>
                <a:spcPts val="400"/>
              </a:spcBef>
              <a:spcAft>
                <a:spcPts val="0"/>
              </a:spcAft>
              <a:buSzPts val="10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542" name="Google Shape;542;p9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solidFill>
                  <a:schemeClr val="dk1"/>
                </a:solidFill>
              </a:defRPr>
            </a:lvl1pPr>
            <a:lvl2pPr lvl="1">
              <a:buNone/>
              <a:defRPr>
                <a:solidFill>
                  <a:schemeClr val="dk1"/>
                </a:solidFill>
              </a:defRPr>
            </a:lvl2pPr>
            <a:lvl3pPr lvl="2">
              <a:buNone/>
              <a:defRPr>
                <a:solidFill>
                  <a:schemeClr val="dk1"/>
                </a:solidFill>
              </a:defRPr>
            </a:lvl3pPr>
            <a:lvl4pPr lvl="3">
              <a:buNone/>
              <a:defRPr>
                <a:solidFill>
                  <a:schemeClr val="dk1"/>
                </a:solidFill>
              </a:defRPr>
            </a:lvl4pPr>
            <a:lvl5pPr lvl="4">
              <a:buNone/>
              <a:defRPr>
                <a:solidFill>
                  <a:schemeClr val="dk1"/>
                </a:solidFill>
              </a:defRPr>
            </a:lvl5pPr>
            <a:lvl6pPr lvl="5">
              <a:buNone/>
              <a:defRPr>
                <a:solidFill>
                  <a:schemeClr val="dk1"/>
                </a:solidFill>
              </a:defRPr>
            </a:lvl6pPr>
            <a:lvl7pPr lvl="6">
              <a:buNone/>
              <a:defRPr>
                <a:solidFill>
                  <a:schemeClr val="dk1"/>
                </a:solidFill>
              </a:defRPr>
            </a:lvl7pPr>
            <a:lvl8pPr lvl="7">
              <a:buNone/>
              <a:defRPr>
                <a:solidFill>
                  <a:schemeClr val="dk1"/>
                </a:solidFill>
              </a:defRPr>
            </a:lvl8pPr>
            <a:lvl9pPr lvl="8">
              <a:buNone/>
              <a:defRPr>
                <a:solidFill>
                  <a:schemeClr val="dk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Dark" showMasterSp="0">
  <p:cSld name="Quote Dark">
    <p:bg>
      <p:bgPr>
        <a:solidFill>
          <a:schemeClr val="accent2"/>
        </a:solidFill>
      </p:bgPr>
    </p:bg>
    <p:spTree>
      <p:nvGrpSpPr>
        <p:cNvPr id="543" name="Shape 543"/>
        <p:cNvGrpSpPr/>
        <p:nvPr/>
      </p:nvGrpSpPr>
      <p:grpSpPr>
        <a:xfrm>
          <a:off x="0" y="0"/>
          <a:ext cx="0" cy="0"/>
          <a:chOff x="0" y="0"/>
          <a:chExt cx="0" cy="0"/>
        </a:xfrm>
      </p:grpSpPr>
      <p:pic>
        <p:nvPicPr>
          <p:cNvPr descr="A picture containing person, black, holding, white&#10;&#10;Description automatically generated" id="544" name="Google Shape;544;p98"/>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545" name="Google Shape;545;p98"/>
          <p:cNvSpPr txBox="1"/>
          <p:nvPr>
            <p:ph idx="1" type="body"/>
          </p:nvPr>
        </p:nvSpPr>
        <p:spPr>
          <a:xfrm>
            <a:off x="345735" y="3350565"/>
            <a:ext cx="4569900" cy="609900"/>
          </a:xfrm>
          <a:prstGeom prst="rect">
            <a:avLst/>
          </a:prstGeom>
          <a:noFill/>
          <a:ln>
            <a:noFill/>
          </a:ln>
        </p:spPr>
        <p:txBody>
          <a:bodyPr anchorCtr="0" anchor="t" bIns="34275" lIns="0" spcFirstLastPara="1" rIns="0" wrap="square" tIns="34275">
            <a:noAutofit/>
          </a:bodyPr>
          <a:lstStyle>
            <a:lvl1pPr indent="-228600" lvl="0" marL="457200" rtl="0" algn="l">
              <a:lnSpc>
                <a:spcPct val="90000"/>
              </a:lnSpc>
              <a:spcBef>
                <a:spcPts val="0"/>
              </a:spcBef>
              <a:spcAft>
                <a:spcPts val="0"/>
              </a:spcAft>
              <a:buSzPts val="1000"/>
              <a:buNone/>
              <a:defRPr sz="1400">
                <a:solidFill>
                  <a:srgbClr val="9EB7BF"/>
                </a:solidFill>
              </a:defRPr>
            </a:lvl1pPr>
            <a:lvl2pPr indent="-292100" lvl="1" marL="914400" rtl="0" algn="l">
              <a:lnSpc>
                <a:spcPct val="90000"/>
              </a:lnSpc>
              <a:spcBef>
                <a:spcPts val="400"/>
              </a:spcBef>
              <a:spcAft>
                <a:spcPts val="0"/>
              </a:spcAft>
              <a:buSzPts val="1000"/>
              <a:buChar char="▪"/>
              <a:defRPr/>
            </a:lvl2pPr>
            <a:lvl3pPr indent="-292100" lvl="2" marL="1371600" rtl="0" algn="l">
              <a:lnSpc>
                <a:spcPct val="90000"/>
              </a:lnSpc>
              <a:spcBef>
                <a:spcPts val="400"/>
              </a:spcBef>
              <a:spcAft>
                <a:spcPts val="0"/>
              </a:spcAft>
              <a:buSzPts val="1000"/>
              <a:buChar char="▪"/>
              <a:defRPr/>
            </a:lvl3pPr>
            <a:lvl4pPr indent="-292100" lvl="3" marL="1828800" rtl="0" algn="l">
              <a:lnSpc>
                <a:spcPct val="90000"/>
              </a:lnSpc>
              <a:spcBef>
                <a:spcPts val="400"/>
              </a:spcBef>
              <a:spcAft>
                <a:spcPts val="0"/>
              </a:spcAft>
              <a:buSzPts val="1000"/>
              <a:buChar char="▪"/>
              <a:defRPr/>
            </a:lvl4pPr>
            <a:lvl5pPr indent="-292100" lvl="4" marL="2286000" rtl="0" algn="l">
              <a:lnSpc>
                <a:spcPct val="90000"/>
              </a:lnSpc>
              <a:spcBef>
                <a:spcPts val="400"/>
              </a:spcBef>
              <a:spcAft>
                <a:spcPts val="0"/>
              </a:spcAft>
              <a:buSzPts val="10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546" name="Google Shape;546;p98"/>
          <p:cNvSpPr txBox="1"/>
          <p:nvPr>
            <p:ph idx="2" type="body"/>
          </p:nvPr>
        </p:nvSpPr>
        <p:spPr>
          <a:xfrm>
            <a:off x="345735" y="986822"/>
            <a:ext cx="4569900" cy="2205300"/>
          </a:xfrm>
          <a:prstGeom prst="rect">
            <a:avLst/>
          </a:prstGeom>
          <a:noFill/>
          <a:ln>
            <a:noFill/>
          </a:ln>
        </p:spPr>
        <p:txBody>
          <a:bodyPr anchorCtr="0" anchor="b" bIns="34275" lIns="0" spcFirstLastPara="1" rIns="0" wrap="square" tIns="34275">
            <a:noAutofit/>
          </a:bodyPr>
          <a:lstStyle>
            <a:lvl1pPr indent="-228600" lvl="0" marL="457200" rtl="0" algn="l">
              <a:lnSpc>
                <a:spcPct val="90000"/>
              </a:lnSpc>
              <a:spcBef>
                <a:spcPts val="800"/>
              </a:spcBef>
              <a:spcAft>
                <a:spcPts val="0"/>
              </a:spcAft>
              <a:buSzPts val="1800"/>
              <a:buNone/>
              <a:defRPr sz="2400">
                <a:solidFill>
                  <a:schemeClr val="lt1"/>
                </a:solidFill>
                <a:latin typeface="Barlow"/>
                <a:ea typeface="Barlow"/>
                <a:cs typeface="Barlow"/>
                <a:sym typeface="Barlow"/>
              </a:defRPr>
            </a:lvl1pPr>
            <a:lvl2pPr indent="-292100" lvl="1" marL="914400" rtl="0" algn="l">
              <a:lnSpc>
                <a:spcPct val="90000"/>
              </a:lnSpc>
              <a:spcBef>
                <a:spcPts val="400"/>
              </a:spcBef>
              <a:spcAft>
                <a:spcPts val="0"/>
              </a:spcAft>
              <a:buSzPts val="1000"/>
              <a:buChar char="▪"/>
              <a:defRPr/>
            </a:lvl2pPr>
            <a:lvl3pPr indent="-292100" lvl="2" marL="1371600" rtl="0" algn="l">
              <a:lnSpc>
                <a:spcPct val="90000"/>
              </a:lnSpc>
              <a:spcBef>
                <a:spcPts val="400"/>
              </a:spcBef>
              <a:spcAft>
                <a:spcPts val="0"/>
              </a:spcAft>
              <a:buSzPts val="1000"/>
              <a:buChar char="▪"/>
              <a:defRPr/>
            </a:lvl3pPr>
            <a:lvl4pPr indent="-292100" lvl="3" marL="1828800" rtl="0" algn="l">
              <a:lnSpc>
                <a:spcPct val="90000"/>
              </a:lnSpc>
              <a:spcBef>
                <a:spcPts val="400"/>
              </a:spcBef>
              <a:spcAft>
                <a:spcPts val="0"/>
              </a:spcAft>
              <a:buSzPts val="1000"/>
              <a:buChar char="▪"/>
              <a:defRPr/>
            </a:lvl4pPr>
            <a:lvl5pPr indent="-292100" lvl="4" marL="2286000" rtl="0" algn="l">
              <a:lnSpc>
                <a:spcPct val="90000"/>
              </a:lnSpc>
              <a:spcBef>
                <a:spcPts val="400"/>
              </a:spcBef>
              <a:spcAft>
                <a:spcPts val="0"/>
              </a:spcAft>
              <a:buSzPts val="10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pic>
        <p:nvPicPr>
          <p:cNvPr id="547" name="Google Shape;547;p98"/>
          <p:cNvPicPr preferRelativeResize="0"/>
          <p:nvPr/>
        </p:nvPicPr>
        <p:blipFill rotWithShape="1">
          <a:blip r:embed="rId3">
            <a:alphaModFix/>
          </a:blip>
          <a:srcRect b="0" l="0" r="0" t="0"/>
          <a:stretch/>
        </p:blipFill>
        <p:spPr>
          <a:xfrm>
            <a:off x="356616" y="4761292"/>
            <a:ext cx="1001269" cy="157503"/>
          </a:xfrm>
          <a:prstGeom prst="rect">
            <a:avLst/>
          </a:prstGeom>
          <a:noFill/>
          <a:ln>
            <a:noFill/>
          </a:ln>
        </p:spPr>
      </p:pic>
      <p:sp>
        <p:nvSpPr>
          <p:cNvPr id="548" name="Google Shape;548;p9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solidFill>
                  <a:srgbClr val="9EB7BF"/>
                </a:solidFill>
              </a:defRPr>
            </a:lvl1pPr>
            <a:lvl2pPr lvl="1">
              <a:buNone/>
              <a:defRPr>
                <a:solidFill>
                  <a:srgbClr val="9EB7BF"/>
                </a:solidFill>
              </a:defRPr>
            </a:lvl2pPr>
            <a:lvl3pPr lvl="2">
              <a:buNone/>
              <a:defRPr>
                <a:solidFill>
                  <a:srgbClr val="9EB7BF"/>
                </a:solidFill>
              </a:defRPr>
            </a:lvl3pPr>
            <a:lvl4pPr lvl="3">
              <a:buNone/>
              <a:defRPr>
                <a:solidFill>
                  <a:srgbClr val="9EB7BF"/>
                </a:solidFill>
              </a:defRPr>
            </a:lvl4pPr>
            <a:lvl5pPr lvl="4">
              <a:buNone/>
              <a:defRPr>
                <a:solidFill>
                  <a:srgbClr val="9EB7BF"/>
                </a:solidFill>
              </a:defRPr>
            </a:lvl5pPr>
            <a:lvl6pPr lvl="5">
              <a:buNone/>
              <a:defRPr>
                <a:solidFill>
                  <a:srgbClr val="9EB7BF"/>
                </a:solidFill>
              </a:defRPr>
            </a:lvl6pPr>
            <a:lvl7pPr lvl="6">
              <a:buNone/>
              <a:defRPr>
                <a:solidFill>
                  <a:srgbClr val="9EB7BF"/>
                </a:solidFill>
              </a:defRPr>
            </a:lvl7pPr>
            <a:lvl8pPr lvl="7">
              <a:buNone/>
              <a:defRPr>
                <a:solidFill>
                  <a:srgbClr val="9EB7BF"/>
                </a:solidFill>
              </a:defRPr>
            </a:lvl8pPr>
            <a:lvl9pPr lvl="8">
              <a:buNone/>
              <a:defRPr>
                <a:solidFill>
                  <a:srgbClr val="9EB7BF"/>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Quote Dark" showMasterSp="0">
  <p:cSld name="1_Quote Dark">
    <p:bg>
      <p:bgPr>
        <a:solidFill>
          <a:schemeClr val="dk1"/>
        </a:solidFill>
      </p:bgPr>
    </p:bg>
    <p:spTree>
      <p:nvGrpSpPr>
        <p:cNvPr id="549" name="Shape 549"/>
        <p:cNvGrpSpPr/>
        <p:nvPr/>
      </p:nvGrpSpPr>
      <p:grpSpPr>
        <a:xfrm>
          <a:off x="0" y="0"/>
          <a:ext cx="0" cy="0"/>
          <a:chOff x="0" y="0"/>
          <a:chExt cx="0" cy="0"/>
        </a:xfrm>
      </p:grpSpPr>
      <p:pic>
        <p:nvPicPr>
          <p:cNvPr descr="A picture containing red, woman, street, phone&#10;&#10;Description automatically generated" id="550" name="Google Shape;550;p99"/>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descr="A picture containing person, black, holding, white&#10;&#10;Description automatically generated" id="551" name="Google Shape;551;p99"/>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552" name="Google Shape;552;p99"/>
          <p:cNvSpPr txBox="1"/>
          <p:nvPr>
            <p:ph idx="1" type="body"/>
          </p:nvPr>
        </p:nvSpPr>
        <p:spPr>
          <a:xfrm>
            <a:off x="345735" y="3350565"/>
            <a:ext cx="4569900" cy="609900"/>
          </a:xfrm>
          <a:prstGeom prst="rect">
            <a:avLst/>
          </a:prstGeom>
          <a:noFill/>
          <a:ln>
            <a:noFill/>
          </a:ln>
        </p:spPr>
        <p:txBody>
          <a:bodyPr anchorCtr="0" anchor="t" bIns="34275" lIns="0" spcFirstLastPara="1" rIns="0" wrap="square" tIns="34275">
            <a:noAutofit/>
          </a:bodyPr>
          <a:lstStyle>
            <a:lvl1pPr indent="-228600" lvl="0" marL="457200" rtl="0" algn="l">
              <a:lnSpc>
                <a:spcPct val="90000"/>
              </a:lnSpc>
              <a:spcBef>
                <a:spcPts val="0"/>
              </a:spcBef>
              <a:spcAft>
                <a:spcPts val="0"/>
              </a:spcAft>
              <a:buSzPts val="1000"/>
              <a:buNone/>
              <a:defRPr sz="1400">
                <a:solidFill>
                  <a:srgbClr val="9EB7BF"/>
                </a:solidFill>
              </a:defRPr>
            </a:lvl1pPr>
            <a:lvl2pPr indent="-292100" lvl="1" marL="914400" rtl="0" algn="l">
              <a:lnSpc>
                <a:spcPct val="90000"/>
              </a:lnSpc>
              <a:spcBef>
                <a:spcPts val="400"/>
              </a:spcBef>
              <a:spcAft>
                <a:spcPts val="0"/>
              </a:spcAft>
              <a:buSzPts val="1000"/>
              <a:buChar char="▪"/>
              <a:defRPr/>
            </a:lvl2pPr>
            <a:lvl3pPr indent="-292100" lvl="2" marL="1371600" rtl="0" algn="l">
              <a:lnSpc>
                <a:spcPct val="90000"/>
              </a:lnSpc>
              <a:spcBef>
                <a:spcPts val="400"/>
              </a:spcBef>
              <a:spcAft>
                <a:spcPts val="0"/>
              </a:spcAft>
              <a:buSzPts val="1000"/>
              <a:buChar char="▪"/>
              <a:defRPr/>
            </a:lvl3pPr>
            <a:lvl4pPr indent="-292100" lvl="3" marL="1828800" rtl="0" algn="l">
              <a:lnSpc>
                <a:spcPct val="90000"/>
              </a:lnSpc>
              <a:spcBef>
                <a:spcPts val="400"/>
              </a:spcBef>
              <a:spcAft>
                <a:spcPts val="0"/>
              </a:spcAft>
              <a:buSzPts val="1000"/>
              <a:buChar char="▪"/>
              <a:defRPr/>
            </a:lvl4pPr>
            <a:lvl5pPr indent="-292100" lvl="4" marL="2286000" rtl="0" algn="l">
              <a:lnSpc>
                <a:spcPct val="90000"/>
              </a:lnSpc>
              <a:spcBef>
                <a:spcPts val="400"/>
              </a:spcBef>
              <a:spcAft>
                <a:spcPts val="0"/>
              </a:spcAft>
              <a:buSzPts val="10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553" name="Google Shape;553;p99"/>
          <p:cNvSpPr txBox="1"/>
          <p:nvPr>
            <p:ph idx="2" type="body"/>
          </p:nvPr>
        </p:nvSpPr>
        <p:spPr>
          <a:xfrm>
            <a:off x="345735" y="986822"/>
            <a:ext cx="4569900" cy="2205300"/>
          </a:xfrm>
          <a:prstGeom prst="rect">
            <a:avLst/>
          </a:prstGeom>
          <a:noFill/>
          <a:ln>
            <a:noFill/>
          </a:ln>
        </p:spPr>
        <p:txBody>
          <a:bodyPr anchorCtr="0" anchor="b" bIns="34275" lIns="0" spcFirstLastPara="1" rIns="0" wrap="square" tIns="34275">
            <a:noAutofit/>
          </a:bodyPr>
          <a:lstStyle>
            <a:lvl1pPr indent="-228600" lvl="0" marL="457200" rtl="0" algn="l">
              <a:lnSpc>
                <a:spcPct val="90000"/>
              </a:lnSpc>
              <a:spcBef>
                <a:spcPts val="800"/>
              </a:spcBef>
              <a:spcAft>
                <a:spcPts val="0"/>
              </a:spcAft>
              <a:buSzPts val="1800"/>
              <a:buNone/>
              <a:defRPr sz="2400">
                <a:solidFill>
                  <a:schemeClr val="lt1"/>
                </a:solidFill>
                <a:latin typeface="Barlow"/>
                <a:ea typeface="Barlow"/>
                <a:cs typeface="Barlow"/>
                <a:sym typeface="Barlow"/>
              </a:defRPr>
            </a:lvl1pPr>
            <a:lvl2pPr indent="-292100" lvl="1" marL="914400" rtl="0" algn="l">
              <a:lnSpc>
                <a:spcPct val="90000"/>
              </a:lnSpc>
              <a:spcBef>
                <a:spcPts val="400"/>
              </a:spcBef>
              <a:spcAft>
                <a:spcPts val="0"/>
              </a:spcAft>
              <a:buSzPts val="1000"/>
              <a:buChar char="▪"/>
              <a:defRPr/>
            </a:lvl2pPr>
            <a:lvl3pPr indent="-292100" lvl="2" marL="1371600" rtl="0" algn="l">
              <a:lnSpc>
                <a:spcPct val="90000"/>
              </a:lnSpc>
              <a:spcBef>
                <a:spcPts val="400"/>
              </a:spcBef>
              <a:spcAft>
                <a:spcPts val="0"/>
              </a:spcAft>
              <a:buSzPts val="1000"/>
              <a:buChar char="▪"/>
              <a:defRPr/>
            </a:lvl3pPr>
            <a:lvl4pPr indent="-292100" lvl="3" marL="1828800" rtl="0" algn="l">
              <a:lnSpc>
                <a:spcPct val="90000"/>
              </a:lnSpc>
              <a:spcBef>
                <a:spcPts val="400"/>
              </a:spcBef>
              <a:spcAft>
                <a:spcPts val="0"/>
              </a:spcAft>
              <a:buSzPts val="1000"/>
              <a:buChar char="▪"/>
              <a:defRPr/>
            </a:lvl4pPr>
            <a:lvl5pPr indent="-292100" lvl="4" marL="2286000" rtl="0" algn="l">
              <a:lnSpc>
                <a:spcPct val="90000"/>
              </a:lnSpc>
              <a:spcBef>
                <a:spcPts val="400"/>
              </a:spcBef>
              <a:spcAft>
                <a:spcPts val="0"/>
              </a:spcAft>
              <a:buSzPts val="10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pic>
        <p:nvPicPr>
          <p:cNvPr id="554" name="Google Shape;554;p99"/>
          <p:cNvPicPr preferRelativeResize="0"/>
          <p:nvPr/>
        </p:nvPicPr>
        <p:blipFill rotWithShape="1">
          <a:blip r:embed="rId4">
            <a:alphaModFix/>
          </a:blip>
          <a:srcRect b="0" l="0" r="0" t="0"/>
          <a:stretch/>
        </p:blipFill>
        <p:spPr>
          <a:xfrm>
            <a:off x="356616" y="4761292"/>
            <a:ext cx="1001269" cy="157503"/>
          </a:xfrm>
          <a:prstGeom prst="rect">
            <a:avLst/>
          </a:prstGeom>
          <a:noFill/>
          <a:ln>
            <a:noFill/>
          </a:ln>
        </p:spPr>
      </p:pic>
      <p:sp>
        <p:nvSpPr>
          <p:cNvPr id="555" name="Google Shape;555;p9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solidFill>
                  <a:srgbClr val="9EB7BF"/>
                </a:solidFill>
              </a:defRPr>
            </a:lvl1pPr>
            <a:lvl2pPr lvl="1">
              <a:buNone/>
              <a:defRPr>
                <a:solidFill>
                  <a:srgbClr val="9EB7BF"/>
                </a:solidFill>
              </a:defRPr>
            </a:lvl2pPr>
            <a:lvl3pPr lvl="2">
              <a:buNone/>
              <a:defRPr>
                <a:solidFill>
                  <a:srgbClr val="9EB7BF"/>
                </a:solidFill>
              </a:defRPr>
            </a:lvl3pPr>
            <a:lvl4pPr lvl="3">
              <a:buNone/>
              <a:defRPr>
                <a:solidFill>
                  <a:srgbClr val="9EB7BF"/>
                </a:solidFill>
              </a:defRPr>
            </a:lvl4pPr>
            <a:lvl5pPr lvl="4">
              <a:buNone/>
              <a:defRPr>
                <a:solidFill>
                  <a:srgbClr val="9EB7BF"/>
                </a:solidFill>
              </a:defRPr>
            </a:lvl5pPr>
            <a:lvl6pPr lvl="5">
              <a:buNone/>
              <a:defRPr>
                <a:solidFill>
                  <a:srgbClr val="9EB7BF"/>
                </a:solidFill>
              </a:defRPr>
            </a:lvl6pPr>
            <a:lvl7pPr lvl="6">
              <a:buNone/>
              <a:defRPr>
                <a:solidFill>
                  <a:srgbClr val="9EB7BF"/>
                </a:solidFill>
              </a:defRPr>
            </a:lvl7pPr>
            <a:lvl8pPr lvl="7">
              <a:buNone/>
              <a:defRPr>
                <a:solidFill>
                  <a:srgbClr val="9EB7BF"/>
                </a:solidFill>
              </a:defRPr>
            </a:lvl8pPr>
            <a:lvl9pPr lvl="8">
              <a:buNone/>
              <a:defRPr>
                <a:solidFill>
                  <a:srgbClr val="9EB7BF"/>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Quote Dark" showMasterSp="0">
  <p:cSld name="2_Quote Dark">
    <p:bg>
      <p:bgPr>
        <a:solidFill>
          <a:schemeClr val="dk1"/>
        </a:solidFill>
      </p:bgPr>
    </p:bg>
    <p:spTree>
      <p:nvGrpSpPr>
        <p:cNvPr id="556" name="Shape 556"/>
        <p:cNvGrpSpPr/>
        <p:nvPr/>
      </p:nvGrpSpPr>
      <p:grpSpPr>
        <a:xfrm>
          <a:off x="0" y="0"/>
          <a:ext cx="0" cy="0"/>
          <a:chOff x="0" y="0"/>
          <a:chExt cx="0" cy="0"/>
        </a:xfrm>
      </p:grpSpPr>
      <p:pic>
        <p:nvPicPr>
          <p:cNvPr descr="A picture containing camera, sitting, man, table&#10;&#10;Description automatically generated" id="557" name="Google Shape;557;p100"/>
          <p:cNvPicPr preferRelativeResize="0"/>
          <p:nvPr/>
        </p:nvPicPr>
        <p:blipFill rotWithShape="1">
          <a:blip r:embed="rId2">
            <a:alphaModFix/>
          </a:blip>
          <a:srcRect b="0" l="0" r="18705" t="0"/>
          <a:stretch/>
        </p:blipFill>
        <p:spPr>
          <a:xfrm>
            <a:off x="1710488" y="0"/>
            <a:ext cx="7433515" cy="5143500"/>
          </a:xfrm>
          <a:prstGeom prst="rect">
            <a:avLst/>
          </a:prstGeom>
          <a:noFill/>
          <a:ln>
            <a:noFill/>
          </a:ln>
        </p:spPr>
      </p:pic>
      <p:pic>
        <p:nvPicPr>
          <p:cNvPr descr="A picture containing person, black, holding, white&#10;&#10;Description automatically generated" id="558" name="Google Shape;558;p100"/>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559" name="Google Shape;559;p100"/>
          <p:cNvSpPr txBox="1"/>
          <p:nvPr>
            <p:ph idx="1" type="body"/>
          </p:nvPr>
        </p:nvSpPr>
        <p:spPr>
          <a:xfrm>
            <a:off x="345735" y="3350565"/>
            <a:ext cx="4569900" cy="609900"/>
          </a:xfrm>
          <a:prstGeom prst="rect">
            <a:avLst/>
          </a:prstGeom>
          <a:noFill/>
          <a:ln>
            <a:noFill/>
          </a:ln>
        </p:spPr>
        <p:txBody>
          <a:bodyPr anchorCtr="0" anchor="t" bIns="34275" lIns="0" spcFirstLastPara="1" rIns="0" wrap="square" tIns="34275">
            <a:noAutofit/>
          </a:bodyPr>
          <a:lstStyle>
            <a:lvl1pPr indent="-228600" lvl="0" marL="457200" rtl="0" algn="l">
              <a:lnSpc>
                <a:spcPct val="90000"/>
              </a:lnSpc>
              <a:spcBef>
                <a:spcPts val="0"/>
              </a:spcBef>
              <a:spcAft>
                <a:spcPts val="0"/>
              </a:spcAft>
              <a:buSzPts val="1000"/>
              <a:buNone/>
              <a:defRPr sz="1400">
                <a:solidFill>
                  <a:srgbClr val="9EB7BF"/>
                </a:solidFill>
              </a:defRPr>
            </a:lvl1pPr>
            <a:lvl2pPr indent="-292100" lvl="1" marL="914400" rtl="0" algn="l">
              <a:lnSpc>
                <a:spcPct val="90000"/>
              </a:lnSpc>
              <a:spcBef>
                <a:spcPts val="400"/>
              </a:spcBef>
              <a:spcAft>
                <a:spcPts val="0"/>
              </a:spcAft>
              <a:buSzPts val="1000"/>
              <a:buChar char="▪"/>
              <a:defRPr/>
            </a:lvl2pPr>
            <a:lvl3pPr indent="-292100" lvl="2" marL="1371600" rtl="0" algn="l">
              <a:lnSpc>
                <a:spcPct val="90000"/>
              </a:lnSpc>
              <a:spcBef>
                <a:spcPts val="400"/>
              </a:spcBef>
              <a:spcAft>
                <a:spcPts val="0"/>
              </a:spcAft>
              <a:buSzPts val="1000"/>
              <a:buChar char="▪"/>
              <a:defRPr/>
            </a:lvl3pPr>
            <a:lvl4pPr indent="-292100" lvl="3" marL="1828800" rtl="0" algn="l">
              <a:lnSpc>
                <a:spcPct val="90000"/>
              </a:lnSpc>
              <a:spcBef>
                <a:spcPts val="400"/>
              </a:spcBef>
              <a:spcAft>
                <a:spcPts val="0"/>
              </a:spcAft>
              <a:buSzPts val="1000"/>
              <a:buChar char="▪"/>
              <a:defRPr/>
            </a:lvl4pPr>
            <a:lvl5pPr indent="-292100" lvl="4" marL="2286000" rtl="0" algn="l">
              <a:lnSpc>
                <a:spcPct val="90000"/>
              </a:lnSpc>
              <a:spcBef>
                <a:spcPts val="400"/>
              </a:spcBef>
              <a:spcAft>
                <a:spcPts val="0"/>
              </a:spcAft>
              <a:buSzPts val="10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560" name="Google Shape;560;p100"/>
          <p:cNvSpPr txBox="1"/>
          <p:nvPr>
            <p:ph idx="2" type="body"/>
          </p:nvPr>
        </p:nvSpPr>
        <p:spPr>
          <a:xfrm>
            <a:off x="345735" y="986822"/>
            <a:ext cx="4569900" cy="2205300"/>
          </a:xfrm>
          <a:prstGeom prst="rect">
            <a:avLst/>
          </a:prstGeom>
          <a:noFill/>
          <a:ln>
            <a:noFill/>
          </a:ln>
        </p:spPr>
        <p:txBody>
          <a:bodyPr anchorCtr="0" anchor="b" bIns="34275" lIns="0" spcFirstLastPara="1" rIns="0" wrap="square" tIns="34275">
            <a:noAutofit/>
          </a:bodyPr>
          <a:lstStyle>
            <a:lvl1pPr indent="-228600" lvl="0" marL="457200" rtl="0" algn="l">
              <a:lnSpc>
                <a:spcPct val="90000"/>
              </a:lnSpc>
              <a:spcBef>
                <a:spcPts val="800"/>
              </a:spcBef>
              <a:spcAft>
                <a:spcPts val="0"/>
              </a:spcAft>
              <a:buSzPts val="1800"/>
              <a:buNone/>
              <a:defRPr sz="2400">
                <a:solidFill>
                  <a:schemeClr val="lt1"/>
                </a:solidFill>
                <a:latin typeface="Barlow"/>
                <a:ea typeface="Barlow"/>
                <a:cs typeface="Barlow"/>
                <a:sym typeface="Barlow"/>
              </a:defRPr>
            </a:lvl1pPr>
            <a:lvl2pPr indent="-292100" lvl="1" marL="914400" rtl="0" algn="l">
              <a:lnSpc>
                <a:spcPct val="90000"/>
              </a:lnSpc>
              <a:spcBef>
                <a:spcPts val="400"/>
              </a:spcBef>
              <a:spcAft>
                <a:spcPts val="0"/>
              </a:spcAft>
              <a:buSzPts val="1000"/>
              <a:buChar char="▪"/>
              <a:defRPr/>
            </a:lvl2pPr>
            <a:lvl3pPr indent="-292100" lvl="2" marL="1371600" rtl="0" algn="l">
              <a:lnSpc>
                <a:spcPct val="90000"/>
              </a:lnSpc>
              <a:spcBef>
                <a:spcPts val="400"/>
              </a:spcBef>
              <a:spcAft>
                <a:spcPts val="0"/>
              </a:spcAft>
              <a:buSzPts val="1000"/>
              <a:buChar char="▪"/>
              <a:defRPr/>
            </a:lvl3pPr>
            <a:lvl4pPr indent="-292100" lvl="3" marL="1828800" rtl="0" algn="l">
              <a:lnSpc>
                <a:spcPct val="90000"/>
              </a:lnSpc>
              <a:spcBef>
                <a:spcPts val="400"/>
              </a:spcBef>
              <a:spcAft>
                <a:spcPts val="0"/>
              </a:spcAft>
              <a:buSzPts val="1000"/>
              <a:buChar char="▪"/>
              <a:defRPr/>
            </a:lvl4pPr>
            <a:lvl5pPr indent="-292100" lvl="4" marL="2286000" rtl="0" algn="l">
              <a:lnSpc>
                <a:spcPct val="90000"/>
              </a:lnSpc>
              <a:spcBef>
                <a:spcPts val="400"/>
              </a:spcBef>
              <a:spcAft>
                <a:spcPts val="0"/>
              </a:spcAft>
              <a:buSzPts val="10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pic>
        <p:nvPicPr>
          <p:cNvPr id="561" name="Google Shape;561;p100"/>
          <p:cNvPicPr preferRelativeResize="0"/>
          <p:nvPr/>
        </p:nvPicPr>
        <p:blipFill rotWithShape="1">
          <a:blip r:embed="rId4">
            <a:alphaModFix/>
          </a:blip>
          <a:srcRect b="0" l="0" r="0" t="0"/>
          <a:stretch/>
        </p:blipFill>
        <p:spPr>
          <a:xfrm>
            <a:off x="356616" y="4761292"/>
            <a:ext cx="1001269" cy="157503"/>
          </a:xfrm>
          <a:prstGeom prst="rect">
            <a:avLst/>
          </a:prstGeom>
          <a:noFill/>
          <a:ln>
            <a:noFill/>
          </a:ln>
        </p:spPr>
      </p:pic>
      <p:sp>
        <p:nvSpPr>
          <p:cNvPr id="562" name="Google Shape;562;p10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solidFill>
                  <a:srgbClr val="9EB7BF"/>
                </a:solidFill>
              </a:defRPr>
            </a:lvl1pPr>
            <a:lvl2pPr lvl="1">
              <a:buNone/>
              <a:defRPr>
                <a:solidFill>
                  <a:srgbClr val="9EB7BF"/>
                </a:solidFill>
              </a:defRPr>
            </a:lvl2pPr>
            <a:lvl3pPr lvl="2">
              <a:buNone/>
              <a:defRPr>
                <a:solidFill>
                  <a:srgbClr val="9EB7BF"/>
                </a:solidFill>
              </a:defRPr>
            </a:lvl3pPr>
            <a:lvl4pPr lvl="3">
              <a:buNone/>
              <a:defRPr>
                <a:solidFill>
                  <a:srgbClr val="9EB7BF"/>
                </a:solidFill>
              </a:defRPr>
            </a:lvl4pPr>
            <a:lvl5pPr lvl="4">
              <a:buNone/>
              <a:defRPr>
                <a:solidFill>
                  <a:srgbClr val="9EB7BF"/>
                </a:solidFill>
              </a:defRPr>
            </a:lvl5pPr>
            <a:lvl6pPr lvl="5">
              <a:buNone/>
              <a:defRPr>
                <a:solidFill>
                  <a:srgbClr val="9EB7BF"/>
                </a:solidFill>
              </a:defRPr>
            </a:lvl6pPr>
            <a:lvl7pPr lvl="6">
              <a:buNone/>
              <a:defRPr>
                <a:solidFill>
                  <a:srgbClr val="9EB7BF"/>
                </a:solidFill>
              </a:defRPr>
            </a:lvl7pPr>
            <a:lvl8pPr lvl="7">
              <a:buNone/>
              <a:defRPr>
                <a:solidFill>
                  <a:srgbClr val="9EB7BF"/>
                </a:solidFill>
              </a:defRPr>
            </a:lvl8pPr>
            <a:lvl9pPr lvl="8">
              <a:buNone/>
              <a:defRPr>
                <a:solidFill>
                  <a:srgbClr val="9EB7BF"/>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White">
  <p:cSld name="Quote White">
    <p:bg>
      <p:bgPr>
        <a:solidFill>
          <a:srgbClr val="6CA6BB"/>
        </a:solidFill>
      </p:bgPr>
    </p:bg>
    <p:spTree>
      <p:nvGrpSpPr>
        <p:cNvPr id="563" name="Shape 563"/>
        <p:cNvGrpSpPr/>
        <p:nvPr/>
      </p:nvGrpSpPr>
      <p:grpSpPr>
        <a:xfrm>
          <a:off x="0" y="0"/>
          <a:ext cx="0" cy="0"/>
          <a:chOff x="0" y="0"/>
          <a:chExt cx="0" cy="0"/>
        </a:xfrm>
      </p:grpSpPr>
      <p:pic>
        <p:nvPicPr>
          <p:cNvPr descr="A close up of a logo&#10;&#10;Description automatically generated" id="564" name="Google Shape;564;p101"/>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565" name="Google Shape;565;p101"/>
          <p:cNvSpPr txBox="1"/>
          <p:nvPr>
            <p:ph idx="1" type="body"/>
          </p:nvPr>
        </p:nvSpPr>
        <p:spPr>
          <a:xfrm>
            <a:off x="345735" y="3350565"/>
            <a:ext cx="4569900" cy="609900"/>
          </a:xfrm>
          <a:prstGeom prst="rect">
            <a:avLst/>
          </a:prstGeom>
          <a:noFill/>
          <a:ln>
            <a:noFill/>
          </a:ln>
        </p:spPr>
        <p:txBody>
          <a:bodyPr anchorCtr="0" anchor="t" bIns="34275" lIns="0" spcFirstLastPara="1" rIns="0" wrap="square" tIns="34275">
            <a:noAutofit/>
          </a:bodyPr>
          <a:lstStyle>
            <a:lvl1pPr indent="-228600" lvl="0" marL="457200" rtl="0" algn="l">
              <a:lnSpc>
                <a:spcPct val="90000"/>
              </a:lnSpc>
              <a:spcBef>
                <a:spcPts val="0"/>
              </a:spcBef>
              <a:spcAft>
                <a:spcPts val="0"/>
              </a:spcAft>
              <a:buSzPts val="1000"/>
              <a:buNone/>
              <a:defRPr sz="1400">
                <a:solidFill>
                  <a:schemeClr val="accent3"/>
                </a:solidFill>
              </a:defRPr>
            </a:lvl1pPr>
            <a:lvl2pPr indent="-292100" lvl="1" marL="914400" rtl="0" algn="l">
              <a:lnSpc>
                <a:spcPct val="90000"/>
              </a:lnSpc>
              <a:spcBef>
                <a:spcPts val="400"/>
              </a:spcBef>
              <a:spcAft>
                <a:spcPts val="0"/>
              </a:spcAft>
              <a:buSzPts val="1000"/>
              <a:buChar char="▪"/>
              <a:defRPr/>
            </a:lvl2pPr>
            <a:lvl3pPr indent="-292100" lvl="2" marL="1371600" rtl="0" algn="l">
              <a:lnSpc>
                <a:spcPct val="90000"/>
              </a:lnSpc>
              <a:spcBef>
                <a:spcPts val="400"/>
              </a:spcBef>
              <a:spcAft>
                <a:spcPts val="0"/>
              </a:spcAft>
              <a:buSzPts val="1000"/>
              <a:buChar char="▪"/>
              <a:defRPr/>
            </a:lvl3pPr>
            <a:lvl4pPr indent="-292100" lvl="3" marL="1828800" rtl="0" algn="l">
              <a:lnSpc>
                <a:spcPct val="90000"/>
              </a:lnSpc>
              <a:spcBef>
                <a:spcPts val="400"/>
              </a:spcBef>
              <a:spcAft>
                <a:spcPts val="0"/>
              </a:spcAft>
              <a:buSzPts val="1000"/>
              <a:buChar char="▪"/>
              <a:defRPr/>
            </a:lvl4pPr>
            <a:lvl5pPr indent="-292100" lvl="4" marL="2286000" rtl="0" algn="l">
              <a:lnSpc>
                <a:spcPct val="90000"/>
              </a:lnSpc>
              <a:spcBef>
                <a:spcPts val="400"/>
              </a:spcBef>
              <a:spcAft>
                <a:spcPts val="0"/>
              </a:spcAft>
              <a:buSzPts val="10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566" name="Google Shape;566;p101"/>
          <p:cNvSpPr txBox="1"/>
          <p:nvPr>
            <p:ph idx="2" type="body"/>
          </p:nvPr>
        </p:nvSpPr>
        <p:spPr>
          <a:xfrm>
            <a:off x="345735" y="986822"/>
            <a:ext cx="4569900" cy="2205300"/>
          </a:xfrm>
          <a:prstGeom prst="rect">
            <a:avLst/>
          </a:prstGeom>
          <a:noFill/>
          <a:ln>
            <a:noFill/>
          </a:ln>
        </p:spPr>
        <p:txBody>
          <a:bodyPr anchorCtr="0" anchor="b" bIns="34275" lIns="0" spcFirstLastPara="1" rIns="0" wrap="square" tIns="34275">
            <a:noAutofit/>
          </a:bodyPr>
          <a:lstStyle>
            <a:lvl1pPr indent="-228600" lvl="0" marL="457200" rtl="0" algn="l">
              <a:lnSpc>
                <a:spcPct val="90000"/>
              </a:lnSpc>
              <a:spcBef>
                <a:spcPts val="800"/>
              </a:spcBef>
              <a:spcAft>
                <a:spcPts val="0"/>
              </a:spcAft>
              <a:buSzPts val="1800"/>
              <a:buNone/>
              <a:defRPr sz="2400">
                <a:solidFill>
                  <a:schemeClr val="accent1"/>
                </a:solidFill>
                <a:latin typeface="Barlow"/>
                <a:ea typeface="Barlow"/>
                <a:cs typeface="Barlow"/>
                <a:sym typeface="Barlow"/>
              </a:defRPr>
            </a:lvl1pPr>
            <a:lvl2pPr indent="-292100" lvl="1" marL="914400" rtl="0" algn="l">
              <a:lnSpc>
                <a:spcPct val="90000"/>
              </a:lnSpc>
              <a:spcBef>
                <a:spcPts val="400"/>
              </a:spcBef>
              <a:spcAft>
                <a:spcPts val="0"/>
              </a:spcAft>
              <a:buSzPts val="1000"/>
              <a:buChar char="▪"/>
              <a:defRPr/>
            </a:lvl2pPr>
            <a:lvl3pPr indent="-292100" lvl="2" marL="1371600" rtl="0" algn="l">
              <a:lnSpc>
                <a:spcPct val="90000"/>
              </a:lnSpc>
              <a:spcBef>
                <a:spcPts val="400"/>
              </a:spcBef>
              <a:spcAft>
                <a:spcPts val="0"/>
              </a:spcAft>
              <a:buSzPts val="1000"/>
              <a:buChar char="▪"/>
              <a:defRPr/>
            </a:lvl3pPr>
            <a:lvl4pPr indent="-292100" lvl="3" marL="1828800" rtl="0" algn="l">
              <a:lnSpc>
                <a:spcPct val="90000"/>
              </a:lnSpc>
              <a:spcBef>
                <a:spcPts val="400"/>
              </a:spcBef>
              <a:spcAft>
                <a:spcPts val="0"/>
              </a:spcAft>
              <a:buSzPts val="1000"/>
              <a:buChar char="▪"/>
              <a:defRPr/>
            </a:lvl4pPr>
            <a:lvl5pPr indent="-292100" lvl="4" marL="2286000" rtl="0" algn="l">
              <a:lnSpc>
                <a:spcPct val="90000"/>
              </a:lnSpc>
              <a:spcBef>
                <a:spcPts val="400"/>
              </a:spcBef>
              <a:spcAft>
                <a:spcPts val="0"/>
              </a:spcAft>
              <a:buSzPts val="10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567" name="Google Shape;567;p10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solidFill>
                  <a:schemeClr val="accent3"/>
                </a:solidFill>
              </a:defRPr>
            </a:lvl1pPr>
            <a:lvl2pPr lvl="1">
              <a:buNone/>
              <a:defRPr>
                <a:solidFill>
                  <a:schemeClr val="accent3"/>
                </a:solidFill>
              </a:defRPr>
            </a:lvl2pPr>
            <a:lvl3pPr lvl="2">
              <a:buNone/>
              <a:defRPr>
                <a:solidFill>
                  <a:schemeClr val="accent3"/>
                </a:solidFill>
              </a:defRPr>
            </a:lvl3pPr>
            <a:lvl4pPr lvl="3">
              <a:buNone/>
              <a:defRPr>
                <a:solidFill>
                  <a:schemeClr val="accent3"/>
                </a:solidFill>
              </a:defRPr>
            </a:lvl4pPr>
            <a:lvl5pPr lvl="4">
              <a:buNone/>
              <a:defRPr>
                <a:solidFill>
                  <a:schemeClr val="accent3"/>
                </a:solidFill>
              </a:defRPr>
            </a:lvl5pPr>
            <a:lvl6pPr lvl="5">
              <a:buNone/>
              <a:defRPr>
                <a:solidFill>
                  <a:schemeClr val="accent3"/>
                </a:solidFill>
              </a:defRPr>
            </a:lvl6pPr>
            <a:lvl7pPr lvl="6">
              <a:buNone/>
              <a:defRPr>
                <a:solidFill>
                  <a:schemeClr val="accent3"/>
                </a:solidFill>
              </a:defRPr>
            </a:lvl7pPr>
            <a:lvl8pPr lvl="7">
              <a:buNone/>
              <a:defRPr>
                <a:solidFill>
                  <a:schemeClr val="accent3"/>
                </a:solidFill>
              </a:defRPr>
            </a:lvl8pPr>
            <a:lvl9pPr lvl="8">
              <a:buNone/>
              <a:defRPr>
                <a:solidFill>
                  <a:schemeClr val="accent3"/>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line 02" showMasterSp="0">
  <p:cSld name="Headline 02">
    <p:bg>
      <p:bgPr>
        <a:solidFill>
          <a:schemeClr val="accent2"/>
        </a:solidFill>
      </p:bgPr>
    </p:bg>
    <p:spTree>
      <p:nvGrpSpPr>
        <p:cNvPr id="568" name="Shape 568"/>
        <p:cNvGrpSpPr/>
        <p:nvPr/>
      </p:nvGrpSpPr>
      <p:grpSpPr>
        <a:xfrm>
          <a:off x="0" y="0"/>
          <a:ext cx="0" cy="0"/>
          <a:chOff x="0" y="0"/>
          <a:chExt cx="0" cy="0"/>
        </a:xfrm>
      </p:grpSpPr>
      <p:pic>
        <p:nvPicPr>
          <p:cNvPr descr="A picture containing light, black, large, white&#10;&#10;Description automatically generated" id="569" name="Google Shape;569;p102"/>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570" name="Google Shape;570;p102"/>
          <p:cNvSpPr txBox="1"/>
          <p:nvPr>
            <p:ph type="title"/>
          </p:nvPr>
        </p:nvSpPr>
        <p:spPr>
          <a:xfrm>
            <a:off x="345735" y="2074663"/>
            <a:ext cx="8169600" cy="994200"/>
          </a:xfrm>
          <a:prstGeom prst="rect">
            <a:avLst/>
          </a:prstGeom>
          <a:noFill/>
          <a:ln>
            <a:noFill/>
          </a:ln>
        </p:spPr>
        <p:txBody>
          <a:bodyPr anchorCtr="0" anchor="ctr" bIns="34275" lIns="0" spcFirstLastPara="1" rIns="0" wrap="square" tIns="34275">
            <a:noAutofit/>
          </a:bodyPr>
          <a:lstStyle>
            <a:lvl1pPr lvl="0" rtl="0" algn="l">
              <a:lnSpc>
                <a:spcPct val="90000"/>
              </a:lnSpc>
              <a:spcBef>
                <a:spcPts val="0"/>
              </a:spcBef>
              <a:spcAft>
                <a:spcPts val="0"/>
              </a:spcAft>
              <a:buClr>
                <a:schemeClr val="lt1"/>
              </a:buClr>
              <a:buSzPts val="3000"/>
              <a:buFont typeface="Barlow"/>
              <a:buNone/>
              <a:defRPr>
                <a:solidFill>
                  <a:schemeClr val="lt1"/>
                </a:solidFill>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pic>
        <p:nvPicPr>
          <p:cNvPr id="571" name="Google Shape;571;p102"/>
          <p:cNvPicPr preferRelativeResize="0"/>
          <p:nvPr/>
        </p:nvPicPr>
        <p:blipFill rotWithShape="1">
          <a:blip r:embed="rId3">
            <a:alphaModFix/>
          </a:blip>
          <a:srcRect b="0" l="0" r="0" t="0"/>
          <a:stretch/>
        </p:blipFill>
        <p:spPr>
          <a:xfrm>
            <a:off x="356616" y="4761292"/>
            <a:ext cx="1001269" cy="157503"/>
          </a:xfrm>
          <a:prstGeom prst="rect">
            <a:avLst/>
          </a:prstGeom>
          <a:noFill/>
          <a:ln>
            <a:noFill/>
          </a:ln>
        </p:spPr>
      </p:pic>
      <p:sp>
        <p:nvSpPr>
          <p:cNvPr id="572" name="Google Shape;572;p10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Headline 01" showMasterSp="0">
  <p:cSld name="1_Headline 01">
    <p:bg>
      <p:bgPr>
        <a:solidFill>
          <a:schemeClr val="dk1"/>
        </a:solidFill>
      </p:bgPr>
    </p:bg>
    <p:spTree>
      <p:nvGrpSpPr>
        <p:cNvPr id="573" name="Shape 573"/>
        <p:cNvGrpSpPr/>
        <p:nvPr/>
      </p:nvGrpSpPr>
      <p:grpSpPr>
        <a:xfrm>
          <a:off x="0" y="0"/>
          <a:ext cx="0" cy="0"/>
          <a:chOff x="0" y="0"/>
          <a:chExt cx="0" cy="0"/>
        </a:xfrm>
      </p:grpSpPr>
      <p:pic>
        <p:nvPicPr>
          <p:cNvPr descr="A young person sitting in front of a computer&#10;&#10;Description automatically generated" id="574" name="Google Shape;574;p103"/>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descr="A picture containing person, black, holding, white&#10;&#10;Description automatically generated" id="575" name="Google Shape;575;p103"/>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576" name="Google Shape;576;p103"/>
          <p:cNvSpPr txBox="1"/>
          <p:nvPr>
            <p:ph type="title"/>
          </p:nvPr>
        </p:nvSpPr>
        <p:spPr>
          <a:xfrm>
            <a:off x="345735" y="2074663"/>
            <a:ext cx="8169600" cy="994200"/>
          </a:xfrm>
          <a:prstGeom prst="rect">
            <a:avLst/>
          </a:prstGeom>
          <a:noFill/>
          <a:ln>
            <a:noFill/>
          </a:ln>
        </p:spPr>
        <p:txBody>
          <a:bodyPr anchorCtr="0" anchor="ctr" bIns="34275" lIns="0" spcFirstLastPara="1" rIns="0" wrap="square" tIns="34275">
            <a:noAutofit/>
          </a:bodyPr>
          <a:lstStyle>
            <a:lvl1pPr lvl="0" rtl="0" algn="l">
              <a:lnSpc>
                <a:spcPct val="90000"/>
              </a:lnSpc>
              <a:spcBef>
                <a:spcPts val="0"/>
              </a:spcBef>
              <a:spcAft>
                <a:spcPts val="0"/>
              </a:spcAft>
              <a:buClr>
                <a:schemeClr val="lt1"/>
              </a:buClr>
              <a:buSzPts val="3000"/>
              <a:buFont typeface="Barlow"/>
              <a:buNone/>
              <a:defRPr>
                <a:solidFill>
                  <a:schemeClr val="lt1"/>
                </a:solidFill>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pic>
        <p:nvPicPr>
          <p:cNvPr id="577" name="Google Shape;577;p103"/>
          <p:cNvPicPr preferRelativeResize="0"/>
          <p:nvPr/>
        </p:nvPicPr>
        <p:blipFill rotWithShape="1">
          <a:blip r:embed="rId4">
            <a:alphaModFix/>
          </a:blip>
          <a:srcRect b="0" l="0" r="0" t="0"/>
          <a:stretch/>
        </p:blipFill>
        <p:spPr>
          <a:xfrm>
            <a:off x="356616" y="4761292"/>
            <a:ext cx="1001269" cy="157503"/>
          </a:xfrm>
          <a:prstGeom prst="rect">
            <a:avLst/>
          </a:prstGeom>
          <a:noFill/>
          <a:ln>
            <a:noFill/>
          </a:ln>
        </p:spPr>
      </p:pic>
      <p:sp>
        <p:nvSpPr>
          <p:cNvPr id="578" name="Google Shape;578;p10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1.xml"/><Relationship Id="rId22" Type="http://schemas.openxmlformats.org/officeDocument/2006/relationships/slideLayout" Target="../slideLayouts/slideLayout33.xml"/><Relationship Id="rId21" Type="http://schemas.openxmlformats.org/officeDocument/2006/relationships/slideLayout" Target="../slideLayouts/slideLayout32.xml"/><Relationship Id="rId24" Type="http://schemas.openxmlformats.org/officeDocument/2006/relationships/slideLayout" Target="../slideLayouts/slideLayout35.xml"/><Relationship Id="rId23" Type="http://schemas.openxmlformats.org/officeDocument/2006/relationships/slideLayout" Target="../slideLayouts/slideLayout34.xml"/><Relationship Id="rId1" Type="http://schemas.openxmlformats.org/officeDocument/2006/relationships/image" Target="../media/image2.png"/><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26" Type="http://schemas.openxmlformats.org/officeDocument/2006/relationships/slideLayout" Target="../slideLayouts/slideLayout37.xml"/><Relationship Id="rId25" Type="http://schemas.openxmlformats.org/officeDocument/2006/relationships/slideLayout" Target="../slideLayouts/slideLayout36.xml"/><Relationship Id="rId28" Type="http://schemas.openxmlformats.org/officeDocument/2006/relationships/slideLayout" Target="../slideLayouts/slideLayout39.xml"/><Relationship Id="rId27" Type="http://schemas.openxmlformats.org/officeDocument/2006/relationships/slideLayout" Target="../slideLayouts/slideLayout38.xml"/><Relationship Id="rId5" Type="http://schemas.openxmlformats.org/officeDocument/2006/relationships/slideLayout" Target="../slideLayouts/slideLayout16.xml"/><Relationship Id="rId6" Type="http://schemas.openxmlformats.org/officeDocument/2006/relationships/slideLayout" Target="../slideLayouts/slideLayout17.xml"/><Relationship Id="rId29" Type="http://schemas.openxmlformats.org/officeDocument/2006/relationships/slideLayout" Target="../slideLayouts/slideLayout40.xml"/><Relationship Id="rId7" Type="http://schemas.openxmlformats.org/officeDocument/2006/relationships/slideLayout" Target="../slideLayouts/slideLayout18.xml"/><Relationship Id="rId8" Type="http://schemas.openxmlformats.org/officeDocument/2006/relationships/slideLayout" Target="../slideLayouts/slideLayout19.xml"/><Relationship Id="rId31" Type="http://schemas.openxmlformats.org/officeDocument/2006/relationships/slideLayout" Target="../slideLayouts/slideLayout42.xml"/><Relationship Id="rId30" Type="http://schemas.openxmlformats.org/officeDocument/2006/relationships/slideLayout" Target="../slideLayouts/slideLayout41.xml"/><Relationship Id="rId11" Type="http://schemas.openxmlformats.org/officeDocument/2006/relationships/slideLayout" Target="../slideLayouts/slideLayout22.xml"/><Relationship Id="rId33" Type="http://schemas.openxmlformats.org/officeDocument/2006/relationships/slideLayout" Target="../slideLayouts/slideLayout44.xml"/><Relationship Id="rId10" Type="http://schemas.openxmlformats.org/officeDocument/2006/relationships/slideLayout" Target="../slideLayouts/slideLayout21.xml"/><Relationship Id="rId32" Type="http://schemas.openxmlformats.org/officeDocument/2006/relationships/slideLayout" Target="../slideLayouts/slideLayout43.xml"/><Relationship Id="rId13" Type="http://schemas.openxmlformats.org/officeDocument/2006/relationships/slideLayout" Target="../slideLayouts/slideLayout24.xml"/><Relationship Id="rId35" Type="http://schemas.openxmlformats.org/officeDocument/2006/relationships/slideLayout" Target="../slideLayouts/slideLayout46.xml"/><Relationship Id="rId12" Type="http://schemas.openxmlformats.org/officeDocument/2006/relationships/slideLayout" Target="../slideLayouts/slideLayout23.xml"/><Relationship Id="rId34" Type="http://schemas.openxmlformats.org/officeDocument/2006/relationships/slideLayout" Target="../slideLayouts/slideLayout45.xml"/><Relationship Id="rId15" Type="http://schemas.openxmlformats.org/officeDocument/2006/relationships/slideLayout" Target="../slideLayouts/slideLayout26.xml"/><Relationship Id="rId37" Type="http://schemas.openxmlformats.org/officeDocument/2006/relationships/slideLayout" Target="../slideLayouts/slideLayout48.xml"/><Relationship Id="rId14" Type="http://schemas.openxmlformats.org/officeDocument/2006/relationships/slideLayout" Target="../slideLayouts/slideLayout25.xml"/><Relationship Id="rId36" Type="http://schemas.openxmlformats.org/officeDocument/2006/relationships/slideLayout" Target="../slideLayouts/slideLayout47.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38" Type="http://schemas.openxmlformats.org/officeDocument/2006/relationships/theme" Target="../theme/theme3.xml"/><Relationship Id="rId19" Type="http://schemas.openxmlformats.org/officeDocument/2006/relationships/slideLayout" Target="../slideLayouts/slideLayout30.xml"/><Relationship Id="rId18" Type="http://schemas.openxmlformats.org/officeDocument/2006/relationships/slideLayout" Target="../slideLayouts/slideLayout29.xml"/></Relationships>
</file>

<file path=ppt/slideMasters/_rels/slideMaster3.xml.rels><?xml version="1.0" encoding="UTF-8" standalone="yes"?><Relationships xmlns="http://schemas.openxmlformats.org/package/2006/relationships"><Relationship Id="rId20" Type="http://schemas.openxmlformats.org/officeDocument/2006/relationships/slideLayout" Target="../slideLayouts/slideLayout67.xml"/><Relationship Id="rId22" Type="http://schemas.openxmlformats.org/officeDocument/2006/relationships/slideLayout" Target="../slideLayouts/slideLayout69.xml"/><Relationship Id="rId21" Type="http://schemas.openxmlformats.org/officeDocument/2006/relationships/slideLayout" Target="../slideLayouts/slideLayout68.xml"/><Relationship Id="rId24" Type="http://schemas.openxmlformats.org/officeDocument/2006/relationships/slideLayout" Target="../slideLayouts/slideLayout71.xml"/><Relationship Id="rId23" Type="http://schemas.openxmlformats.org/officeDocument/2006/relationships/slideLayout" Target="../slideLayouts/slideLayout70.xml"/><Relationship Id="rId1" Type="http://schemas.openxmlformats.org/officeDocument/2006/relationships/image" Target="../media/image13.png"/><Relationship Id="rId2" Type="http://schemas.openxmlformats.org/officeDocument/2006/relationships/slideLayout" Target="../slideLayouts/slideLayout49.xml"/><Relationship Id="rId3" Type="http://schemas.openxmlformats.org/officeDocument/2006/relationships/slideLayout" Target="../slideLayouts/slideLayout50.xml"/><Relationship Id="rId4" Type="http://schemas.openxmlformats.org/officeDocument/2006/relationships/slideLayout" Target="../slideLayouts/slideLayout51.xml"/><Relationship Id="rId9" Type="http://schemas.openxmlformats.org/officeDocument/2006/relationships/slideLayout" Target="../slideLayouts/slideLayout56.xml"/><Relationship Id="rId26" Type="http://schemas.openxmlformats.org/officeDocument/2006/relationships/slideLayout" Target="../slideLayouts/slideLayout73.xml"/><Relationship Id="rId25" Type="http://schemas.openxmlformats.org/officeDocument/2006/relationships/slideLayout" Target="../slideLayouts/slideLayout72.xml"/><Relationship Id="rId28" Type="http://schemas.openxmlformats.org/officeDocument/2006/relationships/slideLayout" Target="../slideLayouts/slideLayout75.xml"/><Relationship Id="rId27" Type="http://schemas.openxmlformats.org/officeDocument/2006/relationships/slideLayout" Target="../slideLayouts/slideLayout74.xml"/><Relationship Id="rId5" Type="http://schemas.openxmlformats.org/officeDocument/2006/relationships/slideLayout" Target="../slideLayouts/slideLayout52.xml"/><Relationship Id="rId6" Type="http://schemas.openxmlformats.org/officeDocument/2006/relationships/slideLayout" Target="../slideLayouts/slideLayout53.xml"/><Relationship Id="rId29" Type="http://schemas.openxmlformats.org/officeDocument/2006/relationships/slideLayout" Target="../slideLayouts/slideLayout76.xml"/><Relationship Id="rId7" Type="http://schemas.openxmlformats.org/officeDocument/2006/relationships/slideLayout" Target="../slideLayouts/slideLayout54.xml"/><Relationship Id="rId8" Type="http://schemas.openxmlformats.org/officeDocument/2006/relationships/slideLayout" Target="../slideLayouts/slideLayout55.xml"/><Relationship Id="rId31" Type="http://schemas.openxmlformats.org/officeDocument/2006/relationships/slideLayout" Target="../slideLayouts/slideLayout78.xml"/><Relationship Id="rId30" Type="http://schemas.openxmlformats.org/officeDocument/2006/relationships/slideLayout" Target="../slideLayouts/slideLayout77.xml"/><Relationship Id="rId11" Type="http://schemas.openxmlformats.org/officeDocument/2006/relationships/slideLayout" Target="../slideLayouts/slideLayout58.xml"/><Relationship Id="rId33" Type="http://schemas.openxmlformats.org/officeDocument/2006/relationships/slideLayout" Target="../slideLayouts/slideLayout80.xml"/><Relationship Id="rId10" Type="http://schemas.openxmlformats.org/officeDocument/2006/relationships/slideLayout" Target="../slideLayouts/slideLayout57.xml"/><Relationship Id="rId32" Type="http://schemas.openxmlformats.org/officeDocument/2006/relationships/slideLayout" Target="../slideLayouts/slideLayout79.xml"/><Relationship Id="rId13" Type="http://schemas.openxmlformats.org/officeDocument/2006/relationships/slideLayout" Target="../slideLayouts/slideLayout60.xml"/><Relationship Id="rId12" Type="http://schemas.openxmlformats.org/officeDocument/2006/relationships/slideLayout" Target="../slideLayouts/slideLayout59.xml"/><Relationship Id="rId34" Type="http://schemas.openxmlformats.org/officeDocument/2006/relationships/theme" Target="../theme/theme1.xml"/><Relationship Id="rId15" Type="http://schemas.openxmlformats.org/officeDocument/2006/relationships/slideLayout" Target="../slideLayouts/slideLayout62.xml"/><Relationship Id="rId14" Type="http://schemas.openxmlformats.org/officeDocument/2006/relationships/slideLayout" Target="../slideLayouts/slideLayout61.xml"/><Relationship Id="rId17" Type="http://schemas.openxmlformats.org/officeDocument/2006/relationships/slideLayout" Target="../slideLayouts/slideLayout64.xml"/><Relationship Id="rId16" Type="http://schemas.openxmlformats.org/officeDocument/2006/relationships/slideLayout" Target="../slideLayouts/slideLayout63.xml"/><Relationship Id="rId19" Type="http://schemas.openxmlformats.org/officeDocument/2006/relationships/slideLayout" Target="../slideLayouts/slideLayout66.xml"/><Relationship Id="rId18" Type="http://schemas.openxmlformats.org/officeDocument/2006/relationships/slideLayout" Target="../slideLayouts/slideLayout65.xml"/></Relationships>
</file>

<file path=ppt/slideMasters/_rels/slideMaster4.xml.rels><?xml version="1.0" encoding="UTF-8" standalone="yes"?><Relationships xmlns="http://schemas.openxmlformats.org/package/2006/relationships"><Relationship Id="rId20" Type="http://schemas.openxmlformats.org/officeDocument/2006/relationships/slideLayout" Target="../slideLayouts/slideLayout99.xml"/><Relationship Id="rId22" Type="http://schemas.openxmlformats.org/officeDocument/2006/relationships/slideLayout" Target="../slideLayouts/slideLayout101.xml"/><Relationship Id="rId21" Type="http://schemas.openxmlformats.org/officeDocument/2006/relationships/slideLayout" Target="../slideLayouts/slideLayout100.xml"/><Relationship Id="rId24" Type="http://schemas.openxmlformats.org/officeDocument/2006/relationships/slideLayout" Target="../slideLayouts/slideLayout103.xml"/><Relationship Id="rId23" Type="http://schemas.openxmlformats.org/officeDocument/2006/relationships/slideLayout" Target="../slideLayouts/slideLayout102.xml"/><Relationship Id="rId1" Type="http://schemas.openxmlformats.org/officeDocument/2006/relationships/image" Target="../media/image35.png"/><Relationship Id="rId2" Type="http://schemas.openxmlformats.org/officeDocument/2006/relationships/slideLayout" Target="../slideLayouts/slideLayout81.xml"/><Relationship Id="rId3" Type="http://schemas.openxmlformats.org/officeDocument/2006/relationships/slideLayout" Target="../slideLayouts/slideLayout82.xml"/><Relationship Id="rId4" Type="http://schemas.openxmlformats.org/officeDocument/2006/relationships/slideLayout" Target="../slideLayouts/slideLayout83.xml"/><Relationship Id="rId9" Type="http://schemas.openxmlformats.org/officeDocument/2006/relationships/slideLayout" Target="../slideLayouts/slideLayout88.xml"/><Relationship Id="rId26" Type="http://schemas.openxmlformats.org/officeDocument/2006/relationships/slideLayout" Target="../slideLayouts/slideLayout105.xml"/><Relationship Id="rId25" Type="http://schemas.openxmlformats.org/officeDocument/2006/relationships/slideLayout" Target="../slideLayouts/slideLayout104.xml"/><Relationship Id="rId28" Type="http://schemas.openxmlformats.org/officeDocument/2006/relationships/slideLayout" Target="../slideLayouts/slideLayout107.xml"/><Relationship Id="rId27" Type="http://schemas.openxmlformats.org/officeDocument/2006/relationships/slideLayout" Target="../slideLayouts/slideLayout106.xml"/><Relationship Id="rId5" Type="http://schemas.openxmlformats.org/officeDocument/2006/relationships/slideLayout" Target="../slideLayouts/slideLayout84.xml"/><Relationship Id="rId6" Type="http://schemas.openxmlformats.org/officeDocument/2006/relationships/slideLayout" Target="../slideLayouts/slideLayout85.xml"/><Relationship Id="rId29" Type="http://schemas.openxmlformats.org/officeDocument/2006/relationships/slideLayout" Target="../slideLayouts/slideLayout108.xml"/><Relationship Id="rId7" Type="http://schemas.openxmlformats.org/officeDocument/2006/relationships/slideLayout" Target="../slideLayouts/slideLayout86.xml"/><Relationship Id="rId8" Type="http://schemas.openxmlformats.org/officeDocument/2006/relationships/slideLayout" Target="../slideLayouts/slideLayout87.xml"/><Relationship Id="rId31" Type="http://schemas.openxmlformats.org/officeDocument/2006/relationships/theme" Target="../theme/theme6.xml"/><Relationship Id="rId30" Type="http://schemas.openxmlformats.org/officeDocument/2006/relationships/slideLayout" Target="../slideLayouts/slideLayout109.xml"/><Relationship Id="rId11" Type="http://schemas.openxmlformats.org/officeDocument/2006/relationships/slideLayout" Target="../slideLayouts/slideLayout90.xml"/><Relationship Id="rId10" Type="http://schemas.openxmlformats.org/officeDocument/2006/relationships/slideLayout" Target="../slideLayouts/slideLayout89.xml"/><Relationship Id="rId13" Type="http://schemas.openxmlformats.org/officeDocument/2006/relationships/slideLayout" Target="../slideLayouts/slideLayout92.xml"/><Relationship Id="rId12" Type="http://schemas.openxmlformats.org/officeDocument/2006/relationships/slideLayout" Target="../slideLayouts/slideLayout91.xml"/><Relationship Id="rId15" Type="http://schemas.openxmlformats.org/officeDocument/2006/relationships/slideLayout" Target="../slideLayouts/slideLayout94.xml"/><Relationship Id="rId14" Type="http://schemas.openxmlformats.org/officeDocument/2006/relationships/slideLayout" Target="../slideLayouts/slideLayout93.xml"/><Relationship Id="rId17" Type="http://schemas.openxmlformats.org/officeDocument/2006/relationships/slideLayout" Target="../slideLayouts/slideLayout96.xml"/><Relationship Id="rId16" Type="http://schemas.openxmlformats.org/officeDocument/2006/relationships/slideLayout" Target="../slideLayouts/slideLayout95.xml"/><Relationship Id="rId19" Type="http://schemas.openxmlformats.org/officeDocument/2006/relationships/slideLayout" Target="../slideLayouts/slideLayout98.xml"/><Relationship Id="rId18" Type="http://schemas.openxmlformats.org/officeDocument/2006/relationships/slideLayout" Target="../slideLayouts/slideLayout97.xml"/></Relationships>
</file>

<file path=ppt/slideMasters/_rels/slideMaster5.xml.rels><?xml version="1.0" encoding="UTF-8" standalone="yes"?><Relationships xmlns="http://schemas.openxmlformats.org/package/2006/relationships"><Relationship Id="rId20" Type="http://schemas.openxmlformats.org/officeDocument/2006/relationships/slideLayout" Target="../slideLayouts/slideLayout128.xml"/><Relationship Id="rId22" Type="http://schemas.openxmlformats.org/officeDocument/2006/relationships/slideLayout" Target="../slideLayouts/slideLayout130.xml"/><Relationship Id="rId21" Type="http://schemas.openxmlformats.org/officeDocument/2006/relationships/slideLayout" Target="../slideLayouts/slideLayout129.xml"/><Relationship Id="rId24" Type="http://schemas.openxmlformats.org/officeDocument/2006/relationships/slideLayout" Target="../slideLayouts/slideLayout132.xml"/><Relationship Id="rId23" Type="http://schemas.openxmlformats.org/officeDocument/2006/relationships/slideLayout" Target="../slideLayouts/slideLayout131.xml"/><Relationship Id="rId1" Type="http://schemas.openxmlformats.org/officeDocument/2006/relationships/image" Target="../media/image50.png"/><Relationship Id="rId2" Type="http://schemas.openxmlformats.org/officeDocument/2006/relationships/slideLayout" Target="../slideLayouts/slideLayout110.xml"/><Relationship Id="rId3" Type="http://schemas.openxmlformats.org/officeDocument/2006/relationships/slideLayout" Target="../slideLayouts/slideLayout111.xml"/><Relationship Id="rId4" Type="http://schemas.openxmlformats.org/officeDocument/2006/relationships/slideLayout" Target="../slideLayouts/slideLayout112.xml"/><Relationship Id="rId9" Type="http://schemas.openxmlformats.org/officeDocument/2006/relationships/slideLayout" Target="../slideLayouts/slideLayout117.xml"/><Relationship Id="rId26" Type="http://schemas.openxmlformats.org/officeDocument/2006/relationships/slideLayout" Target="../slideLayouts/slideLayout134.xml"/><Relationship Id="rId25" Type="http://schemas.openxmlformats.org/officeDocument/2006/relationships/slideLayout" Target="../slideLayouts/slideLayout133.xml"/><Relationship Id="rId28" Type="http://schemas.openxmlformats.org/officeDocument/2006/relationships/slideLayout" Target="../slideLayouts/slideLayout136.xml"/><Relationship Id="rId27" Type="http://schemas.openxmlformats.org/officeDocument/2006/relationships/slideLayout" Target="../slideLayouts/slideLayout135.xml"/><Relationship Id="rId5" Type="http://schemas.openxmlformats.org/officeDocument/2006/relationships/slideLayout" Target="../slideLayouts/slideLayout113.xml"/><Relationship Id="rId6" Type="http://schemas.openxmlformats.org/officeDocument/2006/relationships/slideLayout" Target="../slideLayouts/slideLayout114.xml"/><Relationship Id="rId29" Type="http://schemas.openxmlformats.org/officeDocument/2006/relationships/slideLayout" Target="../slideLayouts/slideLayout137.xml"/><Relationship Id="rId7" Type="http://schemas.openxmlformats.org/officeDocument/2006/relationships/slideLayout" Target="../slideLayouts/slideLayout115.xml"/><Relationship Id="rId8" Type="http://schemas.openxmlformats.org/officeDocument/2006/relationships/slideLayout" Target="../slideLayouts/slideLayout116.xml"/><Relationship Id="rId31" Type="http://schemas.openxmlformats.org/officeDocument/2006/relationships/slideLayout" Target="../slideLayouts/slideLayout139.xml"/><Relationship Id="rId30" Type="http://schemas.openxmlformats.org/officeDocument/2006/relationships/slideLayout" Target="../slideLayouts/slideLayout138.xml"/><Relationship Id="rId11" Type="http://schemas.openxmlformats.org/officeDocument/2006/relationships/slideLayout" Target="../slideLayouts/slideLayout119.xml"/><Relationship Id="rId33" Type="http://schemas.openxmlformats.org/officeDocument/2006/relationships/slideLayout" Target="../slideLayouts/slideLayout141.xml"/><Relationship Id="rId10" Type="http://schemas.openxmlformats.org/officeDocument/2006/relationships/slideLayout" Target="../slideLayouts/slideLayout118.xml"/><Relationship Id="rId32" Type="http://schemas.openxmlformats.org/officeDocument/2006/relationships/slideLayout" Target="../slideLayouts/slideLayout140.xml"/><Relationship Id="rId13" Type="http://schemas.openxmlformats.org/officeDocument/2006/relationships/slideLayout" Target="../slideLayouts/slideLayout121.xml"/><Relationship Id="rId35" Type="http://schemas.openxmlformats.org/officeDocument/2006/relationships/theme" Target="../theme/theme4.xml"/><Relationship Id="rId12" Type="http://schemas.openxmlformats.org/officeDocument/2006/relationships/slideLayout" Target="../slideLayouts/slideLayout120.xml"/><Relationship Id="rId34" Type="http://schemas.openxmlformats.org/officeDocument/2006/relationships/slideLayout" Target="../slideLayouts/slideLayout142.xml"/><Relationship Id="rId15" Type="http://schemas.openxmlformats.org/officeDocument/2006/relationships/slideLayout" Target="../slideLayouts/slideLayout123.xml"/><Relationship Id="rId14" Type="http://schemas.openxmlformats.org/officeDocument/2006/relationships/slideLayout" Target="../slideLayouts/slideLayout122.xml"/><Relationship Id="rId17" Type="http://schemas.openxmlformats.org/officeDocument/2006/relationships/slideLayout" Target="../slideLayouts/slideLayout125.xml"/><Relationship Id="rId16" Type="http://schemas.openxmlformats.org/officeDocument/2006/relationships/slideLayout" Target="../slideLayouts/slideLayout124.xml"/><Relationship Id="rId19" Type="http://schemas.openxmlformats.org/officeDocument/2006/relationships/slideLayout" Target="../slideLayouts/slideLayout127.xml"/><Relationship Id="rId18" Type="http://schemas.openxmlformats.org/officeDocument/2006/relationships/slideLayout" Target="../slideLayouts/slideLayout12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 name="Shape 55"/>
        <p:cNvGrpSpPr/>
        <p:nvPr/>
      </p:nvGrpSpPr>
      <p:grpSpPr>
        <a:xfrm>
          <a:off x="0" y="0"/>
          <a:ext cx="0" cy="0"/>
          <a:chOff x="0" y="0"/>
          <a:chExt cx="0" cy="0"/>
        </a:xfrm>
      </p:grpSpPr>
      <p:sp>
        <p:nvSpPr>
          <p:cNvPr id="56" name="Google Shape;56;p14"/>
          <p:cNvSpPr txBox="1"/>
          <p:nvPr>
            <p:ph type="title"/>
          </p:nvPr>
        </p:nvSpPr>
        <p:spPr>
          <a:xfrm>
            <a:off x="345734" y="273844"/>
            <a:ext cx="8445000" cy="744000"/>
          </a:xfrm>
          <a:prstGeom prst="rect">
            <a:avLst/>
          </a:prstGeom>
          <a:noFill/>
          <a:ln>
            <a:noFill/>
          </a:ln>
        </p:spPr>
        <p:txBody>
          <a:bodyPr anchorCtr="0" anchor="ctr" bIns="34275" lIns="0" spcFirstLastPara="1" rIns="0" wrap="square" tIns="34275">
            <a:noAutofit/>
          </a:bodyPr>
          <a:lstStyle>
            <a:lvl1pPr lvl="0" marR="0" rtl="0" algn="l">
              <a:lnSpc>
                <a:spcPct val="90000"/>
              </a:lnSpc>
              <a:spcBef>
                <a:spcPts val="0"/>
              </a:spcBef>
              <a:spcAft>
                <a:spcPts val="0"/>
              </a:spcAft>
              <a:buClr>
                <a:schemeClr val="dk1"/>
              </a:buClr>
              <a:buSzPts val="3000"/>
              <a:buFont typeface="Barlow"/>
              <a:buNone/>
              <a:defRPr b="0" i="0" sz="3000" u="none" cap="none" strike="noStrike">
                <a:solidFill>
                  <a:schemeClr val="dk1"/>
                </a:solidFill>
                <a:latin typeface="Barlow"/>
                <a:ea typeface="Barlow"/>
                <a:cs typeface="Barlow"/>
                <a:sym typeface="Barlow"/>
              </a:defRPr>
            </a:lvl1pPr>
            <a:lvl2pPr lvl="1" marR="0" rtl="0" algn="l">
              <a:lnSpc>
                <a:spcPct val="100000"/>
              </a:lnSpc>
              <a:spcBef>
                <a:spcPts val="0"/>
              </a:spcBef>
              <a:spcAft>
                <a:spcPts val="0"/>
              </a:spcAft>
              <a:buClr>
                <a:srgbClr val="000000"/>
              </a:buClr>
              <a:buSzPts val="1100"/>
              <a:buFont typeface="Barlow"/>
              <a:buNone/>
              <a:defRPr b="0" i="0" sz="1400" u="none" cap="none" strike="noStrike">
                <a:solidFill>
                  <a:srgbClr val="000000"/>
                </a:solidFill>
                <a:latin typeface="Barlow"/>
                <a:ea typeface="Barlow"/>
                <a:cs typeface="Barlow"/>
                <a:sym typeface="Barlow"/>
              </a:defRPr>
            </a:lvl2pPr>
            <a:lvl3pPr lvl="2" marR="0" rtl="0" algn="l">
              <a:lnSpc>
                <a:spcPct val="100000"/>
              </a:lnSpc>
              <a:spcBef>
                <a:spcPts val="0"/>
              </a:spcBef>
              <a:spcAft>
                <a:spcPts val="0"/>
              </a:spcAft>
              <a:buClr>
                <a:srgbClr val="000000"/>
              </a:buClr>
              <a:buSzPts val="1100"/>
              <a:buFont typeface="Barlow"/>
              <a:buNone/>
              <a:defRPr b="0" i="0" sz="1400" u="none" cap="none" strike="noStrike">
                <a:solidFill>
                  <a:srgbClr val="000000"/>
                </a:solidFill>
                <a:latin typeface="Barlow"/>
                <a:ea typeface="Barlow"/>
                <a:cs typeface="Barlow"/>
                <a:sym typeface="Barlow"/>
              </a:defRPr>
            </a:lvl3pPr>
            <a:lvl4pPr lvl="3" marR="0" rtl="0" algn="l">
              <a:lnSpc>
                <a:spcPct val="100000"/>
              </a:lnSpc>
              <a:spcBef>
                <a:spcPts val="0"/>
              </a:spcBef>
              <a:spcAft>
                <a:spcPts val="0"/>
              </a:spcAft>
              <a:buClr>
                <a:srgbClr val="000000"/>
              </a:buClr>
              <a:buSzPts val="1100"/>
              <a:buFont typeface="Barlow"/>
              <a:buNone/>
              <a:defRPr b="0" i="0" sz="1400" u="none" cap="none" strike="noStrike">
                <a:solidFill>
                  <a:srgbClr val="000000"/>
                </a:solidFill>
                <a:latin typeface="Barlow"/>
                <a:ea typeface="Barlow"/>
                <a:cs typeface="Barlow"/>
                <a:sym typeface="Barlow"/>
              </a:defRPr>
            </a:lvl4pPr>
            <a:lvl5pPr lvl="4" marR="0" rtl="0" algn="l">
              <a:lnSpc>
                <a:spcPct val="100000"/>
              </a:lnSpc>
              <a:spcBef>
                <a:spcPts val="0"/>
              </a:spcBef>
              <a:spcAft>
                <a:spcPts val="0"/>
              </a:spcAft>
              <a:buClr>
                <a:srgbClr val="000000"/>
              </a:buClr>
              <a:buSzPts val="1100"/>
              <a:buFont typeface="Barlow"/>
              <a:buNone/>
              <a:defRPr b="0" i="0" sz="1400" u="none" cap="none" strike="noStrike">
                <a:solidFill>
                  <a:srgbClr val="000000"/>
                </a:solidFill>
                <a:latin typeface="Barlow"/>
                <a:ea typeface="Barlow"/>
                <a:cs typeface="Barlow"/>
                <a:sym typeface="Barlow"/>
              </a:defRPr>
            </a:lvl5pPr>
            <a:lvl6pPr lvl="5" marR="0" rtl="0" algn="l">
              <a:lnSpc>
                <a:spcPct val="100000"/>
              </a:lnSpc>
              <a:spcBef>
                <a:spcPts val="0"/>
              </a:spcBef>
              <a:spcAft>
                <a:spcPts val="0"/>
              </a:spcAft>
              <a:buClr>
                <a:srgbClr val="000000"/>
              </a:buClr>
              <a:buSzPts val="1100"/>
              <a:buFont typeface="Barlow"/>
              <a:buNone/>
              <a:defRPr b="0" i="0" sz="1400" u="none" cap="none" strike="noStrike">
                <a:solidFill>
                  <a:srgbClr val="000000"/>
                </a:solidFill>
                <a:latin typeface="Barlow"/>
                <a:ea typeface="Barlow"/>
                <a:cs typeface="Barlow"/>
                <a:sym typeface="Barlow"/>
              </a:defRPr>
            </a:lvl6pPr>
            <a:lvl7pPr lvl="6" marR="0" rtl="0" algn="l">
              <a:lnSpc>
                <a:spcPct val="100000"/>
              </a:lnSpc>
              <a:spcBef>
                <a:spcPts val="0"/>
              </a:spcBef>
              <a:spcAft>
                <a:spcPts val="0"/>
              </a:spcAft>
              <a:buClr>
                <a:srgbClr val="000000"/>
              </a:buClr>
              <a:buSzPts val="1100"/>
              <a:buFont typeface="Barlow"/>
              <a:buNone/>
              <a:defRPr b="0" i="0" sz="1400" u="none" cap="none" strike="noStrike">
                <a:solidFill>
                  <a:srgbClr val="000000"/>
                </a:solidFill>
                <a:latin typeface="Barlow"/>
                <a:ea typeface="Barlow"/>
                <a:cs typeface="Barlow"/>
                <a:sym typeface="Barlow"/>
              </a:defRPr>
            </a:lvl7pPr>
            <a:lvl8pPr lvl="7" marR="0" rtl="0" algn="l">
              <a:lnSpc>
                <a:spcPct val="100000"/>
              </a:lnSpc>
              <a:spcBef>
                <a:spcPts val="0"/>
              </a:spcBef>
              <a:spcAft>
                <a:spcPts val="0"/>
              </a:spcAft>
              <a:buClr>
                <a:srgbClr val="000000"/>
              </a:buClr>
              <a:buSzPts val="1100"/>
              <a:buFont typeface="Barlow"/>
              <a:buNone/>
              <a:defRPr b="0" i="0" sz="1400" u="none" cap="none" strike="noStrike">
                <a:solidFill>
                  <a:srgbClr val="000000"/>
                </a:solidFill>
                <a:latin typeface="Barlow"/>
                <a:ea typeface="Barlow"/>
                <a:cs typeface="Barlow"/>
                <a:sym typeface="Barlow"/>
              </a:defRPr>
            </a:lvl8pPr>
            <a:lvl9pPr lvl="8" marR="0" rtl="0" algn="l">
              <a:lnSpc>
                <a:spcPct val="100000"/>
              </a:lnSpc>
              <a:spcBef>
                <a:spcPts val="0"/>
              </a:spcBef>
              <a:spcAft>
                <a:spcPts val="0"/>
              </a:spcAft>
              <a:buClr>
                <a:srgbClr val="000000"/>
              </a:buClr>
              <a:buSzPts val="1100"/>
              <a:buFont typeface="Barlow"/>
              <a:buNone/>
              <a:defRPr b="0" i="0" sz="1400" u="none" cap="none" strike="noStrike">
                <a:solidFill>
                  <a:srgbClr val="000000"/>
                </a:solidFill>
                <a:latin typeface="Barlow"/>
                <a:ea typeface="Barlow"/>
                <a:cs typeface="Barlow"/>
                <a:sym typeface="Barlow"/>
              </a:defRPr>
            </a:lvl9pPr>
          </a:lstStyle>
          <a:p/>
        </p:txBody>
      </p:sp>
      <p:sp>
        <p:nvSpPr>
          <p:cNvPr id="57" name="Google Shape;57;p14"/>
          <p:cNvSpPr txBox="1"/>
          <p:nvPr>
            <p:ph idx="1" type="body"/>
          </p:nvPr>
        </p:nvSpPr>
        <p:spPr>
          <a:xfrm>
            <a:off x="345734" y="1189435"/>
            <a:ext cx="8445000" cy="3443100"/>
          </a:xfrm>
          <a:prstGeom prst="rect">
            <a:avLst/>
          </a:prstGeom>
          <a:noFill/>
          <a:ln>
            <a:noFill/>
          </a:ln>
        </p:spPr>
        <p:txBody>
          <a:bodyPr anchorCtr="0" anchor="t" bIns="34275" lIns="0" spcFirstLastPara="1" rIns="0" wrap="square" tIns="34275">
            <a:noAutofit/>
          </a:bodyPr>
          <a:lstStyle>
            <a:lvl1pPr indent="-330200" lvl="0" marL="457200" marR="0" rtl="0" algn="l">
              <a:lnSpc>
                <a:spcPct val="90000"/>
              </a:lnSpc>
              <a:spcBef>
                <a:spcPts val="800"/>
              </a:spcBef>
              <a:spcAft>
                <a:spcPts val="0"/>
              </a:spcAft>
              <a:buClr>
                <a:schemeClr val="accent2"/>
              </a:buClr>
              <a:buSzPts val="1600"/>
              <a:buFont typeface="Barlow"/>
              <a:buChar char="▪"/>
              <a:defRPr b="0" i="0" sz="2100" u="none" cap="none" strike="noStrike">
                <a:solidFill>
                  <a:srgbClr val="3A3838"/>
                </a:solidFill>
                <a:latin typeface="Barlow"/>
                <a:ea typeface="Barlow"/>
                <a:cs typeface="Barlow"/>
                <a:sym typeface="Barlow"/>
              </a:defRPr>
            </a:lvl1pPr>
            <a:lvl2pPr indent="-317500" lvl="1" marL="914400" marR="0" rtl="0" algn="l">
              <a:lnSpc>
                <a:spcPct val="90000"/>
              </a:lnSpc>
              <a:spcBef>
                <a:spcPts val="400"/>
              </a:spcBef>
              <a:spcAft>
                <a:spcPts val="0"/>
              </a:spcAft>
              <a:buClr>
                <a:schemeClr val="accent2"/>
              </a:buClr>
              <a:buSzPts val="1400"/>
              <a:buFont typeface="Barlow"/>
              <a:buChar char="▪"/>
              <a:defRPr b="0" i="0" sz="1800" u="none" cap="none" strike="noStrike">
                <a:solidFill>
                  <a:srgbClr val="3A3838"/>
                </a:solidFill>
                <a:latin typeface="Barlow"/>
                <a:ea typeface="Barlow"/>
                <a:cs typeface="Barlow"/>
                <a:sym typeface="Barlow"/>
              </a:defRPr>
            </a:lvl2pPr>
            <a:lvl3pPr indent="-298450" lvl="2" marL="1371600" marR="0" rtl="0" algn="l">
              <a:lnSpc>
                <a:spcPct val="90000"/>
              </a:lnSpc>
              <a:spcBef>
                <a:spcPts val="400"/>
              </a:spcBef>
              <a:spcAft>
                <a:spcPts val="0"/>
              </a:spcAft>
              <a:buClr>
                <a:schemeClr val="accent2"/>
              </a:buClr>
              <a:buSzPts val="1100"/>
              <a:buFont typeface="Barlow"/>
              <a:buChar char="▪"/>
              <a:defRPr b="0" i="0" sz="1500" u="none" cap="none" strike="noStrike">
                <a:solidFill>
                  <a:srgbClr val="3A3838"/>
                </a:solidFill>
                <a:latin typeface="Barlow"/>
                <a:ea typeface="Barlow"/>
                <a:cs typeface="Barlow"/>
                <a:sym typeface="Barlow"/>
              </a:defRPr>
            </a:lvl3pPr>
            <a:lvl4pPr indent="-292100" lvl="3" marL="1828800" marR="0" rtl="0" algn="l">
              <a:lnSpc>
                <a:spcPct val="90000"/>
              </a:lnSpc>
              <a:spcBef>
                <a:spcPts val="400"/>
              </a:spcBef>
              <a:spcAft>
                <a:spcPts val="0"/>
              </a:spcAft>
              <a:buClr>
                <a:schemeClr val="accent2"/>
              </a:buClr>
              <a:buSzPts val="1000"/>
              <a:buFont typeface="Barlow"/>
              <a:buChar char="▪"/>
              <a:defRPr b="0" i="0" sz="1400" u="none" cap="none" strike="noStrike">
                <a:solidFill>
                  <a:srgbClr val="3A3838"/>
                </a:solidFill>
                <a:latin typeface="Barlow"/>
                <a:ea typeface="Barlow"/>
                <a:cs typeface="Barlow"/>
                <a:sym typeface="Barlow"/>
              </a:defRPr>
            </a:lvl4pPr>
            <a:lvl5pPr indent="-292100" lvl="4" marL="2286000" marR="0" rtl="0" algn="l">
              <a:lnSpc>
                <a:spcPct val="90000"/>
              </a:lnSpc>
              <a:spcBef>
                <a:spcPts val="400"/>
              </a:spcBef>
              <a:spcAft>
                <a:spcPts val="0"/>
              </a:spcAft>
              <a:buClr>
                <a:schemeClr val="accent2"/>
              </a:buClr>
              <a:buSzPts val="1000"/>
              <a:buFont typeface="Barlow"/>
              <a:buChar char="▪"/>
              <a:defRPr b="0" i="0" sz="1400" u="none" cap="none" strike="noStrike">
                <a:solidFill>
                  <a:srgbClr val="3A3838"/>
                </a:solidFill>
                <a:latin typeface="Barlow"/>
                <a:ea typeface="Barlow"/>
                <a:cs typeface="Barlow"/>
                <a:sym typeface="Barlow"/>
              </a:defRPr>
            </a:lvl5pPr>
            <a:lvl6pPr indent="-317500" lvl="5" marL="2743200" marR="0" rtl="0" algn="l">
              <a:lnSpc>
                <a:spcPct val="90000"/>
              </a:lnSpc>
              <a:spcBef>
                <a:spcPts val="400"/>
              </a:spcBef>
              <a:spcAft>
                <a:spcPts val="0"/>
              </a:spcAft>
              <a:buClr>
                <a:schemeClr val="dk1"/>
              </a:buClr>
              <a:buSzPts val="1400"/>
              <a:buFont typeface="Barlow"/>
              <a:buChar char="•"/>
              <a:defRPr b="0" i="0" sz="1400" u="none" cap="none" strike="noStrike">
                <a:solidFill>
                  <a:schemeClr val="dk1"/>
                </a:solidFill>
                <a:latin typeface="Barlow"/>
                <a:ea typeface="Barlow"/>
                <a:cs typeface="Barlow"/>
                <a:sym typeface="Barlow"/>
              </a:defRPr>
            </a:lvl6pPr>
            <a:lvl7pPr indent="-317500" lvl="6" marL="3200400" marR="0" rtl="0" algn="l">
              <a:lnSpc>
                <a:spcPct val="90000"/>
              </a:lnSpc>
              <a:spcBef>
                <a:spcPts val="400"/>
              </a:spcBef>
              <a:spcAft>
                <a:spcPts val="0"/>
              </a:spcAft>
              <a:buClr>
                <a:schemeClr val="dk1"/>
              </a:buClr>
              <a:buSzPts val="1400"/>
              <a:buFont typeface="Barlow"/>
              <a:buChar char="•"/>
              <a:defRPr b="0" i="0" sz="1400" u="none" cap="none" strike="noStrike">
                <a:solidFill>
                  <a:schemeClr val="dk1"/>
                </a:solidFill>
                <a:latin typeface="Barlow"/>
                <a:ea typeface="Barlow"/>
                <a:cs typeface="Barlow"/>
                <a:sym typeface="Barlow"/>
              </a:defRPr>
            </a:lvl7pPr>
            <a:lvl8pPr indent="-317500" lvl="7" marL="3657600" marR="0" rtl="0" algn="l">
              <a:lnSpc>
                <a:spcPct val="90000"/>
              </a:lnSpc>
              <a:spcBef>
                <a:spcPts val="400"/>
              </a:spcBef>
              <a:spcAft>
                <a:spcPts val="0"/>
              </a:spcAft>
              <a:buClr>
                <a:schemeClr val="dk1"/>
              </a:buClr>
              <a:buSzPts val="1400"/>
              <a:buFont typeface="Barlow"/>
              <a:buChar char="•"/>
              <a:defRPr b="0" i="0" sz="1400" u="none" cap="none" strike="noStrike">
                <a:solidFill>
                  <a:schemeClr val="dk1"/>
                </a:solidFill>
                <a:latin typeface="Barlow"/>
                <a:ea typeface="Barlow"/>
                <a:cs typeface="Barlow"/>
                <a:sym typeface="Barlow"/>
              </a:defRPr>
            </a:lvl8pPr>
            <a:lvl9pPr indent="-317500" lvl="8" marL="4114800" marR="0" rtl="0" algn="l">
              <a:lnSpc>
                <a:spcPct val="90000"/>
              </a:lnSpc>
              <a:spcBef>
                <a:spcPts val="400"/>
              </a:spcBef>
              <a:spcAft>
                <a:spcPts val="0"/>
              </a:spcAft>
              <a:buClr>
                <a:schemeClr val="dk1"/>
              </a:buClr>
              <a:buSzPts val="1400"/>
              <a:buFont typeface="Barlow"/>
              <a:buChar char="•"/>
              <a:defRPr b="0" i="0" sz="1400" u="none" cap="none" strike="noStrike">
                <a:solidFill>
                  <a:schemeClr val="dk1"/>
                </a:solidFill>
                <a:latin typeface="Barlow"/>
                <a:ea typeface="Barlow"/>
                <a:cs typeface="Barlow"/>
                <a:sym typeface="Barlow"/>
              </a:defRPr>
            </a:lvl9pPr>
          </a:lstStyle>
          <a:p/>
        </p:txBody>
      </p:sp>
      <p:pic>
        <p:nvPicPr>
          <p:cNvPr id="58" name="Google Shape;58;p14"/>
          <p:cNvPicPr preferRelativeResize="0"/>
          <p:nvPr/>
        </p:nvPicPr>
        <p:blipFill rotWithShape="1">
          <a:blip r:embed="rId1">
            <a:alphaModFix/>
          </a:blip>
          <a:srcRect b="0" l="0" r="0" t="0"/>
          <a:stretch/>
        </p:blipFill>
        <p:spPr>
          <a:xfrm>
            <a:off x="354609" y="4762515"/>
            <a:ext cx="1001269" cy="157503"/>
          </a:xfrm>
          <a:prstGeom prst="rect">
            <a:avLst/>
          </a:prstGeom>
          <a:noFill/>
          <a:ln>
            <a:noFill/>
          </a:ln>
        </p:spPr>
      </p:pic>
      <p:sp>
        <p:nvSpPr>
          <p:cNvPr id="59" name="Google Shape;59;p14"/>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solidFill>
                  <a:srgbClr val="3A3838"/>
                </a:solidFill>
                <a:latin typeface="Barlow"/>
                <a:ea typeface="Barlow"/>
                <a:cs typeface="Barlow"/>
                <a:sym typeface="Barlow"/>
              </a:defRPr>
            </a:lvl1pPr>
            <a:lvl2pPr lvl="1" algn="r">
              <a:buNone/>
              <a:defRPr sz="1300">
                <a:solidFill>
                  <a:srgbClr val="3A3838"/>
                </a:solidFill>
                <a:latin typeface="Barlow"/>
                <a:ea typeface="Barlow"/>
                <a:cs typeface="Barlow"/>
                <a:sym typeface="Barlow"/>
              </a:defRPr>
            </a:lvl2pPr>
            <a:lvl3pPr lvl="2" algn="r">
              <a:buNone/>
              <a:defRPr sz="1300">
                <a:solidFill>
                  <a:srgbClr val="3A3838"/>
                </a:solidFill>
                <a:latin typeface="Barlow"/>
                <a:ea typeface="Barlow"/>
                <a:cs typeface="Barlow"/>
                <a:sym typeface="Barlow"/>
              </a:defRPr>
            </a:lvl3pPr>
            <a:lvl4pPr lvl="3" algn="r">
              <a:buNone/>
              <a:defRPr sz="1300">
                <a:solidFill>
                  <a:srgbClr val="3A3838"/>
                </a:solidFill>
                <a:latin typeface="Barlow"/>
                <a:ea typeface="Barlow"/>
                <a:cs typeface="Barlow"/>
                <a:sym typeface="Barlow"/>
              </a:defRPr>
            </a:lvl4pPr>
            <a:lvl5pPr lvl="4" algn="r">
              <a:buNone/>
              <a:defRPr sz="1300">
                <a:solidFill>
                  <a:srgbClr val="3A3838"/>
                </a:solidFill>
                <a:latin typeface="Barlow"/>
                <a:ea typeface="Barlow"/>
                <a:cs typeface="Barlow"/>
                <a:sym typeface="Barlow"/>
              </a:defRPr>
            </a:lvl5pPr>
            <a:lvl6pPr lvl="5" algn="r">
              <a:buNone/>
              <a:defRPr sz="1300">
                <a:solidFill>
                  <a:srgbClr val="3A3838"/>
                </a:solidFill>
                <a:latin typeface="Barlow"/>
                <a:ea typeface="Barlow"/>
                <a:cs typeface="Barlow"/>
                <a:sym typeface="Barlow"/>
              </a:defRPr>
            </a:lvl6pPr>
            <a:lvl7pPr lvl="6" algn="r">
              <a:buNone/>
              <a:defRPr sz="1300">
                <a:solidFill>
                  <a:srgbClr val="3A3838"/>
                </a:solidFill>
                <a:latin typeface="Barlow"/>
                <a:ea typeface="Barlow"/>
                <a:cs typeface="Barlow"/>
                <a:sym typeface="Barlow"/>
              </a:defRPr>
            </a:lvl7pPr>
            <a:lvl8pPr lvl="7" algn="r">
              <a:buNone/>
              <a:defRPr sz="1300">
                <a:solidFill>
                  <a:srgbClr val="3A3838"/>
                </a:solidFill>
                <a:latin typeface="Barlow"/>
                <a:ea typeface="Barlow"/>
                <a:cs typeface="Barlow"/>
                <a:sym typeface="Barlow"/>
              </a:defRPr>
            </a:lvl8pPr>
            <a:lvl9pPr lvl="8" algn="r">
              <a:buNone/>
              <a:defRPr sz="1300">
                <a:solidFill>
                  <a:srgbClr val="3A3838"/>
                </a:solidFill>
                <a:latin typeface="Barlow"/>
                <a:ea typeface="Barlow"/>
                <a:cs typeface="Barlow"/>
                <a:sym typeface="Barlow"/>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 id="2147483690" r:id="rId32"/>
    <p:sldLayoutId id="2147483691" r:id="rId33"/>
    <p:sldLayoutId id="2147483692" r:id="rId34"/>
    <p:sldLayoutId id="2147483693" r:id="rId35"/>
    <p:sldLayoutId id="2147483694" r:id="rId36"/>
    <p:sldLayoutId id="2147483695" r:id="rId37"/>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1" name="Shape 261"/>
        <p:cNvGrpSpPr/>
        <p:nvPr/>
      </p:nvGrpSpPr>
      <p:grpSpPr>
        <a:xfrm>
          <a:off x="0" y="0"/>
          <a:ext cx="0" cy="0"/>
          <a:chOff x="0" y="0"/>
          <a:chExt cx="0" cy="0"/>
        </a:xfrm>
      </p:grpSpPr>
      <p:sp>
        <p:nvSpPr>
          <p:cNvPr id="262" name="Google Shape;262;p51"/>
          <p:cNvSpPr txBox="1"/>
          <p:nvPr>
            <p:ph type="title"/>
          </p:nvPr>
        </p:nvSpPr>
        <p:spPr>
          <a:xfrm>
            <a:off x="345734" y="273844"/>
            <a:ext cx="8445000" cy="744000"/>
          </a:xfrm>
          <a:prstGeom prst="rect">
            <a:avLst/>
          </a:prstGeom>
          <a:noFill/>
          <a:ln>
            <a:noFill/>
          </a:ln>
        </p:spPr>
        <p:txBody>
          <a:bodyPr anchorCtr="0" anchor="ctr" bIns="34275" lIns="0" spcFirstLastPara="1" rIns="0" wrap="square" tIns="34275">
            <a:noAutofit/>
          </a:bodyPr>
          <a:lstStyle>
            <a:lvl1pPr lvl="0" marR="0" rtl="0" algn="l">
              <a:lnSpc>
                <a:spcPct val="90000"/>
              </a:lnSpc>
              <a:spcBef>
                <a:spcPts val="0"/>
              </a:spcBef>
              <a:spcAft>
                <a:spcPts val="0"/>
              </a:spcAft>
              <a:buClr>
                <a:schemeClr val="dk1"/>
              </a:buClr>
              <a:buSzPts val="3000"/>
              <a:buFont typeface="Barlow"/>
              <a:buNone/>
              <a:defRPr b="0" i="0" sz="3000" u="none" cap="none" strike="noStrike">
                <a:solidFill>
                  <a:schemeClr val="dk1"/>
                </a:solidFill>
                <a:latin typeface="Barlow"/>
                <a:ea typeface="Barlow"/>
                <a:cs typeface="Barlow"/>
                <a:sym typeface="Barlow"/>
              </a:defRPr>
            </a:lvl1pPr>
            <a:lvl2pPr lvl="1" marR="0" rtl="0" algn="l">
              <a:lnSpc>
                <a:spcPct val="100000"/>
              </a:lnSpc>
              <a:spcBef>
                <a:spcPts val="0"/>
              </a:spcBef>
              <a:spcAft>
                <a:spcPts val="0"/>
              </a:spcAft>
              <a:buClr>
                <a:srgbClr val="000000"/>
              </a:buClr>
              <a:buSzPts val="1100"/>
              <a:buFont typeface="Barlow"/>
              <a:buNone/>
              <a:defRPr b="0" i="0" sz="1400" u="none" cap="none" strike="noStrike">
                <a:solidFill>
                  <a:srgbClr val="000000"/>
                </a:solidFill>
                <a:latin typeface="Barlow"/>
                <a:ea typeface="Barlow"/>
                <a:cs typeface="Barlow"/>
                <a:sym typeface="Barlow"/>
              </a:defRPr>
            </a:lvl2pPr>
            <a:lvl3pPr lvl="2" marR="0" rtl="0" algn="l">
              <a:lnSpc>
                <a:spcPct val="100000"/>
              </a:lnSpc>
              <a:spcBef>
                <a:spcPts val="0"/>
              </a:spcBef>
              <a:spcAft>
                <a:spcPts val="0"/>
              </a:spcAft>
              <a:buClr>
                <a:srgbClr val="000000"/>
              </a:buClr>
              <a:buSzPts val="1100"/>
              <a:buFont typeface="Barlow"/>
              <a:buNone/>
              <a:defRPr b="0" i="0" sz="1400" u="none" cap="none" strike="noStrike">
                <a:solidFill>
                  <a:srgbClr val="000000"/>
                </a:solidFill>
                <a:latin typeface="Barlow"/>
                <a:ea typeface="Barlow"/>
                <a:cs typeface="Barlow"/>
                <a:sym typeface="Barlow"/>
              </a:defRPr>
            </a:lvl3pPr>
            <a:lvl4pPr lvl="3" marR="0" rtl="0" algn="l">
              <a:lnSpc>
                <a:spcPct val="100000"/>
              </a:lnSpc>
              <a:spcBef>
                <a:spcPts val="0"/>
              </a:spcBef>
              <a:spcAft>
                <a:spcPts val="0"/>
              </a:spcAft>
              <a:buClr>
                <a:srgbClr val="000000"/>
              </a:buClr>
              <a:buSzPts val="1100"/>
              <a:buFont typeface="Barlow"/>
              <a:buNone/>
              <a:defRPr b="0" i="0" sz="1400" u="none" cap="none" strike="noStrike">
                <a:solidFill>
                  <a:srgbClr val="000000"/>
                </a:solidFill>
                <a:latin typeface="Barlow"/>
                <a:ea typeface="Barlow"/>
                <a:cs typeface="Barlow"/>
                <a:sym typeface="Barlow"/>
              </a:defRPr>
            </a:lvl4pPr>
            <a:lvl5pPr lvl="4" marR="0" rtl="0" algn="l">
              <a:lnSpc>
                <a:spcPct val="100000"/>
              </a:lnSpc>
              <a:spcBef>
                <a:spcPts val="0"/>
              </a:spcBef>
              <a:spcAft>
                <a:spcPts val="0"/>
              </a:spcAft>
              <a:buClr>
                <a:srgbClr val="000000"/>
              </a:buClr>
              <a:buSzPts val="1100"/>
              <a:buFont typeface="Barlow"/>
              <a:buNone/>
              <a:defRPr b="0" i="0" sz="1400" u="none" cap="none" strike="noStrike">
                <a:solidFill>
                  <a:srgbClr val="000000"/>
                </a:solidFill>
                <a:latin typeface="Barlow"/>
                <a:ea typeface="Barlow"/>
                <a:cs typeface="Barlow"/>
                <a:sym typeface="Barlow"/>
              </a:defRPr>
            </a:lvl5pPr>
            <a:lvl6pPr lvl="5" marR="0" rtl="0" algn="l">
              <a:lnSpc>
                <a:spcPct val="100000"/>
              </a:lnSpc>
              <a:spcBef>
                <a:spcPts val="0"/>
              </a:spcBef>
              <a:spcAft>
                <a:spcPts val="0"/>
              </a:spcAft>
              <a:buClr>
                <a:srgbClr val="000000"/>
              </a:buClr>
              <a:buSzPts val="1100"/>
              <a:buFont typeface="Barlow"/>
              <a:buNone/>
              <a:defRPr b="0" i="0" sz="1400" u="none" cap="none" strike="noStrike">
                <a:solidFill>
                  <a:srgbClr val="000000"/>
                </a:solidFill>
                <a:latin typeface="Barlow"/>
                <a:ea typeface="Barlow"/>
                <a:cs typeface="Barlow"/>
                <a:sym typeface="Barlow"/>
              </a:defRPr>
            </a:lvl6pPr>
            <a:lvl7pPr lvl="6" marR="0" rtl="0" algn="l">
              <a:lnSpc>
                <a:spcPct val="100000"/>
              </a:lnSpc>
              <a:spcBef>
                <a:spcPts val="0"/>
              </a:spcBef>
              <a:spcAft>
                <a:spcPts val="0"/>
              </a:spcAft>
              <a:buClr>
                <a:srgbClr val="000000"/>
              </a:buClr>
              <a:buSzPts val="1100"/>
              <a:buFont typeface="Barlow"/>
              <a:buNone/>
              <a:defRPr b="0" i="0" sz="1400" u="none" cap="none" strike="noStrike">
                <a:solidFill>
                  <a:srgbClr val="000000"/>
                </a:solidFill>
                <a:latin typeface="Barlow"/>
                <a:ea typeface="Barlow"/>
                <a:cs typeface="Barlow"/>
                <a:sym typeface="Barlow"/>
              </a:defRPr>
            </a:lvl7pPr>
            <a:lvl8pPr lvl="7" marR="0" rtl="0" algn="l">
              <a:lnSpc>
                <a:spcPct val="100000"/>
              </a:lnSpc>
              <a:spcBef>
                <a:spcPts val="0"/>
              </a:spcBef>
              <a:spcAft>
                <a:spcPts val="0"/>
              </a:spcAft>
              <a:buClr>
                <a:srgbClr val="000000"/>
              </a:buClr>
              <a:buSzPts val="1100"/>
              <a:buFont typeface="Barlow"/>
              <a:buNone/>
              <a:defRPr b="0" i="0" sz="1400" u="none" cap="none" strike="noStrike">
                <a:solidFill>
                  <a:srgbClr val="000000"/>
                </a:solidFill>
                <a:latin typeface="Barlow"/>
                <a:ea typeface="Barlow"/>
                <a:cs typeface="Barlow"/>
                <a:sym typeface="Barlow"/>
              </a:defRPr>
            </a:lvl8pPr>
            <a:lvl9pPr lvl="8" marR="0" rtl="0" algn="l">
              <a:lnSpc>
                <a:spcPct val="100000"/>
              </a:lnSpc>
              <a:spcBef>
                <a:spcPts val="0"/>
              </a:spcBef>
              <a:spcAft>
                <a:spcPts val="0"/>
              </a:spcAft>
              <a:buClr>
                <a:srgbClr val="000000"/>
              </a:buClr>
              <a:buSzPts val="1100"/>
              <a:buFont typeface="Barlow"/>
              <a:buNone/>
              <a:defRPr b="0" i="0" sz="1400" u="none" cap="none" strike="noStrike">
                <a:solidFill>
                  <a:srgbClr val="000000"/>
                </a:solidFill>
                <a:latin typeface="Barlow"/>
                <a:ea typeface="Barlow"/>
                <a:cs typeface="Barlow"/>
                <a:sym typeface="Barlow"/>
              </a:defRPr>
            </a:lvl9pPr>
          </a:lstStyle>
          <a:p/>
        </p:txBody>
      </p:sp>
      <p:sp>
        <p:nvSpPr>
          <p:cNvPr id="263" name="Google Shape;263;p51"/>
          <p:cNvSpPr txBox="1"/>
          <p:nvPr>
            <p:ph idx="1" type="body"/>
          </p:nvPr>
        </p:nvSpPr>
        <p:spPr>
          <a:xfrm>
            <a:off x="345734" y="1189435"/>
            <a:ext cx="8445000" cy="3443100"/>
          </a:xfrm>
          <a:prstGeom prst="rect">
            <a:avLst/>
          </a:prstGeom>
          <a:noFill/>
          <a:ln>
            <a:noFill/>
          </a:ln>
        </p:spPr>
        <p:txBody>
          <a:bodyPr anchorCtr="0" anchor="t" bIns="34275" lIns="0" spcFirstLastPara="1" rIns="0" wrap="square" tIns="34275">
            <a:noAutofit/>
          </a:bodyPr>
          <a:lstStyle>
            <a:lvl1pPr indent="-330200" lvl="0" marL="457200" marR="0" rtl="0" algn="l">
              <a:lnSpc>
                <a:spcPct val="90000"/>
              </a:lnSpc>
              <a:spcBef>
                <a:spcPts val="800"/>
              </a:spcBef>
              <a:spcAft>
                <a:spcPts val="0"/>
              </a:spcAft>
              <a:buClr>
                <a:schemeClr val="accent2"/>
              </a:buClr>
              <a:buSzPts val="1600"/>
              <a:buFont typeface="Barlow"/>
              <a:buChar char="▪"/>
              <a:defRPr b="0" i="0" sz="2100" u="none" cap="none" strike="noStrike">
                <a:solidFill>
                  <a:srgbClr val="3A3838"/>
                </a:solidFill>
                <a:latin typeface="Barlow"/>
                <a:ea typeface="Barlow"/>
                <a:cs typeface="Barlow"/>
                <a:sym typeface="Barlow"/>
              </a:defRPr>
            </a:lvl1pPr>
            <a:lvl2pPr indent="-317500" lvl="1" marL="914400" marR="0" rtl="0" algn="l">
              <a:lnSpc>
                <a:spcPct val="90000"/>
              </a:lnSpc>
              <a:spcBef>
                <a:spcPts val="400"/>
              </a:spcBef>
              <a:spcAft>
                <a:spcPts val="0"/>
              </a:spcAft>
              <a:buClr>
                <a:schemeClr val="accent2"/>
              </a:buClr>
              <a:buSzPts val="1400"/>
              <a:buFont typeface="Barlow"/>
              <a:buChar char="▪"/>
              <a:defRPr b="0" i="0" sz="1800" u="none" cap="none" strike="noStrike">
                <a:solidFill>
                  <a:srgbClr val="3A3838"/>
                </a:solidFill>
                <a:latin typeface="Barlow"/>
                <a:ea typeface="Barlow"/>
                <a:cs typeface="Barlow"/>
                <a:sym typeface="Barlow"/>
              </a:defRPr>
            </a:lvl2pPr>
            <a:lvl3pPr indent="-298450" lvl="2" marL="1371600" marR="0" rtl="0" algn="l">
              <a:lnSpc>
                <a:spcPct val="90000"/>
              </a:lnSpc>
              <a:spcBef>
                <a:spcPts val="400"/>
              </a:spcBef>
              <a:spcAft>
                <a:spcPts val="0"/>
              </a:spcAft>
              <a:buClr>
                <a:schemeClr val="accent2"/>
              </a:buClr>
              <a:buSzPts val="1100"/>
              <a:buFont typeface="Barlow"/>
              <a:buChar char="▪"/>
              <a:defRPr b="0" i="0" sz="1500" u="none" cap="none" strike="noStrike">
                <a:solidFill>
                  <a:srgbClr val="3A3838"/>
                </a:solidFill>
                <a:latin typeface="Barlow"/>
                <a:ea typeface="Barlow"/>
                <a:cs typeface="Barlow"/>
                <a:sym typeface="Barlow"/>
              </a:defRPr>
            </a:lvl3pPr>
            <a:lvl4pPr indent="-292100" lvl="3" marL="1828800" marR="0" rtl="0" algn="l">
              <a:lnSpc>
                <a:spcPct val="90000"/>
              </a:lnSpc>
              <a:spcBef>
                <a:spcPts val="400"/>
              </a:spcBef>
              <a:spcAft>
                <a:spcPts val="0"/>
              </a:spcAft>
              <a:buClr>
                <a:schemeClr val="accent2"/>
              </a:buClr>
              <a:buSzPts val="1000"/>
              <a:buFont typeface="Barlow"/>
              <a:buChar char="▪"/>
              <a:defRPr b="0" i="0" sz="1400" u="none" cap="none" strike="noStrike">
                <a:solidFill>
                  <a:srgbClr val="3A3838"/>
                </a:solidFill>
                <a:latin typeface="Barlow"/>
                <a:ea typeface="Barlow"/>
                <a:cs typeface="Barlow"/>
                <a:sym typeface="Barlow"/>
              </a:defRPr>
            </a:lvl4pPr>
            <a:lvl5pPr indent="-292100" lvl="4" marL="2286000" marR="0" rtl="0" algn="l">
              <a:lnSpc>
                <a:spcPct val="90000"/>
              </a:lnSpc>
              <a:spcBef>
                <a:spcPts val="400"/>
              </a:spcBef>
              <a:spcAft>
                <a:spcPts val="0"/>
              </a:spcAft>
              <a:buClr>
                <a:schemeClr val="accent2"/>
              </a:buClr>
              <a:buSzPts val="1000"/>
              <a:buFont typeface="Barlow"/>
              <a:buChar char="▪"/>
              <a:defRPr b="0" i="0" sz="1400" u="none" cap="none" strike="noStrike">
                <a:solidFill>
                  <a:srgbClr val="3A3838"/>
                </a:solidFill>
                <a:latin typeface="Barlow"/>
                <a:ea typeface="Barlow"/>
                <a:cs typeface="Barlow"/>
                <a:sym typeface="Barlow"/>
              </a:defRPr>
            </a:lvl5pPr>
            <a:lvl6pPr indent="-317500" lvl="5" marL="2743200" marR="0" rtl="0" algn="l">
              <a:lnSpc>
                <a:spcPct val="90000"/>
              </a:lnSpc>
              <a:spcBef>
                <a:spcPts val="400"/>
              </a:spcBef>
              <a:spcAft>
                <a:spcPts val="0"/>
              </a:spcAft>
              <a:buClr>
                <a:schemeClr val="dk1"/>
              </a:buClr>
              <a:buSzPts val="1400"/>
              <a:buFont typeface="Barlow"/>
              <a:buChar char="•"/>
              <a:defRPr b="0" i="0" sz="1400" u="none" cap="none" strike="noStrike">
                <a:solidFill>
                  <a:schemeClr val="dk1"/>
                </a:solidFill>
                <a:latin typeface="Barlow"/>
                <a:ea typeface="Barlow"/>
                <a:cs typeface="Barlow"/>
                <a:sym typeface="Barlow"/>
              </a:defRPr>
            </a:lvl6pPr>
            <a:lvl7pPr indent="-317500" lvl="6" marL="3200400" marR="0" rtl="0" algn="l">
              <a:lnSpc>
                <a:spcPct val="90000"/>
              </a:lnSpc>
              <a:spcBef>
                <a:spcPts val="400"/>
              </a:spcBef>
              <a:spcAft>
                <a:spcPts val="0"/>
              </a:spcAft>
              <a:buClr>
                <a:schemeClr val="dk1"/>
              </a:buClr>
              <a:buSzPts val="1400"/>
              <a:buFont typeface="Barlow"/>
              <a:buChar char="•"/>
              <a:defRPr b="0" i="0" sz="1400" u="none" cap="none" strike="noStrike">
                <a:solidFill>
                  <a:schemeClr val="dk1"/>
                </a:solidFill>
                <a:latin typeface="Barlow"/>
                <a:ea typeface="Barlow"/>
                <a:cs typeface="Barlow"/>
                <a:sym typeface="Barlow"/>
              </a:defRPr>
            </a:lvl7pPr>
            <a:lvl8pPr indent="-317500" lvl="7" marL="3657600" marR="0" rtl="0" algn="l">
              <a:lnSpc>
                <a:spcPct val="90000"/>
              </a:lnSpc>
              <a:spcBef>
                <a:spcPts val="400"/>
              </a:spcBef>
              <a:spcAft>
                <a:spcPts val="0"/>
              </a:spcAft>
              <a:buClr>
                <a:schemeClr val="dk1"/>
              </a:buClr>
              <a:buSzPts val="1400"/>
              <a:buFont typeface="Barlow"/>
              <a:buChar char="•"/>
              <a:defRPr b="0" i="0" sz="1400" u="none" cap="none" strike="noStrike">
                <a:solidFill>
                  <a:schemeClr val="dk1"/>
                </a:solidFill>
                <a:latin typeface="Barlow"/>
                <a:ea typeface="Barlow"/>
                <a:cs typeface="Barlow"/>
                <a:sym typeface="Barlow"/>
              </a:defRPr>
            </a:lvl8pPr>
            <a:lvl9pPr indent="-317500" lvl="8" marL="4114800" marR="0" rtl="0" algn="l">
              <a:lnSpc>
                <a:spcPct val="90000"/>
              </a:lnSpc>
              <a:spcBef>
                <a:spcPts val="400"/>
              </a:spcBef>
              <a:spcAft>
                <a:spcPts val="0"/>
              </a:spcAft>
              <a:buClr>
                <a:schemeClr val="dk1"/>
              </a:buClr>
              <a:buSzPts val="1400"/>
              <a:buFont typeface="Barlow"/>
              <a:buChar char="•"/>
              <a:defRPr b="0" i="0" sz="1400" u="none" cap="none" strike="noStrike">
                <a:solidFill>
                  <a:schemeClr val="dk1"/>
                </a:solidFill>
                <a:latin typeface="Barlow"/>
                <a:ea typeface="Barlow"/>
                <a:cs typeface="Barlow"/>
                <a:sym typeface="Barlow"/>
              </a:defRPr>
            </a:lvl9pPr>
          </a:lstStyle>
          <a:p/>
        </p:txBody>
      </p:sp>
      <p:pic>
        <p:nvPicPr>
          <p:cNvPr id="264" name="Google Shape;264;p51"/>
          <p:cNvPicPr preferRelativeResize="0"/>
          <p:nvPr/>
        </p:nvPicPr>
        <p:blipFill rotWithShape="1">
          <a:blip r:embed="rId1">
            <a:alphaModFix/>
          </a:blip>
          <a:srcRect b="0" l="0" r="0" t="0"/>
          <a:stretch/>
        </p:blipFill>
        <p:spPr>
          <a:xfrm>
            <a:off x="354609" y="4762515"/>
            <a:ext cx="1001269" cy="157503"/>
          </a:xfrm>
          <a:prstGeom prst="rect">
            <a:avLst/>
          </a:prstGeom>
          <a:noFill/>
          <a:ln>
            <a:noFill/>
          </a:ln>
        </p:spPr>
      </p:pic>
      <p:sp>
        <p:nvSpPr>
          <p:cNvPr id="265" name="Google Shape;265;p5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solidFill>
                  <a:srgbClr val="3A3838"/>
                </a:solidFill>
                <a:latin typeface="Barlow"/>
                <a:ea typeface="Barlow"/>
                <a:cs typeface="Barlow"/>
                <a:sym typeface="Barlow"/>
              </a:defRPr>
            </a:lvl1pPr>
            <a:lvl2pPr lvl="1" algn="r">
              <a:buNone/>
              <a:defRPr sz="1300">
                <a:solidFill>
                  <a:srgbClr val="3A3838"/>
                </a:solidFill>
                <a:latin typeface="Barlow"/>
                <a:ea typeface="Barlow"/>
                <a:cs typeface="Barlow"/>
                <a:sym typeface="Barlow"/>
              </a:defRPr>
            </a:lvl2pPr>
            <a:lvl3pPr lvl="2" algn="r">
              <a:buNone/>
              <a:defRPr sz="1300">
                <a:solidFill>
                  <a:srgbClr val="3A3838"/>
                </a:solidFill>
                <a:latin typeface="Barlow"/>
                <a:ea typeface="Barlow"/>
                <a:cs typeface="Barlow"/>
                <a:sym typeface="Barlow"/>
              </a:defRPr>
            </a:lvl3pPr>
            <a:lvl4pPr lvl="3" algn="r">
              <a:buNone/>
              <a:defRPr sz="1300">
                <a:solidFill>
                  <a:srgbClr val="3A3838"/>
                </a:solidFill>
                <a:latin typeface="Barlow"/>
                <a:ea typeface="Barlow"/>
                <a:cs typeface="Barlow"/>
                <a:sym typeface="Barlow"/>
              </a:defRPr>
            </a:lvl4pPr>
            <a:lvl5pPr lvl="4" algn="r">
              <a:buNone/>
              <a:defRPr sz="1300">
                <a:solidFill>
                  <a:srgbClr val="3A3838"/>
                </a:solidFill>
                <a:latin typeface="Barlow"/>
                <a:ea typeface="Barlow"/>
                <a:cs typeface="Barlow"/>
                <a:sym typeface="Barlow"/>
              </a:defRPr>
            </a:lvl5pPr>
            <a:lvl6pPr lvl="5" algn="r">
              <a:buNone/>
              <a:defRPr sz="1300">
                <a:solidFill>
                  <a:srgbClr val="3A3838"/>
                </a:solidFill>
                <a:latin typeface="Barlow"/>
                <a:ea typeface="Barlow"/>
                <a:cs typeface="Barlow"/>
                <a:sym typeface="Barlow"/>
              </a:defRPr>
            </a:lvl6pPr>
            <a:lvl7pPr lvl="6" algn="r">
              <a:buNone/>
              <a:defRPr sz="1300">
                <a:solidFill>
                  <a:srgbClr val="3A3838"/>
                </a:solidFill>
                <a:latin typeface="Barlow"/>
                <a:ea typeface="Barlow"/>
                <a:cs typeface="Barlow"/>
                <a:sym typeface="Barlow"/>
              </a:defRPr>
            </a:lvl7pPr>
            <a:lvl8pPr lvl="7" algn="r">
              <a:buNone/>
              <a:defRPr sz="1300">
                <a:solidFill>
                  <a:srgbClr val="3A3838"/>
                </a:solidFill>
                <a:latin typeface="Barlow"/>
                <a:ea typeface="Barlow"/>
                <a:cs typeface="Barlow"/>
                <a:sym typeface="Barlow"/>
              </a:defRPr>
            </a:lvl8pPr>
            <a:lvl9pPr lvl="8" algn="r">
              <a:buNone/>
              <a:defRPr sz="1300">
                <a:solidFill>
                  <a:srgbClr val="3A3838"/>
                </a:solidFill>
                <a:latin typeface="Barlow"/>
                <a:ea typeface="Barlow"/>
                <a:cs typeface="Barlow"/>
                <a:sym typeface="Barlow"/>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 id="2147483706" r:id="rId12"/>
    <p:sldLayoutId id="2147483707" r:id="rId13"/>
    <p:sldLayoutId id="2147483708" r:id="rId14"/>
    <p:sldLayoutId id="2147483709" r:id="rId15"/>
    <p:sldLayoutId id="2147483710" r:id="rId16"/>
    <p:sldLayoutId id="2147483711" r:id="rId17"/>
    <p:sldLayoutId id="2147483712" r:id="rId18"/>
    <p:sldLayoutId id="2147483713" r:id="rId19"/>
    <p:sldLayoutId id="2147483714" r:id="rId20"/>
    <p:sldLayoutId id="2147483715" r:id="rId21"/>
    <p:sldLayoutId id="2147483716" r:id="rId22"/>
    <p:sldLayoutId id="2147483717" r:id="rId23"/>
    <p:sldLayoutId id="2147483718" r:id="rId24"/>
    <p:sldLayoutId id="2147483719" r:id="rId25"/>
    <p:sldLayoutId id="2147483720" r:id="rId26"/>
    <p:sldLayoutId id="2147483721" r:id="rId27"/>
    <p:sldLayoutId id="2147483722" r:id="rId28"/>
    <p:sldLayoutId id="2147483723" r:id="rId29"/>
    <p:sldLayoutId id="2147483724" r:id="rId30"/>
    <p:sldLayoutId id="2147483725" r:id="rId31"/>
    <p:sldLayoutId id="2147483726" r:id="rId32"/>
    <p:sldLayoutId id="2147483727" r:id="rId3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9" name="Shape 449"/>
        <p:cNvGrpSpPr/>
        <p:nvPr/>
      </p:nvGrpSpPr>
      <p:grpSpPr>
        <a:xfrm>
          <a:off x="0" y="0"/>
          <a:ext cx="0" cy="0"/>
          <a:chOff x="0" y="0"/>
          <a:chExt cx="0" cy="0"/>
        </a:xfrm>
      </p:grpSpPr>
      <p:sp>
        <p:nvSpPr>
          <p:cNvPr id="450" name="Google Shape;450;p84"/>
          <p:cNvSpPr txBox="1"/>
          <p:nvPr>
            <p:ph type="title"/>
          </p:nvPr>
        </p:nvSpPr>
        <p:spPr>
          <a:xfrm>
            <a:off x="345734" y="273844"/>
            <a:ext cx="8445000" cy="744000"/>
          </a:xfrm>
          <a:prstGeom prst="rect">
            <a:avLst/>
          </a:prstGeom>
          <a:noFill/>
          <a:ln>
            <a:noFill/>
          </a:ln>
        </p:spPr>
        <p:txBody>
          <a:bodyPr anchorCtr="0" anchor="ctr" bIns="34275" lIns="0" spcFirstLastPara="1" rIns="0" wrap="square" tIns="34275">
            <a:noAutofit/>
          </a:bodyPr>
          <a:lstStyle>
            <a:lvl1pPr lvl="0" marR="0" rtl="0" algn="l">
              <a:lnSpc>
                <a:spcPct val="90000"/>
              </a:lnSpc>
              <a:spcBef>
                <a:spcPts val="0"/>
              </a:spcBef>
              <a:spcAft>
                <a:spcPts val="0"/>
              </a:spcAft>
              <a:buClr>
                <a:schemeClr val="dk1"/>
              </a:buClr>
              <a:buSzPts val="3000"/>
              <a:buFont typeface="Barlow"/>
              <a:buNone/>
              <a:defRPr b="0" i="0" sz="3000" u="none" cap="none" strike="noStrike">
                <a:solidFill>
                  <a:schemeClr val="dk1"/>
                </a:solidFill>
                <a:latin typeface="Barlow"/>
                <a:ea typeface="Barlow"/>
                <a:cs typeface="Barlow"/>
                <a:sym typeface="Barlow"/>
              </a:defRPr>
            </a:lvl1pPr>
            <a:lvl2pPr lvl="1" marR="0" rtl="0" algn="l">
              <a:lnSpc>
                <a:spcPct val="100000"/>
              </a:lnSpc>
              <a:spcBef>
                <a:spcPts val="0"/>
              </a:spcBef>
              <a:spcAft>
                <a:spcPts val="0"/>
              </a:spcAft>
              <a:buClr>
                <a:srgbClr val="000000"/>
              </a:buClr>
              <a:buSzPts val="1100"/>
              <a:buFont typeface="Barlow"/>
              <a:buNone/>
              <a:defRPr b="0" i="0" sz="1400" u="none" cap="none" strike="noStrike">
                <a:solidFill>
                  <a:srgbClr val="000000"/>
                </a:solidFill>
                <a:latin typeface="Barlow"/>
                <a:ea typeface="Barlow"/>
                <a:cs typeface="Barlow"/>
                <a:sym typeface="Barlow"/>
              </a:defRPr>
            </a:lvl2pPr>
            <a:lvl3pPr lvl="2" marR="0" rtl="0" algn="l">
              <a:lnSpc>
                <a:spcPct val="100000"/>
              </a:lnSpc>
              <a:spcBef>
                <a:spcPts val="0"/>
              </a:spcBef>
              <a:spcAft>
                <a:spcPts val="0"/>
              </a:spcAft>
              <a:buClr>
                <a:srgbClr val="000000"/>
              </a:buClr>
              <a:buSzPts val="1100"/>
              <a:buFont typeface="Barlow"/>
              <a:buNone/>
              <a:defRPr b="0" i="0" sz="1400" u="none" cap="none" strike="noStrike">
                <a:solidFill>
                  <a:srgbClr val="000000"/>
                </a:solidFill>
                <a:latin typeface="Barlow"/>
                <a:ea typeface="Barlow"/>
                <a:cs typeface="Barlow"/>
                <a:sym typeface="Barlow"/>
              </a:defRPr>
            </a:lvl3pPr>
            <a:lvl4pPr lvl="3" marR="0" rtl="0" algn="l">
              <a:lnSpc>
                <a:spcPct val="100000"/>
              </a:lnSpc>
              <a:spcBef>
                <a:spcPts val="0"/>
              </a:spcBef>
              <a:spcAft>
                <a:spcPts val="0"/>
              </a:spcAft>
              <a:buClr>
                <a:srgbClr val="000000"/>
              </a:buClr>
              <a:buSzPts val="1100"/>
              <a:buFont typeface="Barlow"/>
              <a:buNone/>
              <a:defRPr b="0" i="0" sz="1400" u="none" cap="none" strike="noStrike">
                <a:solidFill>
                  <a:srgbClr val="000000"/>
                </a:solidFill>
                <a:latin typeface="Barlow"/>
                <a:ea typeface="Barlow"/>
                <a:cs typeface="Barlow"/>
                <a:sym typeface="Barlow"/>
              </a:defRPr>
            </a:lvl4pPr>
            <a:lvl5pPr lvl="4" marR="0" rtl="0" algn="l">
              <a:lnSpc>
                <a:spcPct val="100000"/>
              </a:lnSpc>
              <a:spcBef>
                <a:spcPts val="0"/>
              </a:spcBef>
              <a:spcAft>
                <a:spcPts val="0"/>
              </a:spcAft>
              <a:buClr>
                <a:srgbClr val="000000"/>
              </a:buClr>
              <a:buSzPts val="1100"/>
              <a:buFont typeface="Barlow"/>
              <a:buNone/>
              <a:defRPr b="0" i="0" sz="1400" u="none" cap="none" strike="noStrike">
                <a:solidFill>
                  <a:srgbClr val="000000"/>
                </a:solidFill>
                <a:latin typeface="Barlow"/>
                <a:ea typeface="Barlow"/>
                <a:cs typeface="Barlow"/>
                <a:sym typeface="Barlow"/>
              </a:defRPr>
            </a:lvl5pPr>
            <a:lvl6pPr lvl="5" marR="0" rtl="0" algn="l">
              <a:lnSpc>
                <a:spcPct val="100000"/>
              </a:lnSpc>
              <a:spcBef>
                <a:spcPts val="0"/>
              </a:spcBef>
              <a:spcAft>
                <a:spcPts val="0"/>
              </a:spcAft>
              <a:buClr>
                <a:srgbClr val="000000"/>
              </a:buClr>
              <a:buSzPts val="1100"/>
              <a:buFont typeface="Barlow"/>
              <a:buNone/>
              <a:defRPr b="0" i="0" sz="1400" u="none" cap="none" strike="noStrike">
                <a:solidFill>
                  <a:srgbClr val="000000"/>
                </a:solidFill>
                <a:latin typeface="Barlow"/>
                <a:ea typeface="Barlow"/>
                <a:cs typeface="Barlow"/>
                <a:sym typeface="Barlow"/>
              </a:defRPr>
            </a:lvl6pPr>
            <a:lvl7pPr lvl="6" marR="0" rtl="0" algn="l">
              <a:lnSpc>
                <a:spcPct val="100000"/>
              </a:lnSpc>
              <a:spcBef>
                <a:spcPts val="0"/>
              </a:spcBef>
              <a:spcAft>
                <a:spcPts val="0"/>
              </a:spcAft>
              <a:buClr>
                <a:srgbClr val="000000"/>
              </a:buClr>
              <a:buSzPts val="1100"/>
              <a:buFont typeface="Barlow"/>
              <a:buNone/>
              <a:defRPr b="0" i="0" sz="1400" u="none" cap="none" strike="noStrike">
                <a:solidFill>
                  <a:srgbClr val="000000"/>
                </a:solidFill>
                <a:latin typeface="Barlow"/>
                <a:ea typeface="Barlow"/>
                <a:cs typeface="Barlow"/>
                <a:sym typeface="Barlow"/>
              </a:defRPr>
            </a:lvl7pPr>
            <a:lvl8pPr lvl="7" marR="0" rtl="0" algn="l">
              <a:lnSpc>
                <a:spcPct val="100000"/>
              </a:lnSpc>
              <a:spcBef>
                <a:spcPts val="0"/>
              </a:spcBef>
              <a:spcAft>
                <a:spcPts val="0"/>
              </a:spcAft>
              <a:buClr>
                <a:srgbClr val="000000"/>
              </a:buClr>
              <a:buSzPts val="1100"/>
              <a:buFont typeface="Barlow"/>
              <a:buNone/>
              <a:defRPr b="0" i="0" sz="1400" u="none" cap="none" strike="noStrike">
                <a:solidFill>
                  <a:srgbClr val="000000"/>
                </a:solidFill>
                <a:latin typeface="Barlow"/>
                <a:ea typeface="Barlow"/>
                <a:cs typeface="Barlow"/>
                <a:sym typeface="Barlow"/>
              </a:defRPr>
            </a:lvl8pPr>
            <a:lvl9pPr lvl="8" marR="0" rtl="0" algn="l">
              <a:lnSpc>
                <a:spcPct val="100000"/>
              </a:lnSpc>
              <a:spcBef>
                <a:spcPts val="0"/>
              </a:spcBef>
              <a:spcAft>
                <a:spcPts val="0"/>
              </a:spcAft>
              <a:buClr>
                <a:srgbClr val="000000"/>
              </a:buClr>
              <a:buSzPts val="1100"/>
              <a:buFont typeface="Barlow"/>
              <a:buNone/>
              <a:defRPr b="0" i="0" sz="1400" u="none" cap="none" strike="noStrike">
                <a:solidFill>
                  <a:srgbClr val="000000"/>
                </a:solidFill>
                <a:latin typeface="Barlow"/>
                <a:ea typeface="Barlow"/>
                <a:cs typeface="Barlow"/>
                <a:sym typeface="Barlow"/>
              </a:defRPr>
            </a:lvl9pPr>
          </a:lstStyle>
          <a:p/>
        </p:txBody>
      </p:sp>
      <p:sp>
        <p:nvSpPr>
          <p:cNvPr id="451" name="Google Shape;451;p84"/>
          <p:cNvSpPr txBox="1"/>
          <p:nvPr>
            <p:ph idx="1" type="body"/>
          </p:nvPr>
        </p:nvSpPr>
        <p:spPr>
          <a:xfrm>
            <a:off x="345734" y="1189435"/>
            <a:ext cx="8445000" cy="3443100"/>
          </a:xfrm>
          <a:prstGeom prst="rect">
            <a:avLst/>
          </a:prstGeom>
          <a:noFill/>
          <a:ln>
            <a:noFill/>
          </a:ln>
        </p:spPr>
        <p:txBody>
          <a:bodyPr anchorCtr="0" anchor="t" bIns="34275" lIns="0" spcFirstLastPara="1" rIns="0" wrap="square" tIns="34275">
            <a:noAutofit/>
          </a:bodyPr>
          <a:lstStyle>
            <a:lvl1pPr indent="-330200" lvl="0" marL="457200" marR="0" rtl="0" algn="l">
              <a:lnSpc>
                <a:spcPct val="90000"/>
              </a:lnSpc>
              <a:spcBef>
                <a:spcPts val="800"/>
              </a:spcBef>
              <a:spcAft>
                <a:spcPts val="0"/>
              </a:spcAft>
              <a:buClr>
                <a:schemeClr val="accent2"/>
              </a:buClr>
              <a:buSzPts val="1600"/>
              <a:buFont typeface="Barlow"/>
              <a:buChar char="▪"/>
              <a:defRPr b="0" i="0" sz="2100" u="none" cap="none" strike="noStrike">
                <a:solidFill>
                  <a:srgbClr val="3A3838"/>
                </a:solidFill>
                <a:latin typeface="Barlow"/>
                <a:ea typeface="Barlow"/>
                <a:cs typeface="Barlow"/>
                <a:sym typeface="Barlow"/>
              </a:defRPr>
            </a:lvl1pPr>
            <a:lvl2pPr indent="-317500" lvl="1" marL="914400" marR="0" rtl="0" algn="l">
              <a:lnSpc>
                <a:spcPct val="90000"/>
              </a:lnSpc>
              <a:spcBef>
                <a:spcPts val="400"/>
              </a:spcBef>
              <a:spcAft>
                <a:spcPts val="0"/>
              </a:spcAft>
              <a:buClr>
                <a:schemeClr val="accent2"/>
              </a:buClr>
              <a:buSzPts val="1400"/>
              <a:buFont typeface="Barlow"/>
              <a:buChar char="▪"/>
              <a:defRPr b="0" i="0" sz="1800" u="none" cap="none" strike="noStrike">
                <a:solidFill>
                  <a:srgbClr val="3A3838"/>
                </a:solidFill>
                <a:latin typeface="Barlow"/>
                <a:ea typeface="Barlow"/>
                <a:cs typeface="Barlow"/>
                <a:sym typeface="Barlow"/>
              </a:defRPr>
            </a:lvl2pPr>
            <a:lvl3pPr indent="-298450" lvl="2" marL="1371600" marR="0" rtl="0" algn="l">
              <a:lnSpc>
                <a:spcPct val="90000"/>
              </a:lnSpc>
              <a:spcBef>
                <a:spcPts val="400"/>
              </a:spcBef>
              <a:spcAft>
                <a:spcPts val="0"/>
              </a:spcAft>
              <a:buClr>
                <a:schemeClr val="accent2"/>
              </a:buClr>
              <a:buSzPts val="1100"/>
              <a:buFont typeface="Barlow"/>
              <a:buChar char="▪"/>
              <a:defRPr b="0" i="0" sz="1500" u="none" cap="none" strike="noStrike">
                <a:solidFill>
                  <a:srgbClr val="3A3838"/>
                </a:solidFill>
                <a:latin typeface="Barlow"/>
                <a:ea typeface="Barlow"/>
                <a:cs typeface="Barlow"/>
                <a:sym typeface="Barlow"/>
              </a:defRPr>
            </a:lvl3pPr>
            <a:lvl4pPr indent="-292100" lvl="3" marL="1828800" marR="0" rtl="0" algn="l">
              <a:lnSpc>
                <a:spcPct val="90000"/>
              </a:lnSpc>
              <a:spcBef>
                <a:spcPts val="400"/>
              </a:spcBef>
              <a:spcAft>
                <a:spcPts val="0"/>
              </a:spcAft>
              <a:buClr>
                <a:schemeClr val="accent2"/>
              </a:buClr>
              <a:buSzPts val="1000"/>
              <a:buFont typeface="Barlow"/>
              <a:buChar char="▪"/>
              <a:defRPr b="0" i="0" sz="1400" u="none" cap="none" strike="noStrike">
                <a:solidFill>
                  <a:srgbClr val="3A3838"/>
                </a:solidFill>
                <a:latin typeface="Barlow"/>
                <a:ea typeface="Barlow"/>
                <a:cs typeface="Barlow"/>
                <a:sym typeface="Barlow"/>
              </a:defRPr>
            </a:lvl4pPr>
            <a:lvl5pPr indent="-292100" lvl="4" marL="2286000" marR="0" rtl="0" algn="l">
              <a:lnSpc>
                <a:spcPct val="90000"/>
              </a:lnSpc>
              <a:spcBef>
                <a:spcPts val="400"/>
              </a:spcBef>
              <a:spcAft>
                <a:spcPts val="0"/>
              </a:spcAft>
              <a:buClr>
                <a:schemeClr val="accent2"/>
              </a:buClr>
              <a:buSzPts val="1000"/>
              <a:buFont typeface="Barlow"/>
              <a:buChar char="▪"/>
              <a:defRPr b="0" i="0" sz="1400" u="none" cap="none" strike="noStrike">
                <a:solidFill>
                  <a:srgbClr val="3A3838"/>
                </a:solidFill>
                <a:latin typeface="Barlow"/>
                <a:ea typeface="Barlow"/>
                <a:cs typeface="Barlow"/>
                <a:sym typeface="Barlow"/>
              </a:defRPr>
            </a:lvl5pPr>
            <a:lvl6pPr indent="-317500" lvl="5" marL="2743200" marR="0" rtl="0" algn="l">
              <a:lnSpc>
                <a:spcPct val="90000"/>
              </a:lnSpc>
              <a:spcBef>
                <a:spcPts val="400"/>
              </a:spcBef>
              <a:spcAft>
                <a:spcPts val="0"/>
              </a:spcAft>
              <a:buClr>
                <a:schemeClr val="dk1"/>
              </a:buClr>
              <a:buSzPts val="1400"/>
              <a:buFont typeface="Barlow"/>
              <a:buChar char="•"/>
              <a:defRPr b="0" i="0" sz="1400" u="none" cap="none" strike="noStrike">
                <a:solidFill>
                  <a:schemeClr val="dk1"/>
                </a:solidFill>
                <a:latin typeface="Barlow"/>
                <a:ea typeface="Barlow"/>
                <a:cs typeface="Barlow"/>
                <a:sym typeface="Barlow"/>
              </a:defRPr>
            </a:lvl6pPr>
            <a:lvl7pPr indent="-317500" lvl="6" marL="3200400" marR="0" rtl="0" algn="l">
              <a:lnSpc>
                <a:spcPct val="90000"/>
              </a:lnSpc>
              <a:spcBef>
                <a:spcPts val="400"/>
              </a:spcBef>
              <a:spcAft>
                <a:spcPts val="0"/>
              </a:spcAft>
              <a:buClr>
                <a:schemeClr val="dk1"/>
              </a:buClr>
              <a:buSzPts val="1400"/>
              <a:buFont typeface="Barlow"/>
              <a:buChar char="•"/>
              <a:defRPr b="0" i="0" sz="1400" u="none" cap="none" strike="noStrike">
                <a:solidFill>
                  <a:schemeClr val="dk1"/>
                </a:solidFill>
                <a:latin typeface="Barlow"/>
                <a:ea typeface="Barlow"/>
                <a:cs typeface="Barlow"/>
                <a:sym typeface="Barlow"/>
              </a:defRPr>
            </a:lvl7pPr>
            <a:lvl8pPr indent="-317500" lvl="7" marL="3657600" marR="0" rtl="0" algn="l">
              <a:lnSpc>
                <a:spcPct val="90000"/>
              </a:lnSpc>
              <a:spcBef>
                <a:spcPts val="400"/>
              </a:spcBef>
              <a:spcAft>
                <a:spcPts val="0"/>
              </a:spcAft>
              <a:buClr>
                <a:schemeClr val="dk1"/>
              </a:buClr>
              <a:buSzPts val="1400"/>
              <a:buFont typeface="Barlow"/>
              <a:buChar char="•"/>
              <a:defRPr b="0" i="0" sz="1400" u="none" cap="none" strike="noStrike">
                <a:solidFill>
                  <a:schemeClr val="dk1"/>
                </a:solidFill>
                <a:latin typeface="Barlow"/>
                <a:ea typeface="Barlow"/>
                <a:cs typeface="Barlow"/>
                <a:sym typeface="Barlow"/>
              </a:defRPr>
            </a:lvl8pPr>
            <a:lvl9pPr indent="-317500" lvl="8" marL="4114800" marR="0" rtl="0" algn="l">
              <a:lnSpc>
                <a:spcPct val="90000"/>
              </a:lnSpc>
              <a:spcBef>
                <a:spcPts val="400"/>
              </a:spcBef>
              <a:spcAft>
                <a:spcPts val="0"/>
              </a:spcAft>
              <a:buClr>
                <a:schemeClr val="dk1"/>
              </a:buClr>
              <a:buSzPts val="1400"/>
              <a:buFont typeface="Barlow"/>
              <a:buChar char="•"/>
              <a:defRPr b="0" i="0" sz="1400" u="none" cap="none" strike="noStrike">
                <a:solidFill>
                  <a:schemeClr val="dk1"/>
                </a:solidFill>
                <a:latin typeface="Barlow"/>
                <a:ea typeface="Barlow"/>
                <a:cs typeface="Barlow"/>
                <a:sym typeface="Barlow"/>
              </a:defRPr>
            </a:lvl9pPr>
          </a:lstStyle>
          <a:p/>
        </p:txBody>
      </p:sp>
      <p:pic>
        <p:nvPicPr>
          <p:cNvPr id="452" name="Google Shape;452;p84"/>
          <p:cNvPicPr preferRelativeResize="0"/>
          <p:nvPr/>
        </p:nvPicPr>
        <p:blipFill rotWithShape="1">
          <a:blip r:embed="rId1">
            <a:alphaModFix/>
          </a:blip>
          <a:srcRect b="0" l="0" r="0" t="0"/>
          <a:stretch/>
        </p:blipFill>
        <p:spPr>
          <a:xfrm>
            <a:off x="354609" y="4762515"/>
            <a:ext cx="1001269" cy="157503"/>
          </a:xfrm>
          <a:prstGeom prst="rect">
            <a:avLst/>
          </a:prstGeom>
          <a:noFill/>
          <a:ln>
            <a:noFill/>
          </a:ln>
        </p:spPr>
      </p:pic>
      <p:sp>
        <p:nvSpPr>
          <p:cNvPr id="453" name="Google Shape;453;p84"/>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solidFill>
                  <a:srgbClr val="3A3838"/>
                </a:solidFill>
                <a:latin typeface="Barlow"/>
                <a:ea typeface="Barlow"/>
                <a:cs typeface="Barlow"/>
                <a:sym typeface="Barlow"/>
              </a:defRPr>
            </a:lvl1pPr>
            <a:lvl2pPr lvl="1" algn="r">
              <a:buNone/>
              <a:defRPr sz="1300">
                <a:solidFill>
                  <a:srgbClr val="3A3838"/>
                </a:solidFill>
                <a:latin typeface="Barlow"/>
                <a:ea typeface="Barlow"/>
                <a:cs typeface="Barlow"/>
                <a:sym typeface="Barlow"/>
              </a:defRPr>
            </a:lvl2pPr>
            <a:lvl3pPr lvl="2" algn="r">
              <a:buNone/>
              <a:defRPr sz="1300">
                <a:solidFill>
                  <a:srgbClr val="3A3838"/>
                </a:solidFill>
                <a:latin typeface="Barlow"/>
                <a:ea typeface="Barlow"/>
                <a:cs typeface="Barlow"/>
                <a:sym typeface="Barlow"/>
              </a:defRPr>
            </a:lvl3pPr>
            <a:lvl4pPr lvl="3" algn="r">
              <a:buNone/>
              <a:defRPr sz="1300">
                <a:solidFill>
                  <a:srgbClr val="3A3838"/>
                </a:solidFill>
                <a:latin typeface="Barlow"/>
                <a:ea typeface="Barlow"/>
                <a:cs typeface="Barlow"/>
                <a:sym typeface="Barlow"/>
              </a:defRPr>
            </a:lvl4pPr>
            <a:lvl5pPr lvl="4" algn="r">
              <a:buNone/>
              <a:defRPr sz="1300">
                <a:solidFill>
                  <a:srgbClr val="3A3838"/>
                </a:solidFill>
                <a:latin typeface="Barlow"/>
                <a:ea typeface="Barlow"/>
                <a:cs typeface="Barlow"/>
                <a:sym typeface="Barlow"/>
              </a:defRPr>
            </a:lvl5pPr>
            <a:lvl6pPr lvl="5" algn="r">
              <a:buNone/>
              <a:defRPr sz="1300">
                <a:solidFill>
                  <a:srgbClr val="3A3838"/>
                </a:solidFill>
                <a:latin typeface="Barlow"/>
                <a:ea typeface="Barlow"/>
                <a:cs typeface="Barlow"/>
                <a:sym typeface="Barlow"/>
              </a:defRPr>
            </a:lvl6pPr>
            <a:lvl7pPr lvl="6" algn="r">
              <a:buNone/>
              <a:defRPr sz="1300">
                <a:solidFill>
                  <a:srgbClr val="3A3838"/>
                </a:solidFill>
                <a:latin typeface="Barlow"/>
                <a:ea typeface="Barlow"/>
                <a:cs typeface="Barlow"/>
                <a:sym typeface="Barlow"/>
              </a:defRPr>
            </a:lvl7pPr>
            <a:lvl8pPr lvl="7" algn="r">
              <a:buNone/>
              <a:defRPr sz="1300">
                <a:solidFill>
                  <a:srgbClr val="3A3838"/>
                </a:solidFill>
                <a:latin typeface="Barlow"/>
                <a:ea typeface="Barlow"/>
                <a:cs typeface="Barlow"/>
                <a:sym typeface="Barlow"/>
              </a:defRPr>
            </a:lvl8pPr>
            <a:lvl9pPr lvl="8" algn="r">
              <a:buNone/>
              <a:defRPr sz="1300">
                <a:solidFill>
                  <a:srgbClr val="3A3838"/>
                </a:solidFill>
                <a:latin typeface="Barlow"/>
                <a:ea typeface="Barlow"/>
                <a:cs typeface="Barlow"/>
                <a:sym typeface="Barlow"/>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 id="2147483739" r:id="rId13"/>
    <p:sldLayoutId id="2147483740" r:id="rId14"/>
    <p:sldLayoutId id="2147483741" r:id="rId15"/>
    <p:sldLayoutId id="2147483742" r:id="rId16"/>
    <p:sldLayoutId id="2147483743" r:id="rId17"/>
    <p:sldLayoutId id="2147483744" r:id="rId18"/>
    <p:sldLayoutId id="2147483745" r:id="rId19"/>
    <p:sldLayoutId id="2147483746" r:id="rId20"/>
    <p:sldLayoutId id="2147483747" r:id="rId21"/>
    <p:sldLayoutId id="2147483748" r:id="rId22"/>
    <p:sldLayoutId id="2147483749" r:id="rId23"/>
    <p:sldLayoutId id="2147483750" r:id="rId24"/>
    <p:sldLayoutId id="2147483751" r:id="rId25"/>
    <p:sldLayoutId id="2147483752" r:id="rId26"/>
    <p:sldLayoutId id="2147483753" r:id="rId27"/>
    <p:sldLayoutId id="2147483754" r:id="rId28"/>
    <p:sldLayoutId id="2147483755" r:id="rId29"/>
    <p:sldLayoutId id="2147483756" r:id="rId30"/>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24" name="Shape 624"/>
        <p:cNvGrpSpPr/>
        <p:nvPr/>
      </p:nvGrpSpPr>
      <p:grpSpPr>
        <a:xfrm>
          <a:off x="0" y="0"/>
          <a:ext cx="0" cy="0"/>
          <a:chOff x="0" y="0"/>
          <a:chExt cx="0" cy="0"/>
        </a:xfrm>
      </p:grpSpPr>
      <p:sp>
        <p:nvSpPr>
          <p:cNvPr id="625" name="Google Shape;625;p114"/>
          <p:cNvSpPr txBox="1"/>
          <p:nvPr>
            <p:ph type="title"/>
          </p:nvPr>
        </p:nvSpPr>
        <p:spPr>
          <a:xfrm>
            <a:off x="345737" y="273845"/>
            <a:ext cx="8445000" cy="744000"/>
          </a:xfrm>
          <a:prstGeom prst="rect">
            <a:avLst/>
          </a:prstGeom>
          <a:noFill/>
          <a:ln>
            <a:noFill/>
          </a:ln>
        </p:spPr>
        <p:txBody>
          <a:bodyPr anchorCtr="0" anchor="ctr" bIns="45700" lIns="0" spcFirstLastPara="1" rIns="0" wrap="square" tIns="45700">
            <a:noAutofit/>
          </a:bodyPr>
          <a:lstStyle>
            <a:lvl1pPr lvl="0" marR="0" rtl="0" algn="l">
              <a:lnSpc>
                <a:spcPct val="90000"/>
              </a:lnSpc>
              <a:spcBef>
                <a:spcPts val="0"/>
              </a:spcBef>
              <a:spcAft>
                <a:spcPts val="0"/>
              </a:spcAft>
              <a:buClr>
                <a:schemeClr val="dk1"/>
              </a:buClr>
              <a:buSzPts val="3600"/>
              <a:buFont typeface="Barlow"/>
              <a:buNone/>
              <a:defRPr b="0" i="0" sz="3600" u="none" cap="none" strike="noStrike">
                <a:solidFill>
                  <a:schemeClr val="dk1"/>
                </a:solidFill>
                <a:latin typeface="Barlow"/>
                <a:ea typeface="Barlow"/>
                <a:cs typeface="Barlow"/>
                <a:sym typeface="Barlow"/>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626" name="Google Shape;626;p114"/>
          <p:cNvSpPr txBox="1"/>
          <p:nvPr>
            <p:ph idx="1" type="body"/>
          </p:nvPr>
        </p:nvSpPr>
        <p:spPr>
          <a:xfrm>
            <a:off x="345737" y="1189436"/>
            <a:ext cx="8445000" cy="3443400"/>
          </a:xfrm>
          <a:prstGeom prst="rect">
            <a:avLst/>
          </a:prstGeom>
          <a:noFill/>
          <a:ln>
            <a:noFill/>
          </a:ln>
        </p:spPr>
        <p:txBody>
          <a:bodyPr anchorCtr="0" anchor="t" bIns="45700" lIns="0" spcFirstLastPara="1" rIns="0" wrap="square" tIns="45700">
            <a:noAutofit/>
          </a:bodyPr>
          <a:lstStyle>
            <a:lvl1pPr indent="-361950" lvl="0" marL="457200" marR="0" rtl="0" algn="l">
              <a:lnSpc>
                <a:spcPct val="90000"/>
              </a:lnSpc>
              <a:spcBef>
                <a:spcPts val="750"/>
              </a:spcBef>
              <a:spcAft>
                <a:spcPts val="0"/>
              </a:spcAft>
              <a:buClr>
                <a:schemeClr val="accent2"/>
              </a:buClr>
              <a:buSzPts val="2100"/>
              <a:buFont typeface="Barlow"/>
              <a:buChar char="▪"/>
              <a:defRPr i="0" sz="2100" u="none" cap="none" strike="noStrike">
                <a:solidFill>
                  <a:srgbClr val="3A3838"/>
                </a:solidFill>
                <a:latin typeface="Barlow"/>
                <a:ea typeface="Barlow"/>
                <a:cs typeface="Barlow"/>
                <a:sym typeface="Barlow"/>
              </a:defRPr>
            </a:lvl1pPr>
            <a:lvl2pPr indent="-342900" lvl="1" marL="914400" marR="0" rtl="0" algn="l">
              <a:lnSpc>
                <a:spcPct val="90000"/>
              </a:lnSpc>
              <a:spcBef>
                <a:spcPts val="375"/>
              </a:spcBef>
              <a:spcAft>
                <a:spcPts val="0"/>
              </a:spcAft>
              <a:buClr>
                <a:schemeClr val="accent2"/>
              </a:buClr>
              <a:buSzPts val="1800"/>
              <a:buFont typeface="Barlow"/>
              <a:buChar char="▪"/>
              <a:defRPr i="0" sz="1800" u="none" cap="none" strike="noStrike">
                <a:solidFill>
                  <a:srgbClr val="3A3838"/>
                </a:solidFill>
                <a:latin typeface="Barlow"/>
                <a:ea typeface="Barlow"/>
                <a:cs typeface="Barlow"/>
                <a:sym typeface="Barlow"/>
              </a:defRPr>
            </a:lvl2pPr>
            <a:lvl3pPr indent="-323850" lvl="2" marL="1371600" marR="0" rtl="0" algn="l">
              <a:lnSpc>
                <a:spcPct val="90000"/>
              </a:lnSpc>
              <a:spcBef>
                <a:spcPts val="375"/>
              </a:spcBef>
              <a:spcAft>
                <a:spcPts val="0"/>
              </a:spcAft>
              <a:buClr>
                <a:schemeClr val="accent2"/>
              </a:buClr>
              <a:buSzPts val="1500"/>
              <a:buFont typeface="Barlow"/>
              <a:buChar char="▪"/>
              <a:defRPr i="0" sz="1500" u="none" cap="none" strike="noStrike">
                <a:solidFill>
                  <a:srgbClr val="3A3838"/>
                </a:solidFill>
                <a:latin typeface="Barlow"/>
                <a:ea typeface="Barlow"/>
                <a:cs typeface="Barlow"/>
                <a:sym typeface="Barlow"/>
              </a:defRPr>
            </a:lvl3pPr>
            <a:lvl4pPr indent="-311150" lvl="3" marL="1828800" marR="0" rtl="0" algn="l">
              <a:lnSpc>
                <a:spcPct val="90000"/>
              </a:lnSpc>
              <a:spcBef>
                <a:spcPts val="375"/>
              </a:spcBef>
              <a:spcAft>
                <a:spcPts val="0"/>
              </a:spcAft>
              <a:buClr>
                <a:schemeClr val="accent2"/>
              </a:buClr>
              <a:buSzPts val="1300"/>
              <a:buFont typeface="Barlow"/>
              <a:buChar char="▪"/>
              <a:defRPr i="0" sz="1300" u="none" cap="none" strike="noStrike">
                <a:solidFill>
                  <a:srgbClr val="3A3838"/>
                </a:solidFill>
                <a:latin typeface="Barlow"/>
                <a:ea typeface="Barlow"/>
                <a:cs typeface="Barlow"/>
                <a:sym typeface="Barlow"/>
              </a:defRPr>
            </a:lvl4pPr>
            <a:lvl5pPr indent="-298450" lvl="4" marL="2286000" marR="0" rtl="0" algn="l">
              <a:lnSpc>
                <a:spcPct val="90000"/>
              </a:lnSpc>
              <a:spcBef>
                <a:spcPts val="375"/>
              </a:spcBef>
              <a:spcAft>
                <a:spcPts val="0"/>
              </a:spcAft>
              <a:buClr>
                <a:schemeClr val="accent2"/>
              </a:buClr>
              <a:buSzPts val="1100"/>
              <a:buFont typeface="Barlow"/>
              <a:buChar char="▪"/>
              <a:defRPr i="0" sz="1100" u="none" cap="none" strike="noStrike">
                <a:solidFill>
                  <a:srgbClr val="3A3838"/>
                </a:solidFill>
                <a:latin typeface="Barlow"/>
                <a:ea typeface="Barlow"/>
                <a:cs typeface="Barlow"/>
                <a:sym typeface="Barlow"/>
              </a:defRPr>
            </a:lvl5pPr>
            <a:lvl6pPr indent="-298450" lvl="5" marL="2743200" marR="0" rtl="0" algn="l">
              <a:lnSpc>
                <a:spcPct val="90000"/>
              </a:lnSpc>
              <a:spcBef>
                <a:spcPts val="375"/>
              </a:spcBef>
              <a:spcAft>
                <a:spcPts val="0"/>
              </a:spcAft>
              <a:buClr>
                <a:schemeClr val="accent2"/>
              </a:buClr>
              <a:buSzPts val="1100"/>
              <a:buFont typeface="Barlow"/>
              <a:buChar char="▪"/>
              <a:defRPr i="0" sz="1100" u="none" cap="none" strike="noStrike">
                <a:solidFill>
                  <a:schemeClr val="dk1"/>
                </a:solidFill>
                <a:latin typeface="Barlow"/>
                <a:ea typeface="Barlow"/>
                <a:cs typeface="Barlow"/>
                <a:sym typeface="Barlow"/>
              </a:defRPr>
            </a:lvl6pPr>
            <a:lvl7pPr indent="-298450" lvl="6" marL="3200400" marR="0" rtl="0" algn="l">
              <a:lnSpc>
                <a:spcPct val="90000"/>
              </a:lnSpc>
              <a:spcBef>
                <a:spcPts val="375"/>
              </a:spcBef>
              <a:spcAft>
                <a:spcPts val="0"/>
              </a:spcAft>
              <a:buClr>
                <a:schemeClr val="accent2"/>
              </a:buClr>
              <a:buSzPts val="1100"/>
              <a:buFont typeface="Barlow"/>
              <a:buChar char="▪"/>
              <a:defRPr i="0" sz="1100" u="none" cap="none" strike="noStrike">
                <a:solidFill>
                  <a:schemeClr val="dk1"/>
                </a:solidFill>
                <a:latin typeface="Barlow"/>
                <a:ea typeface="Barlow"/>
                <a:cs typeface="Barlow"/>
                <a:sym typeface="Barlow"/>
              </a:defRPr>
            </a:lvl7pPr>
            <a:lvl8pPr indent="-298450" lvl="7" marL="3657600" marR="0" rtl="0" algn="l">
              <a:lnSpc>
                <a:spcPct val="90000"/>
              </a:lnSpc>
              <a:spcBef>
                <a:spcPts val="375"/>
              </a:spcBef>
              <a:spcAft>
                <a:spcPts val="0"/>
              </a:spcAft>
              <a:buClr>
                <a:schemeClr val="accent2"/>
              </a:buClr>
              <a:buSzPts val="1100"/>
              <a:buFont typeface="Barlow"/>
              <a:buChar char="▪"/>
              <a:defRPr i="0" sz="1100" u="none" cap="none" strike="noStrike">
                <a:solidFill>
                  <a:schemeClr val="dk1"/>
                </a:solidFill>
                <a:latin typeface="Barlow"/>
                <a:ea typeface="Barlow"/>
                <a:cs typeface="Barlow"/>
                <a:sym typeface="Barlow"/>
              </a:defRPr>
            </a:lvl8pPr>
            <a:lvl9pPr indent="-298450" lvl="8" marL="4114800" marR="0" rtl="0" algn="l">
              <a:lnSpc>
                <a:spcPct val="90000"/>
              </a:lnSpc>
              <a:spcBef>
                <a:spcPts val="375"/>
              </a:spcBef>
              <a:spcAft>
                <a:spcPts val="0"/>
              </a:spcAft>
              <a:buClr>
                <a:schemeClr val="accent2"/>
              </a:buClr>
              <a:buSzPts val="1100"/>
              <a:buFont typeface="Barlow"/>
              <a:buChar char="▪"/>
              <a:defRPr i="0" sz="1100" u="none" cap="none" strike="noStrike">
                <a:solidFill>
                  <a:schemeClr val="dk1"/>
                </a:solidFill>
                <a:latin typeface="Barlow"/>
                <a:ea typeface="Barlow"/>
                <a:cs typeface="Barlow"/>
                <a:sym typeface="Barlow"/>
              </a:defRPr>
            </a:lvl9pPr>
          </a:lstStyle>
          <a:p/>
        </p:txBody>
      </p:sp>
      <p:pic>
        <p:nvPicPr>
          <p:cNvPr id="627" name="Google Shape;627;p114"/>
          <p:cNvPicPr preferRelativeResize="0"/>
          <p:nvPr/>
        </p:nvPicPr>
        <p:blipFill rotWithShape="1">
          <a:blip r:embed="rId1">
            <a:alphaModFix/>
          </a:blip>
          <a:srcRect b="0" l="0" r="0" t="0"/>
          <a:stretch/>
        </p:blipFill>
        <p:spPr>
          <a:xfrm>
            <a:off x="345736" y="4761293"/>
            <a:ext cx="1019018" cy="158726"/>
          </a:xfrm>
          <a:prstGeom prst="rect">
            <a:avLst/>
          </a:prstGeom>
          <a:noFill/>
          <a:ln>
            <a:noFill/>
          </a:ln>
        </p:spPr>
      </p:pic>
      <p:sp>
        <p:nvSpPr>
          <p:cNvPr id="628" name="Google Shape;628;p114"/>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solidFill>
                  <a:srgbClr val="3A3838"/>
                </a:solidFill>
                <a:latin typeface="Barlow"/>
                <a:ea typeface="Barlow"/>
                <a:cs typeface="Barlow"/>
                <a:sym typeface="Barlow"/>
              </a:defRPr>
            </a:lvl1pPr>
            <a:lvl2pPr lvl="1" algn="r">
              <a:buNone/>
              <a:defRPr sz="1300">
                <a:solidFill>
                  <a:srgbClr val="3A3838"/>
                </a:solidFill>
                <a:latin typeface="Barlow"/>
                <a:ea typeface="Barlow"/>
                <a:cs typeface="Barlow"/>
                <a:sym typeface="Barlow"/>
              </a:defRPr>
            </a:lvl2pPr>
            <a:lvl3pPr lvl="2" algn="r">
              <a:buNone/>
              <a:defRPr sz="1300">
                <a:solidFill>
                  <a:srgbClr val="3A3838"/>
                </a:solidFill>
                <a:latin typeface="Barlow"/>
                <a:ea typeface="Barlow"/>
                <a:cs typeface="Barlow"/>
                <a:sym typeface="Barlow"/>
              </a:defRPr>
            </a:lvl3pPr>
            <a:lvl4pPr lvl="3" algn="r">
              <a:buNone/>
              <a:defRPr sz="1300">
                <a:solidFill>
                  <a:srgbClr val="3A3838"/>
                </a:solidFill>
                <a:latin typeface="Barlow"/>
                <a:ea typeface="Barlow"/>
                <a:cs typeface="Barlow"/>
                <a:sym typeface="Barlow"/>
              </a:defRPr>
            </a:lvl4pPr>
            <a:lvl5pPr lvl="4" algn="r">
              <a:buNone/>
              <a:defRPr sz="1300">
                <a:solidFill>
                  <a:srgbClr val="3A3838"/>
                </a:solidFill>
                <a:latin typeface="Barlow"/>
                <a:ea typeface="Barlow"/>
                <a:cs typeface="Barlow"/>
                <a:sym typeface="Barlow"/>
              </a:defRPr>
            </a:lvl5pPr>
            <a:lvl6pPr lvl="5" algn="r">
              <a:buNone/>
              <a:defRPr sz="1300">
                <a:solidFill>
                  <a:srgbClr val="3A3838"/>
                </a:solidFill>
                <a:latin typeface="Barlow"/>
                <a:ea typeface="Barlow"/>
                <a:cs typeface="Barlow"/>
                <a:sym typeface="Barlow"/>
              </a:defRPr>
            </a:lvl6pPr>
            <a:lvl7pPr lvl="6" algn="r">
              <a:buNone/>
              <a:defRPr sz="1300">
                <a:solidFill>
                  <a:srgbClr val="3A3838"/>
                </a:solidFill>
                <a:latin typeface="Barlow"/>
                <a:ea typeface="Barlow"/>
                <a:cs typeface="Barlow"/>
                <a:sym typeface="Barlow"/>
              </a:defRPr>
            </a:lvl7pPr>
            <a:lvl8pPr lvl="7" algn="r">
              <a:buNone/>
              <a:defRPr sz="1300">
                <a:solidFill>
                  <a:srgbClr val="3A3838"/>
                </a:solidFill>
                <a:latin typeface="Barlow"/>
                <a:ea typeface="Barlow"/>
                <a:cs typeface="Barlow"/>
                <a:sym typeface="Barlow"/>
              </a:defRPr>
            </a:lvl8pPr>
            <a:lvl9pPr lvl="8" algn="r">
              <a:buNone/>
              <a:defRPr sz="1300">
                <a:solidFill>
                  <a:srgbClr val="3A3838"/>
                </a:solidFill>
                <a:latin typeface="Barlow"/>
                <a:ea typeface="Barlow"/>
                <a:cs typeface="Barlow"/>
                <a:sym typeface="Barlow"/>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757" r:id="rId2"/>
    <p:sldLayoutId id="2147483758" r:id="rId3"/>
    <p:sldLayoutId id="2147483759" r:id="rId4"/>
    <p:sldLayoutId id="2147483760" r:id="rId5"/>
    <p:sldLayoutId id="2147483761" r:id="rId6"/>
    <p:sldLayoutId id="2147483762" r:id="rId7"/>
    <p:sldLayoutId id="2147483763" r:id="rId8"/>
    <p:sldLayoutId id="2147483764" r:id="rId9"/>
    <p:sldLayoutId id="2147483765" r:id="rId10"/>
    <p:sldLayoutId id="2147483766" r:id="rId11"/>
    <p:sldLayoutId id="2147483767" r:id="rId12"/>
    <p:sldLayoutId id="2147483768" r:id="rId13"/>
    <p:sldLayoutId id="2147483769" r:id="rId14"/>
    <p:sldLayoutId id="2147483770" r:id="rId15"/>
    <p:sldLayoutId id="2147483771" r:id="rId16"/>
    <p:sldLayoutId id="2147483772" r:id="rId17"/>
    <p:sldLayoutId id="2147483773" r:id="rId18"/>
    <p:sldLayoutId id="2147483774" r:id="rId19"/>
    <p:sldLayoutId id="2147483775" r:id="rId20"/>
    <p:sldLayoutId id="2147483776" r:id="rId21"/>
    <p:sldLayoutId id="2147483777" r:id="rId22"/>
    <p:sldLayoutId id="2147483778" r:id="rId23"/>
    <p:sldLayoutId id="2147483779" r:id="rId24"/>
    <p:sldLayoutId id="2147483780" r:id="rId25"/>
    <p:sldLayoutId id="2147483781" r:id="rId26"/>
    <p:sldLayoutId id="2147483782" r:id="rId27"/>
    <p:sldLayoutId id="2147483783" r:id="rId28"/>
    <p:sldLayoutId id="2147483784" r:id="rId29"/>
    <p:sldLayoutId id="2147483785" r:id="rId30"/>
    <p:sldLayoutId id="2147483786" r:id="rId31"/>
    <p:sldLayoutId id="2147483787" r:id="rId32"/>
    <p:sldLayoutId id="2147483788" r:id="rId33"/>
    <p:sldLayoutId id="2147483789" r:id="rId34"/>
  </p:sldLayoutIdLst>
  <p:transition>
    <p:fade/>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xml"/><Relationship Id="rId3" Type="http://schemas.openxmlformats.org/officeDocument/2006/relationships/image" Target="../media/image6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9.xml"/><Relationship Id="rId2" Type="http://schemas.openxmlformats.org/officeDocument/2006/relationships/notesSlide" Target="../notesSlides/notesSlide10.xml"/><Relationship Id="rId3" Type="http://schemas.openxmlformats.org/officeDocument/2006/relationships/image" Target="../media/image89.png"/><Relationship Id="rId4" Type="http://schemas.openxmlformats.org/officeDocument/2006/relationships/image" Target="../media/image93.png"/><Relationship Id="rId5" Type="http://schemas.openxmlformats.org/officeDocument/2006/relationships/image" Target="../media/image9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11.xml"/><Relationship Id="rId3" Type="http://schemas.openxmlformats.org/officeDocument/2006/relationships/image" Target="../media/image97.png"/><Relationship Id="rId4" Type="http://schemas.openxmlformats.org/officeDocument/2006/relationships/image" Target="../media/image99.png"/><Relationship Id="rId9" Type="http://schemas.openxmlformats.org/officeDocument/2006/relationships/image" Target="../media/image100.png"/><Relationship Id="rId5" Type="http://schemas.openxmlformats.org/officeDocument/2006/relationships/image" Target="../media/image101.png"/><Relationship Id="rId6" Type="http://schemas.openxmlformats.org/officeDocument/2006/relationships/image" Target="../media/image102.png"/><Relationship Id="rId7" Type="http://schemas.openxmlformats.org/officeDocument/2006/relationships/image" Target="../media/image98.png"/><Relationship Id="rId8" Type="http://schemas.openxmlformats.org/officeDocument/2006/relationships/image" Target="../media/image95.png"/><Relationship Id="rId11" Type="http://schemas.openxmlformats.org/officeDocument/2006/relationships/image" Target="../media/image94.png"/><Relationship Id="rId10" Type="http://schemas.openxmlformats.org/officeDocument/2006/relationships/image" Target="../media/image88.png"/><Relationship Id="rId13" Type="http://schemas.openxmlformats.org/officeDocument/2006/relationships/image" Target="../media/image107.png"/><Relationship Id="rId12" Type="http://schemas.openxmlformats.org/officeDocument/2006/relationships/image" Target="../media/image92.png"/><Relationship Id="rId15" Type="http://schemas.openxmlformats.org/officeDocument/2006/relationships/image" Target="../media/image105.png"/><Relationship Id="rId14" Type="http://schemas.openxmlformats.org/officeDocument/2006/relationships/image" Target="../media/image109.png"/><Relationship Id="rId16" Type="http://schemas.openxmlformats.org/officeDocument/2006/relationships/hyperlink" Target="https://databricks.com/blog/2020/01/30/what-is-a-data-lakehouse.html"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12.xml"/><Relationship Id="rId3" Type="http://schemas.openxmlformats.org/officeDocument/2006/relationships/image" Target="../media/image110.png"/><Relationship Id="rId4" Type="http://schemas.openxmlformats.org/officeDocument/2006/relationships/image" Target="../media/image111.png"/><Relationship Id="rId9" Type="http://schemas.openxmlformats.org/officeDocument/2006/relationships/image" Target="../media/image144.png"/><Relationship Id="rId5" Type="http://schemas.openxmlformats.org/officeDocument/2006/relationships/image" Target="../media/image112.png"/><Relationship Id="rId6" Type="http://schemas.openxmlformats.org/officeDocument/2006/relationships/image" Target="../media/image108.png"/><Relationship Id="rId7" Type="http://schemas.openxmlformats.org/officeDocument/2006/relationships/image" Target="../media/image106.png"/><Relationship Id="rId8" Type="http://schemas.openxmlformats.org/officeDocument/2006/relationships/image" Target="../media/image103.png"/><Relationship Id="rId11" Type="http://schemas.openxmlformats.org/officeDocument/2006/relationships/image" Target="../media/image147.png"/><Relationship Id="rId10" Type="http://schemas.openxmlformats.org/officeDocument/2006/relationships/image" Target="../media/image104.png"/><Relationship Id="rId12" Type="http://schemas.openxmlformats.org/officeDocument/2006/relationships/image" Target="../media/image1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notesSlide" Target="../notesSlides/notesSlide13.xml"/><Relationship Id="rId3" Type="http://schemas.openxmlformats.org/officeDocument/2006/relationships/image" Target="../media/image6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9.xml"/><Relationship Id="rId2" Type="http://schemas.openxmlformats.org/officeDocument/2006/relationships/notesSlide" Target="../notesSlides/notesSlide14.xml"/><Relationship Id="rId3" Type="http://schemas.openxmlformats.org/officeDocument/2006/relationships/image" Target="../media/image12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15.xml"/><Relationship Id="rId3" Type="http://schemas.openxmlformats.org/officeDocument/2006/relationships/image" Target="../media/image119.png"/><Relationship Id="rId4" Type="http://schemas.openxmlformats.org/officeDocument/2006/relationships/image" Target="../media/image117.png"/><Relationship Id="rId9" Type="http://schemas.openxmlformats.org/officeDocument/2006/relationships/image" Target="../media/image118.png"/><Relationship Id="rId5" Type="http://schemas.openxmlformats.org/officeDocument/2006/relationships/image" Target="../media/image113.png"/><Relationship Id="rId6" Type="http://schemas.openxmlformats.org/officeDocument/2006/relationships/image" Target="../media/image115.png"/><Relationship Id="rId7" Type="http://schemas.openxmlformats.org/officeDocument/2006/relationships/image" Target="../media/image116.png"/><Relationship Id="rId8" Type="http://schemas.openxmlformats.org/officeDocument/2006/relationships/image" Target="../media/image122.png"/><Relationship Id="rId10" Type="http://schemas.openxmlformats.org/officeDocument/2006/relationships/image" Target="../media/image12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16.xml"/><Relationship Id="rId3" Type="http://schemas.openxmlformats.org/officeDocument/2006/relationships/image" Target="../media/image122.png"/><Relationship Id="rId4" Type="http://schemas.openxmlformats.org/officeDocument/2006/relationships/image" Target="../media/image113.png"/><Relationship Id="rId5" Type="http://schemas.openxmlformats.org/officeDocument/2006/relationships/image" Target="../media/image115.png"/><Relationship Id="rId6" Type="http://schemas.openxmlformats.org/officeDocument/2006/relationships/image" Target="../media/image11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17.xml"/><Relationship Id="rId3" Type="http://schemas.openxmlformats.org/officeDocument/2006/relationships/image" Target="../media/image122.png"/><Relationship Id="rId4" Type="http://schemas.openxmlformats.org/officeDocument/2006/relationships/image" Target="../media/image118.png"/><Relationship Id="rId5" Type="http://schemas.openxmlformats.org/officeDocument/2006/relationships/image" Target="../media/image113.png"/><Relationship Id="rId6" Type="http://schemas.openxmlformats.org/officeDocument/2006/relationships/image" Target="../media/image115.png"/><Relationship Id="rId7" Type="http://schemas.openxmlformats.org/officeDocument/2006/relationships/image" Target="../media/image11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18.xml"/><Relationship Id="rId3" Type="http://schemas.openxmlformats.org/officeDocument/2006/relationships/image" Target="../media/image119.png"/><Relationship Id="rId4" Type="http://schemas.openxmlformats.org/officeDocument/2006/relationships/image" Target="../media/image117.png"/><Relationship Id="rId9" Type="http://schemas.openxmlformats.org/officeDocument/2006/relationships/image" Target="../media/image115.png"/><Relationship Id="rId5" Type="http://schemas.openxmlformats.org/officeDocument/2006/relationships/image" Target="../media/image122.png"/><Relationship Id="rId6" Type="http://schemas.openxmlformats.org/officeDocument/2006/relationships/image" Target="../media/image118.png"/><Relationship Id="rId7" Type="http://schemas.openxmlformats.org/officeDocument/2006/relationships/image" Target="../media/image120.png"/><Relationship Id="rId8" Type="http://schemas.openxmlformats.org/officeDocument/2006/relationships/image" Target="../media/image113.png"/><Relationship Id="rId10" Type="http://schemas.openxmlformats.org/officeDocument/2006/relationships/image" Target="../media/image11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19.xml"/><Relationship Id="rId3" Type="http://schemas.openxmlformats.org/officeDocument/2006/relationships/image" Target="../media/image13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xml"/><Relationship Id="rId3" Type="http://schemas.openxmlformats.org/officeDocument/2006/relationships/image" Target="../media/image78.png"/><Relationship Id="rId4" Type="http://schemas.openxmlformats.org/officeDocument/2006/relationships/image" Target="../media/image83.png"/><Relationship Id="rId5" Type="http://schemas.openxmlformats.org/officeDocument/2006/relationships/image" Target="../media/image84.png"/><Relationship Id="rId6" Type="http://schemas.openxmlformats.org/officeDocument/2006/relationships/image" Target="../media/image85.png"/><Relationship Id="rId7" Type="http://schemas.openxmlformats.org/officeDocument/2006/relationships/image" Target="../media/image80.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28.xml"/><Relationship Id="rId3" Type="http://schemas.openxmlformats.org/officeDocument/2006/relationships/image" Target="../media/image127.png"/><Relationship Id="rId4" Type="http://schemas.openxmlformats.org/officeDocument/2006/relationships/image" Target="../media/image12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31.xml"/><Relationship Id="rId3" Type="http://schemas.openxmlformats.org/officeDocument/2006/relationships/hyperlink" Target="https://docs.microsoft.com/en-us/azure/databricks/spark/latest/spark-sql/language-manual/delta-convert-to-delta"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32.xml"/><Relationship Id="rId3" Type="http://schemas.openxmlformats.org/officeDocument/2006/relationships/hyperlink" Target="https://docs.microsoft.com/en-us/azure/databricks/delta/optimizations/file-mgmt"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7.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36.xml"/><Relationship Id="rId3" Type="http://schemas.openxmlformats.org/officeDocument/2006/relationships/hyperlink" Target="https://youtu.be/7ewmcdrylsA"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7.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2.xml"/><Relationship Id="rId3" Type="http://schemas.openxmlformats.org/officeDocument/2006/relationships/hyperlink" Target="https://docs.microsoft.com/en-us/azure/databricks/delta/delta-batch#automatic-schema-update"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3.xml"/><Relationship Id="rId3" Type="http://schemas.openxmlformats.org/officeDocument/2006/relationships/hyperlink" Target="https://docs.microsoft.com/en-us/azure/databricks/delta/delta-batch#automatic-schema-update"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4.xml"/><Relationship Id="rId3" Type="http://schemas.openxmlformats.org/officeDocument/2006/relationships/hyperlink" Target="https://docs.microsoft.com/en-us/azure/databricks/delta/delta-batch#--change-column-type-or-name"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5.xml"/><Relationship Id="rId3" Type="http://schemas.openxmlformats.org/officeDocument/2006/relationships/image" Target="../media/image122.png"/><Relationship Id="rId4" Type="http://schemas.openxmlformats.org/officeDocument/2006/relationships/image" Target="../media/image118.png"/><Relationship Id="rId5" Type="http://schemas.openxmlformats.org/officeDocument/2006/relationships/image" Target="../media/image120.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7.xml"/><Relationship Id="rId3" Type="http://schemas.openxmlformats.org/officeDocument/2006/relationships/hyperlink" Target="https://docs.microsoft.com/en-us/azure/databricks/delta/delta-constraints" TargetMode="Externa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8.xml"/><Relationship Id="rId3" Type="http://schemas.openxmlformats.org/officeDocument/2006/relationships/hyperlink" Target="https://docs.microsoft.com/en-us/azure/databricks/delta/delta-constraints"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9.xml"/><Relationship Id="rId3" Type="http://schemas.openxmlformats.org/officeDocument/2006/relationships/image" Target="../media/image126.png"/><Relationship Id="rId4" Type="http://schemas.openxmlformats.org/officeDocument/2006/relationships/hyperlink" Target="https://docs.microsoft.com/en-us/azure/databricks/delta/delta-constraints"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52.xml"/><Relationship Id="rId3" Type="http://schemas.openxmlformats.org/officeDocument/2006/relationships/image" Target="../media/image123.png"/><Relationship Id="rId4" Type="http://schemas.openxmlformats.org/officeDocument/2006/relationships/image" Target="../media/image128.png"/><Relationship Id="rId5" Type="http://schemas.openxmlformats.org/officeDocument/2006/relationships/image" Target="../media/image136.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54.xml"/><Relationship Id="rId3" Type="http://schemas.openxmlformats.org/officeDocument/2006/relationships/image" Target="../media/image133.png"/><Relationship Id="rId4" Type="http://schemas.openxmlformats.org/officeDocument/2006/relationships/image" Target="../media/image134.png"/><Relationship Id="rId9" Type="http://schemas.openxmlformats.org/officeDocument/2006/relationships/image" Target="../media/image130.png"/><Relationship Id="rId5" Type="http://schemas.openxmlformats.org/officeDocument/2006/relationships/image" Target="../media/image146.png"/><Relationship Id="rId6" Type="http://schemas.openxmlformats.org/officeDocument/2006/relationships/image" Target="../media/image129.png"/><Relationship Id="rId7" Type="http://schemas.openxmlformats.org/officeDocument/2006/relationships/image" Target="../media/image132.png"/><Relationship Id="rId8" Type="http://schemas.openxmlformats.org/officeDocument/2006/relationships/hyperlink" Target="https://databricks.com/blog/2020/02/24/introducing-databricks-ingest-easy-data-ingestion-into-delta-lake" TargetMode="External"/><Relationship Id="rId10" Type="http://schemas.openxmlformats.org/officeDocument/2006/relationships/image" Target="../media/image136.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5.xml"/><Relationship Id="rId3" Type="http://schemas.openxmlformats.org/officeDocument/2006/relationships/hyperlink" Target="https://docs.microsoft.com/en-us/azure/databricks/spark/latest/structured-streaming/auto-loader" TargetMode="Externa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6.xml"/><Relationship Id="rId3" Type="http://schemas.openxmlformats.org/officeDocument/2006/relationships/hyperlink" Target="https://docs.microsoft.com/en-us/azure/databricks/spark/latest/structured-streaming/auto-loader" TargetMode="Externa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61.xml"/><Relationship Id="rId3" Type="http://schemas.openxmlformats.org/officeDocument/2006/relationships/hyperlink" Target="https://docs.microsoft.com/en-us/azure/databricks/delta/optimizations/auto-optimize" TargetMode="Externa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62.xml"/><Relationship Id="rId3" Type="http://schemas.openxmlformats.org/officeDocument/2006/relationships/hyperlink" Target="https://docs.microsoft.com/en-us/azure/databricks/delta/optimizations/file-mgmt" TargetMode="Externa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63.xml"/><Relationship Id="rId3" Type="http://schemas.openxmlformats.org/officeDocument/2006/relationships/image" Target="../media/image138.png"/><Relationship Id="rId4" Type="http://schemas.openxmlformats.org/officeDocument/2006/relationships/hyperlink" Target="https://docs.microsoft.com/en-us/azure/databricks/delta/optimizations/file-mgmt#--z-ordering-multi-dimensional-clustering" TargetMode="Externa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65.xml"/><Relationship Id="rId3" Type="http://schemas.openxmlformats.org/officeDocument/2006/relationships/hyperlink" Target="https://docs.microsoft.com/en-us/azure/databricks/delta/optimizations/auto-optimize" TargetMode="Externa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66.xml"/><Relationship Id="rId3" Type="http://schemas.openxmlformats.org/officeDocument/2006/relationships/hyperlink" Target="https://docs.microsoft.com/en-us/azure/databricks/delta/optimizations/auto-optimize" TargetMode="Externa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68.xml"/><Relationship Id="rId3" Type="http://schemas.openxmlformats.org/officeDocument/2006/relationships/hyperlink" Target="https://docs.microsoft.com/en-us/azure/databricks/delta/delta-utility#delta-history" TargetMode="Externa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69.xml"/><Relationship Id="rId3" Type="http://schemas.openxmlformats.org/officeDocument/2006/relationships/hyperlink" Target="https://docs.microsoft.com/en-us/azure/databricks/delta/delta-batch#deltatimetravel"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9.xml"/><Relationship Id="rId2" Type="http://schemas.openxmlformats.org/officeDocument/2006/relationships/notesSlide" Target="../notesSlides/notesSlide7.xml"/><Relationship Id="rId3" Type="http://schemas.openxmlformats.org/officeDocument/2006/relationships/image" Target="../media/image72.png"/><Relationship Id="rId4" Type="http://schemas.openxmlformats.org/officeDocument/2006/relationships/image" Target="../media/image73.png"/><Relationship Id="rId5" Type="http://schemas.openxmlformats.org/officeDocument/2006/relationships/image" Target="../media/image79.png"/><Relationship Id="rId6" Type="http://schemas.openxmlformats.org/officeDocument/2006/relationships/image" Target="../media/image75.png"/><Relationship Id="rId7" Type="http://schemas.openxmlformats.org/officeDocument/2006/relationships/image" Target="../media/image81.png"/><Relationship Id="rId8" Type="http://schemas.openxmlformats.org/officeDocument/2006/relationships/image" Target="../media/image87.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70.xml"/><Relationship Id="rId3" Type="http://schemas.openxmlformats.org/officeDocument/2006/relationships/hyperlink" Target="https://docs.microsoft.com/en-us/azure/databricks/delta/delta-utility#restore-delta-table" TargetMode="Externa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73.xml"/><Relationship Id="rId3" Type="http://schemas.openxmlformats.org/officeDocument/2006/relationships/image" Target="../media/image137.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74.xml"/><Relationship Id="rId3" Type="http://schemas.openxmlformats.org/officeDocument/2006/relationships/image" Target="../media/image137.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75.xml"/><Relationship Id="rId3" Type="http://schemas.openxmlformats.org/officeDocument/2006/relationships/image" Target="../media/image135.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9.xml"/><Relationship Id="rId2" Type="http://schemas.openxmlformats.org/officeDocument/2006/relationships/notesSlide" Target="../notesSlides/notesSlide8.xml"/><Relationship Id="rId3" Type="http://schemas.openxmlformats.org/officeDocument/2006/relationships/image" Target="../media/image82.png"/><Relationship Id="rId4" Type="http://schemas.openxmlformats.org/officeDocument/2006/relationships/image" Target="../media/image77.png"/><Relationship Id="rId5" Type="http://schemas.openxmlformats.org/officeDocument/2006/relationships/image" Target="../media/image74.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80.xml"/><Relationship Id="rId3" Type="http://schemas.openxmlformats.org/officeDocument/2006/relationships/hyperlink" Target="https://docs.azuredatabricks.net/delta/index.html" TargetMode="External"/><Relationship Id="rId4" Type="http://schemas.openxmlformats.org/officeDocument/2006/relationships/hyperlink" Target="https://delta.io/" TargetMode="External"/><Relationship Id="rId9" Type="http://schemas.openxmlformats.org/officeDocument/2006/relationships/hyperlink" Target="https://docs.microsoft.com/en-us/azure/databricks/spark/latest/spark-sql/language-manual/merge-into" TargetMode="External"/><Relationship Id="rId5" Type="http://schemas.openxmlformats.org/officeDocument/2006/relationships/hyperlink" Target="https://docs.microsoft.com/en-us/azure/databricks/delta/optimizations/" TargetMode="External"/><Relationship Id="rId6" Type="http://schemas.openxmlformats.org/officeDocument/2006/relationships/hyperlink" Target="https://docs.microsoft.com/en-us/azure/databricks/delta/concurrency-control" TargetMode="External"/><Relationship Id="rId7" Type="http://schemas.openxmlformats.org/officeDocument/2006/relationships/hyperlink" Target="https://en.wikipedia.org/wiki/Z-order_curve" TargetMode="External"/><Relationship Id="rId8" Type="http://schemas.openxmlformats.org/officeDocument/2006/relationships/hyperlink" Target="https://docs.microsoft.com/en-us/azure/databricks/delta/delta-streaming" TargetMode="External"/><Relationship Id="rId11" Type="http://schemas.openxmlformats.org/officeDocument/2006/relationships/hyperlink" Target="https://youtu.be/SFeBJxI4Q98" TargetMode="External"/><Relationship Id="rId10" Type="http://schemas.openxmlformats.org/officeDocument/2006/relationships/hyperlink" Target="https://docs.microsoft.com/en-us/azure/databricks/spark/latest/structured-streaming/auto-loader" TargetMode="External"/><Relationship Id="rId13" Type="http://schemas.openxmlformats.org/officeDocument/2006/relationships/hyperlink" Target="https://www.youtube.com/watch?v=_-6jqiLnJUM" TargetMode="External"/><Relationship Id="rId12" Type="http://schemas.openxmlformats.org/officeDocument/2006/relationships/hyperlink" Target="https://youtu.be/5sDH_dJqoYo" TargetMode="External"/><Relationship Id="rId15" Type="http://schemas.openxmlformats.org/officeDocument/2006/relationships/hyperlink" Target="https://youtu.be/_ArCesElWp8" TargetMode="External"/><Relationship Id="rId14" Type="http://schemas.openxmlformats.org/officeDocument/2006/relationships/hyperlink" Target="https://databricks.com/session/designing-and-building-next-generation-data-pipelines-at-scale-with-structured-streaming" TargetMode="External"/><Relationship Id="rId16" Type="http://schemas.openxmlformats.org/officeDocument/2006/relationships/hyperlink" Target="https://www.youtube.com/playlist?list=PLTPXxbhUt-YVPwG3OWNQ-1bJI_s_YRvqP" TargetMode="External"/></Relationships>
</file>

<file path=ppt/slides/_rels/slide81.xml.rels><?xml version="1.0" encoding="UTF-8" standalone="yes"?><Relationships xmlns="http://schemas.openxmlformats.org/package/2006/relationships"><Relationship Id="rId20" Type="http://schemas.openxmlformats.org/officeDocument/2006/relationships/hyperlink" Target="https://databricks.com/blog/2019/08/21/diving-into-delta-lake-unpacking-the-transaction-log.html" TargetMode="External"/><Relationship Id="rId21" Type="http://schemas.openxmlformats.org/officeDocument/2006/relationships/hyperlink" Target="https://databricks.com/blog/2020/05/13/now-on-databricks-a-technical-preview-of-databricks-runtime-7-including-a-preview-of-apache-spark-3-0.html" TargetMode="External"/><Relationship Id="rId1" Type="http://schemas.openxmlformats.org/officeDocument/2006/relationships/slideLayout" Target="../slideLayouts/slideLayout19.xml"/><Relationship Id="rId2" Type="http://schemas.openxmlformats.org/officeDocument/2006/relationships/notesSlide" Target="../notesSlides/notesSlide81.xml"/><Relationship Id="rId3" Type="http://schemas.openxmlformats.org/officeDocument/2006/relationships/hyperlink" Target="https://databricks.com/blog/2020/02/24/introducing-databricks-ingest-easy-data-ingestion-into-delta-lake.html" TargetMode="External"/><Relationship Id="rId4" Type="http://schemas.openxmlformats.org/officeDocument/2006/relationships/hyperlink" Target="https://databricks.com/blog/2019/03/19/efficient-upserts-into-data-lakes-databricks-delta.html" TargetMode="External"/><Relationship Id="rId9" Type="http://schemas.openxmlformats.org/officeDocument/2006/relationships/hyperlink" Target="https://databricks.com/blog/2018/10/29/simplifying-change-data-capture-with-databricks-delta.html" TargetMode="External"/><Relationship Id="rId5" Type="http://schemas.openxmlformats.org/officeDocument/2006/relationships/hyperlink" Target="https://databricks.com/blog/2019/02/19/new-databricks-delta-features-simplify-data-pipelines.html" TargetMode="External"/><Relationship Id="rId6" Type="http://schemas.openxmlformats.org/officeDocument/2006/relationships/hyperlink" Target="https://databricks.com/blog/2019/02/19/new-databricks-delta-features-simplify-data-pipelines.html" TargetMode="External"/><Relationship Id="rId7" Type="http://schemas.openxmlformats.org/officeDocument/2006/relationships/hyperlink" Target="https://databricks.com/blog/2019/02/04/introducing-delta-time-travel-for-large-scale-data-lakes.html" TargetMode="External"/><Relationship Id="rId8" Type="http://schemas.openxmlformats.org/officeDocument/2006/relationships/hyperlink" Target="https://databricks.com/blog/2019/02/04/introducing-delta-time-travel-for-large-scale-data-lakes.html" TargetMode="External"/><Relationship Id="rId11" Type="http://schemas.openxmlformats.org/officeDocument/2006/relationships/hyperlink" Target="https://databricks.com/blog/2018/08/09/building-a-real-time-attribution-pipeline-with-databricks-delta.html" TargetMode="External"/><Relationship Id="rId10" Type="http://schemas.openxmlformats.org/officeDocument/2006/relationships/hyperlink" Target="https://databricks.com/blog/2018/10/29/simplifying-change-data-capture-with-databricks-delta.html" TargetMode="External"/><Relationship Id="rId13" Type="http://schemas.openxmlformats.org/officeDocument/2006/relationships/hyperlink" Target="https://databricks.com/blog/2018/07/31/processing-petabytes-of-data-in-seconds-with-databricks-delta.html" TargetMode="External"/><Relationship Id="rId12" Type="http://schemas.openxmlformats.org/officeDocument/2006/relationships/hyperlink" Target="https://databricks.com/blog/2018/08/09/building-a-real-time-attribution-pipeline-with-databricks-delta.html" TargetMode="External"/><Relationship Id="rId15" Type="http://schemas.openxmlformats.org/officeDocument/2006/relationships/hyperlink" Target="https://databricks.com/blog/2018/07/19/simplify-streaming-stock-data-analysis-using-databricks-delta.html" TargetMode="External"/><Relationship Id="rId14" Type="http://schemas.openxmlformats.org/officeDocument/2006/relationships/hyperlink" Target="https://databricks.com/blog/2018/07/31/processing-petabytes-of-data-in-seconds-with-databricks-delta.html" TargetMode="External"/><Relationship Id="rId17" Type="http://schemas.openxmlformats.org/officeDocument/2006/relationships/hyperlink" Target="https://databricks.com/blog/2018/07/19/simplify-streaming-stock-data-analysis-using-databricks-delta.html" TargetMode="External"/><Relationship Id="rId16" Type="http://schemas.openxmlformats.org/officeDocument/2006/relationships/hyperlink" Target="https://databricks.com/blog/2018/07/19/make-your-oil-and-gas-assets-smarter-by-implementing-predictive-maintenance-with-databricks.html" TargetMode="External"/><Relationship Id="rId19" Type="http://schemas.openxmlformats.org/officeDocument/2006/relationships/hyperlink" Target="https://databricks.com/blog/category/delta-lake" TargetMode="External"/><Relationship Id="rId18" Type="http://schemas.openxmlformats.org/officeDocument/2006/relationships/hyperlink" Target="https://databricks.com/blog/2018/07/02/build-a-mobile-gaming-events-data-pipeline-with-databricks-delta.html" TargetMode="Externa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82.xml"/><Relationship Id="rId3" Type="http://schemas.openxmlformats.org/officeDocument/2006/relationships/hyperlink" Target="https://www.youtube.com/playlist?list=PLTPXxbhUt-YVPwG3OWNQ-1bJI_s_YRvqP" TargetMode="External"/><Relationship Id="rId4" Type="http://schemas.openxmlformats.org/officeDocument/2006/relationships/hyperlink" Target="https://youtu.be/F-5t3QCI96g" TargetMode="External"/><Relationship Id="rId5" Type="http://schemas.openxmlformats.org/officeDocument/2006/relationships/hyperlink" Target="https://youtu.be/F91G4RoA8is" TargetMode="External"/><Relationship Id="rId6" Type="http://schemas.openxmlformats.org/officeDocument/2006/relationships/image" Target="../media/image139.png"/><Relationship Id="rId7" Type="http://schemas.openxmlformats.org/officeDocument/2006/relationships/image" Target="../media/image140.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83.xml"/><Relationship Id="rId3" Type="http://schemas.openxmlformats.org/officeDocument/2006/relationships/hyperlink" Target="https://www.youtube.com/playlist?list=PLTPXxbhUt-YVPwG3OWNQ-1bJI_s_YRvqP" TargetMode="External"/><Relationship Id="rId4" Type="http://schemas.openxmlformats.org/officeDocument/2006/relationships/hyperlink" Target="https://youtu.be/tjb10n5wVs8" TargetMode="External"/><Relationship Id="rId5" Type="http://schemas.openxmlformats.org/officeDocument/2006/relationships/hyperlink" Target="https://youtu.be/7ewmcdrylsA" TargetMode="External"/><Relationship Id="rId6" Type="http://schemas.openxmlformats.org/officeDocument/2006/relationships/image" Target="../media/image141.png"/><Relationship Id="rId7" Type="http://schemas.openxmlformats.org/officeDocument/2006/relationships/image" Target="../media/image142.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84.xml"/><Relationship Id="rId3" Type="http://schemas.openxmlformats.org/officeDocument/2006/relationships/hyperlink" Target="https://www.youtube.com/playlist?list=PLTPXxbhUt-YVPwG3OWNQ-1bJI_s_YRvqP" TargetMode="External"/><Relationship Id="rId4" Type="http://schemas.openxmlformats.org/officeDocument/2006/relationships/hyperlink" Target="https://youtu.be/hcoMHnTcvmg" TargetMode="External"/><Relationship Id="rId5" Type="http://schemas.openxmlformats.org/officeDocument/2006/relationships/hyperlink" Target="https://youtu.be/HZWwZG07hzQ" TargetMode="External"/><Relationship Id="rId6" Type="http://schemas.openxmlformats.org/officeDocument/2006/relationships/image" Target="../media/image145.png"/><Relationship Id="rId7" Type="http://schemas.openxmlformats.org/officeDocument/2006/relationships/image" Target="../media/image143.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85.xml"/><Relationship Id="rId3" Type="http://schemas.openxmlformats.org/officeDocument/2006/relationships/hyperlink" Target="https://academy.databricks.com/learning-paths" TargetMode="Externa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8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9.xml"/><Relationship Id="rId2" Type="http://schemas.openxmlformats.org/officeDocument/2006/relationships/notesSlide" Target="../notesSlides/notesSlide9.xml"/><Relationship Id="rId3" Type="http://schemas.openxmlformats.org/officeDocument/2006/relationships/image" Target="../media/image76.png"/><Relationship Id="rId4" Type="http://schemas.openxmlformats.org/officeDocument/2006/relationships/image" Target="../media/image96.png"/><Relationship Id="rId5" Type="http://schemas.openxmlformats.org/officeDocument/2006/relationships/image" Target="../media/image9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1" name="Shape 821"/>
        <p:cNvGrpSpPr/>
        <p:nvPr/>
      </p:nvGrpSpPr>
      <p:grpSpPr>
        <a:xfrm>
          <a:off x="0" y="0"/>
          <a:ext cx="0" cy="0"/>
          <a:chOff x="0" y="0"/>
          <a:chExt cx="0" cy="0"/>
        </a:xfrm>
      </p:grpSpPr>
      <p:pic>
        <p:nvPicPr>
          <p:cNvPr id="822" name="Google Shape;822;p148"/>
          <p:cNvPicPr preferRelativeResize="0"/>
          <p:nvPr/>
        </p:nvPicPr>
        <p:blipFill rotWithShape="1">
          <a:blip r:embed="rId3">
            <a:alphaModFix/>
          </a:blip>
          <a:srcRect b="0" l="0" r="0" t="0"/>
          <a:stretch/>
        </p:blipFill>
        <p:spPr>
          <a:xfrm>
            <a:off x="1609025" y="1122007"/>
            <a:ext cx="2672975" cy="2079550"/>
          </a:xfrm>
          <a:prstGeom prst="rect">
            <a:avLst/>
          </a:prstGeom>
          <a:noFill/>
          <a:ln>
            <a:noFill/>
          </a:ln>
        </p:spPr>
      </p:pic>
      <p:sp>
        <p:nvSpPr>
          <p:cNvPr id="823" name="Google Shape;823;p148"/>
          <p:cNvSpPr txBox="1"/>
          <p:nvPr/>
        </p:nvSpPr>
        <p:spPr>
          <a:xfrm>
            <a:off x="4029775" y="2701793"/>
            <a:ext cx="3505200" cy="557700"/>
          </a:xfrm>
          <a:prstGeom prst="rect">
            <a:avLst/>
          </a:prstGeom>
          <a:noFill/>
          <a:ln>
            <a:noFill/>
          </a:ln>
        </p:spPr>
        <p:txBody>
          <a:bodyPr anchorCtr="0" anchor="t" bIns="91425" lIns="91425" spcFirstLastPara="1" rIns="91425" wrap="square" tIns="91425">
            <a:noAutofit/>
          </a:bodyPr>
          <a:lstStyle/>
          <a:p>
            <a:pPr indent="0" lvl="0" marL="0" rtl="0" algn="ctr">
              <a:lnSpc>
                <a:spcPct val="90000"/>
              </a:lnSpc>
              <a:spcBef>
                <a:spcPts val="0"/>
              </a:spcBef>
              <a:spcAft>
                <a:spcPts val="0"/>
              </a:spcAft>
              <a:buNone/>
            </a:pPr>
            <a:r>
              <a:rPr b="1" lang="en" sz="3800">
                <a:solidFill>
                  <a:srgbClr val="FFFFFF"/>
                </a:solidFill>
                <a:latin typeface="Source Sans Pro"/>
                <a:ea typeface="Source Sans Pro"/>
                <a:cs typeface="Source Sans Pro"/>
                <a:sym typeface="Source Sans Pro"/>
              </a:rPr>
              <a:t>WORKSHOP</a:t>
            </a:r>
            <a:endParaRPr b="1" sz="3800">
              <a:solidFill>
                <a:srgbClr val="FFFFFF"/>
              </a:solidFill>
              <a:latin typeface="Source Sans Pro"/>
              <a:ea typeface="Source Sans Pro"/>
              <a:cs typeface="Source Sans Pro"/>
              <a:sym typeface="Source Sans Pro"/>
            </a:endParaRPr>
          </a:p>
        </p:txBody>
      </p:sp>
      <p:sp>
        <p:nvSpPr>
          <p:cNvPr id="824" name="Google Shape;824;p14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825" name="Google Shape;825;p148"/>
          <p:cNvSpPr txBox="1"/>
          <p:nvPr/>
        </p:nvSpPr>
        <p:spPr>
          <a:xfrm>
            <a:off x="376825" y="3788025"/>
            <a:ext cx="3780900" cy="800100"/>
          </a:xfrm>
          <a:prstGeom prst="rect">
            <a:avLst/>
          </a:prstGeom>
          <a:noFill/>
          <a:ln>
            <a:noFill/>
          </a:ln>
        </p:spPr>
        <p:txBody>
          <a:bodyPr anchorCtr="0" anchor="t" bIns="34275" lIns="0" spcFirstLastPara="1" rIns="0" wrap="square" tIns="34275">
            <a:noAutofit/>
          </a:bodyPr>
          <a:lstStyle/>
          <a:p>
            <a:pPr indent="0" lvl="0" marL="0" rtl="0" algn="l">
              <a:lnSpc>
                <a:spcPct val="90000"/>
              </a:lnSpc>
              <a:spcBef>
                <a:spcPts val="0"/>
              </a:spcBef>
              <a:spcAft>
                <a:spcPts val="0"/>
              </a:spcAft>
              <a:buNone/>
            </a:pPr>
            <a:r>
              <a:rPr b="1" lang="en" sz="1800">
                <a:solidFill>
                  <a:srgbClr val="FFFFFF"/>
                </a:solidFill>
                <a:latin typeface="Barlow"/>
                <a:ea typeface="Barlow"/>
                <a:cs typeface="Barlow"/>
                <a:sym typeface="Barlow"/>
              </a:rPr>
              <a:t>Hari Gopinath</a:t>
            </a:r>
            <a:endParaRPr b="1" sz="1800">
              <a:solidFill>
                <a:srgbClr val="FFFFFF"/>
              </a:solidFill>
              <a:latin typeface="Barlow"/>
              <a:ea typeface="Barlow"/>
              <a:cs typeface="Barlow"/>
              <a:sym typeface="Barlow"/>
            </a:endParaRPr>
          </a:p>
          <a:p>
            <a:pPr indent="0" lvl="0" marL="0" rtl="0" algn="l">
              <a:lnSpc>
                <a:spcPct val="90000"/>
              </a:lnSpc>
              <a:spcBef>
                <a:spcPts val="800"/>
              </a:spcBef>
              <a:spcAft>
                <a:spcPts val="0"/>
              </a:spcAft>
              <a:buNone/>
            </a:pPr>
            <a:r>
              <a:rPr b="1" lang="en" sz="1800">
                <a:solidFill>
                  <a:srgbClr val="FFFFFF"/>
                </a:solidFill>
                <a:latin typeface="Barlow"/>
                <a:ea typeface="Barlow"/>
                <a:cs typeface="Barlow"/>
                <a:sym typeface="Barlow"/>
              </a:rPr>
              <a:t>Sr. Solutions Consultant</a:t>
            </a:r>
            <a:endParaRPr b="1" i="1" sz="1000">
              <a:solidFill>
                <a:srgbClr val="FFFFFF"/>
              </a:solidFill>
              <a:latin typeface="Barlow"/>
              <a:ea typeface="Barlow"/>
              <a:cs typeface="Barlow"/>
              <a:sym typeface="Barlow"/>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8" name="Shape 908"/>
        <p:cNvGrpSpPr/>
        <p:nvPr/>
      </p:nvGrpSpPr>
      <p:grpSpPr>
        <a:xfrm>
          <a:off x="0" y="0"/>
          <a:ext cx="0" cy="0"/>
          <a:chOff x="0" y="0"/>
          <a:chExt cx="0" cy="0"/>
        </a:xfrm>
      </p:grpSpPr>
      <p:sp>
        <p:nvSpPr>
          <p:cNvPr id="909" name="Google Shape;909;p157"/>
          <p:cNvSpPr txBox="1"/>
          <p:nvPr>
            <p:ph type="title"/>
          </p:nvPr>
        </p:nvSpPr>
        <p:spPr>
          <a:xfrm>
            <a:off x="345734" y="273844"/>
            <a:ext cx="8445000" cy="744000"/>
          </a:xfrm>
          <a:prstGeom prst="rect">
            <a:avLst/>
          </a:prstGeom>
          <a:noFill/>
          <a:ln>
            <a:noFill/>
          </a:ln>
        </p:spPr>
        <p:txBody>
          <a:bodyPr anchorCtr="0" anchor="ctr" bIns="34275" lIns="0" spcFirstLastPara="1" rIns="0" wrap="square" tIns="34275">
            <a:noAutofit/>
          </a:bodyPr>
          <a:lstStyle/>
          <a:p>
            <a:pPr indent="0" lvl="0" marL="0" rtl="0" algn="l">
              <a:lnSpc>
                <a:spcPct val="90000"/>
              </a:lnSpc>
              <a:spcBef>
                <a:spcPts val="0"/>
              </a:spcBef>
              <a:spcAft>
                <a:spcPts val="0"/>
              </a:spcAft>
              <a:buSzPts val="1400"/>
              <a:buNone/>
            </a:pPr>
            <a:r>
              <a:rPr lang="en"/>
              <a:t>Challenges with data lakes</a:t>
            </a:r>
            <a:endParaRPr/>
          </a:p>
        </p:txBody>
      </p:sp>
      <p:pic>
        <p:nvPicPr>
          <p:cNvPr id="910" name="Google Shape;910;p157"/>
          <p:cNvPicPr preferRelativeResize="0"/>
          <p:nvPr/>
        </p:nvPicPr>
        <p:blipFill rotWithShape="1">
          <a:blip r:embed="rId3">
            <a:alphaModFix/>
          </a:blip>
          <a:srcRect b="0" l="0" r="0" t="0"/>
          <a:stretch/>
        </p:blipFill>
        <p:spPr>
          <a:xfrm>
            <a:off x="679500" y="1234613"/>
            <a:ext cx="496826" cy="502572"/>
          </a:xfrm>
          <a:prstGeom prst="rect">
            <a:avLst/>
          </a:prstGeom>
          <a:noFill/>
          <a:ln>
            <a:noFill/>
          </a:ln>
        </p:spPr>
      </p:pic>
      <p:pic>
        <p:nvPicPr>
          <p:cNvPr id="911" name="Google Shape;911;p157"/>
          <p:cNvPicPr preferRelativeResize="0"/>
          <p:nvPr/>
        </p:nvPicPr>
        <p:blipFill rotWithShape="1">
          <a:blip r:embed="rId4">
            <a:alphaModFix/>
          </a:blip>
          <a:srcRect b="0" l="0" r="0" t="0"/>
          <a:stretch/>
        </p:blipFill>
        <p:spPr>
          <a:xfrm>
            <a:off x="679500" y="2186621"/>
            <a:ext cx="746646" cy="523073"/>
          </a:xfrm>
          <a:prstGeom prst="rect">
            <a:avLst/>
          </a:prstGeom>
          <a:noFill/>
          <a:ln>
            <a:noFill/>
          </a:ln>
        </p:spPr>
      </p:pic>
      <p:sp>
        <p:nvSpPr>
          <p:cNvPr id="912" name="Google Shape;912;p157"/>
          <p:cNvSpPr txBox="1"/>
          <p:nvPr>
            <p:ph idx="1" type="body"/>
          </p:nvPr>
        </p:nvSpPr>
        <p:spPr>
          <a:xfrm>
            <a:off x="1561519" y="978293"/>
            <a:ext cx="7229100" cy="900900"/>
          </a:xfrm>
          <a:prstGeom prst="rect">
            <a:avLst/>
          </a:prstGeom>
          <a:noFill/>
          <a:ln>
            <a:noFill/>
          </a:ln>
        </p:spPr>
        <p:txBody>
          <a:bodyPr anchorCtr="0" anchor="t" bIns="34275" lIns="0" spcFirstLastPara="1" rIns="0" wrap="square" tIns="34275">
            <a:noAutofit/>
          </a:bodyPr>
          <a:lstStyle/>
          <a:p>
            <a:pPr indent="0" lvl="0" marL="88900" rtl="0" algn="l">
              <a:lnSpc>
                <a:spcPct val="90000"/>
              </a:lnSpc>
              <a:spcBef>
                <a:spcPts val="1400"/>
              </a:spcBef>
              <a:spcAft>
                <a:spcPts val="0"/>
              </a:spcAft>
              <a:buClr>
                <a:schemeClr val="accent2"/>
              </a:buClr>
              <a:buSzPts val="1600"/>
              <a:buFont typeface="Noto Sans Symbols"/>
              <a:buNone/>
            </a:pPr>
            <a:r>
              <a:rPr b="1" lang="en"/>
              <a:t>7. “Too many files” problems</a:t>
            </a:r>
            <a:br>
              <a:rPr lang="en"/>
            </a:br>
            <a:r>
              <a:rPr lang="en"/>
              <a:t>Data lakes are not great at handling millions of small files</a:t>
            </a:r>
            <a:endParaRPr/>
          </a:p>
        </p:txBody>
      </p:sp>
      <p:sp>
        <p:nvSpPr>
          <p:cNvPr id="913" name="Google Shape;913;p157"/>
          <p:cNvSpPr txBox="1"/>
          <p:nvPr>
            <p:ph idx="1" type="body"/>
          </p:nvPr>
        </p:nvSpPr>
        <p:spPr>
          <a:xfrm>
            <a:off x="1561519" y="1975630"/>
            <a:ext cx="7229100" cy="1190400"/>
          </a:xfrm>
          <a:prstGeom prst="rect">
            <a:avLst/>
          </a:prstGeom>
          <a:noFill/>
          <a:ln>
            <a:noFill/>
          </a:ln>
        </p:spPr>
        <p:txBody>
          <a:bodyPr anchorCtr="0" anchor="t" bIns="34275" lIns="0" spcFirstLastPara="1" rIns="0" wrap="square" tIns="34275">
            <a:noAutofit/>
          </a:bodyPr>
          <a:lstStyle/>
          <a:p>
            <a:pPr indent="0" lvl="0" marL="88900" rtl="0" algn="l">
              <a:lnSpc>
                <a:spcPct val="90000"/>
              </a:lnSpc>
              <a:spcBef>
                <a:spcPts val="1400"/>
              </a:spcBef>
              <a:spcAft>
                <a:spcPts val="0"/>
              </a:spcAft>
              <a:buClr>
                <a:schemeClr val="accent2"/>
              </a:buClr>
              <a:buSzPts val="1600"/>
              <a:buFont typeface="Noto Sans Symbols"/>
              <a:buNone/>
            </a:pPr>
            <a:r>
              <a:rPr b="1" lang="en"/>
              <a:t>8. Hard to get great performance</a:t>
            </a:r>
            <a:br>
              <a:rPr lang="en"/>
            </a:br>
            <a:r>
              <a:rPr lang="en"/>
              <a:t>Partitioning the data for performance is error-prone and difficult to change</a:t>
            </a:r>
            <a:endParaRPr/>
          </a:p>
        </p:txBody>
      </p:sp>
      <p:sp>
        <p:nvSpPr>
          <p:cNvPr id="914" name="Google Shape;914;p157"/>
          <p:cNvSpPr txBox="1"/>
          <p:nvPr>
            <p:ph idx="1" type="body"/>
          </p:nvPr>
        </p:nvSpPr>
        <p:spPr>
          <a:xfrm>
            <a:off x="1561519" y="3219856"/>
            <a:ext cx="7229100" cy="996900"/>
          </a:xfrm>
          <a:prstGeom prst="rect">
            <a:avLst/>
          </a:prstGeom>
          <a:noFill/>
          <a:ln>
            <a:noFill/>
          </a:ln>
        </p:spPr>
        <p:txBody>
          <a:bodyPr anchorCtr="0" anchor="t" bIns="34275" lIns="0" spcFirstLastPara="1" rIns="0" wrap="square" tIns="34275">
            <a:noAutofit/>
          </a:bodyPr>
          <a:lstStyle/>
          <a:p>
            <a:pPr indent="0" lvl="0" marL="101600" rtl="0" algn="l">
              <a:lnSpc>
                <a:spcPct val="100000"/>
              </a:lnSpc>
              <a:spcBef>
                <a:spcPts val="0"/>
              </a:spcBef>
              <a:spcAft>
                <a:spcPts val="0"/>
              </a:spcAft>
              <a:buClr>
                <a:schemeClr val="accent2"/>
              </a:buClr>
              <a:buSzPts val="1600"/>
              <a:buFont typeface="Noto Sans Symbols"/>
              <a:buNone/>
            </a:pPr>
            <a:r>
              <a:rPr b="1" lang="en"/>
              <a:t>9. Data quality issues</a:t>
            </a:r>
            <a:br>
              <a:rPr lang="en"/>
            </a:br>
            <a:r>
              <a:rPr lang="en"/>
              <a:t>It’s a constant headache to ensure that all the data is correct and high quality</a:t>
            </a:r>
            <a:endParaRPr/>
          </a:p>
        </p:txBody>
      </p:sp>
      <p:pic>
        <p:nvPicPr>
          <p:cNvPr id="915" name="Google Shape;915;p157"/>
          <p:cNvPicPr preferRelativeResize="0"/>
          <p:nvPr/>
        </p:nvPicPr>
        <p:blipFill rotWithShape="1">
          <a:blip r:embed="rId5">
            <a:alphaModFix/>
          </a:blip>
          <a:srcRect b="0" l="0" r="0" t="0"/>
          <a:stretch/>
        </p:blipFill>
        <p:spPr>
          <a:xfrm>
            <a:off x="676575" y="3373537"/>
            <a:ext cx="531657" cy="569218"/>
          </a:xfrm>
          <a:prstGeom prst="rect">
            <a:avLst/>
          </a:prstGeom>
          <a:noFill/>
          <a:ln>
            <a:noFill/>
          </a:ln>
        </p:spPr>
      </p:pic>
      <p:sp>
        <p:nvSpPr>
          <p:cNvPr id="916" name="Google Shape;916;p15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11"/>
                                        </p:tgtEl>
                                        <p:attrNameLst>
                                          <p:attrName>style.visibility</p:attrName>
                                        </p:attrNameLst>
                                      </p:cBhvr>
                                      <p:to>
                                        <p:strVal val="visible"/>
                                      </p:to>
                                    </p:set>
                                    <p:animEffect filter="fade" transition="in">
                                      <p:cBhvr>
                                        <p:cTn dur="1000"/>
                                        <p:tgtEl>
                                          <p:spTgt spid="911"/>
                                        </p:tgtEl>
                                      </p:cBhvr>
                                    </p:animEffect>
                                  </p:childTnLst>
                                </p:cTn>
                              </p:par>
                              <p:par>
                                <p:cTn fill="hold" nodeType="withEffect" presetClass="entr" presetID="10" presetSubtype="0">
                                  <p:stCondLst>
                                    <p:cond delay="0"/>
                                  </p:stCondLst>
                                  <p:childTnLst>
                                    <p:set>
                                      <p:cBhvr>
                                        <p:cTn dur="1" fill="hold">
                                          <p:stCondLst>
                                            <p:cond delay="0"/>
                                          </p:stCondLst>
                                        </p:cTn>
                                        <p:tgtEl>
                                          <p:spTgt spid="913"/>
                                        </p:tgtEl>
                                        <p:attrNameLst>
                                          <p:attrName>style.visibility</p:attrName>
                                        </p:attrNameLst>
                                      </p:cBhvr>
                                      <p:to>
                                        <p:strVal val="visible"/>
                                      </p:to>
                                    </p:set>
                                    <p:animEffect filter="fade" transition="in">
                                      <p:cBhvr>
                                        <p:cTn dur="1000"/>
                                        <p:tgtEl>
                                          <p:spTgt spid="91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15"/>
                                        </p:tgtEl>
                                        <p:attrNameLst>
                                          <p:attrName>style.visibility</p:attrName>
                                        </p:attrNameLst>
                                      </p:cBhvr>
                                      <p:to>
                                        <p:strVal val="visible"/>
                                      </p:to>
                                    </p:set>
                                    <p:animEffect filter="fade" transition="in">
                                      <p:cBhvr>
                                        <p:cTn dur="500"/>
                                        <p:tgtEl>
                                          <p:spTgt spid="915"/>
                                        </p:tgtEl>
                                      </p:cBhvr>
                                    </p:animEffect>
                                  </p:childTnLst>
                                </p:cTn>
                              </p:par>
                              <p:par>
                                <p:cTn fill="hold" nodeType="withEffect" presetClass="entr" presetID="10" presetSubtype="0">
                                  <p:stCondLst>
                                    <p:cond delay="0"/>
                                  </p:stCondLst>
                                  <p:childTnLst>
                                    <p:set>
                                      <p:cBhvr>
                                        <p:cTn dur="1" fill="hold">
                                          <p:stCondLst>
                                            <p:cond delay="0"/>
                                          </p:stCondLst>
                                        </p:cTn>
                                        <p:tgtEl>
                                          <p:spTgt spid="914">
                                            <p:txEl>
                                              <p:pRg end="0" st="0"/>
                                            </p:txEl>
                                          </p:spTgt>
                                        </p:tgtEl>
                                        <p:attrNameLst>
                                          <p:attrName>style.visibility</p:attrName>
                                        </p:attrNameLst>
                                      </p:cBhvr>
                                      <p:to>
                                        <p:strVal val="visible"/>
                                      </p:to>
                                    </p:set>
                                    <p:animEffect filter="fade" transition="in">
                                      <p:cBhvr>
                                        <p:cTn dur="500"/>
                                        <p:tgtEl>
                                          <p:spTgt spid="914">
                                            <p:txEl>
                                              <p:pRg end="0" st="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0" name="Shape 920"/>
        <p:cNvGrpSpPr/>
        <p:nvPr/>
      </p:nvGrpSpPr>
      <p:grpSpPr>
        <a:xfrm>
          <a:off x="0" y="0"/>
          <a:ext cx="0" cy="0"/>
          <a:chOff x="0" y="0"/>
          <a:chExt cx="0" cy="0"/>
        </a:xfrm>
      </p:grpSpPr>
      <p:pic>
        <p:nvPicPr>
          <p:cNvPr id="921" name="Google Shape;921;p158"/>
          <p:cNvPicPr preferRelativeResize="0"/>
          <p:nvPr/>
        </p:nvPicPr>
        <p:blipFill rotWithShape="1">
          <a:blip r:embed="rId3">
            <a:alphaModFix amt="20000"/>
          </a:blip>
          <a:srcRect b="0" l="0" r="0" t="0"/>
          <a:stretch/>
        </p:blipFill>
        <p:spPr>
          <a:xfrm>
            <a:off x="537544" y="1629900"/>
            <a:ext cx="1619547" cy="2417358"/>
          </a:xfrm>
          <a:prstGeom prst="rect">
            <a:avLst/>
          </a:prstGeom>
          <a:noFill/>
          <a:ln>
            <a:noFill/>
          </a:ln>
        </p:spPr>
      </p:pic>
      <p:pic>
        <p:nvPicPr>
          <p:cNvPr id="922" name="Google Shape;922;p158"/>
          <p:cNvPicPr preferRelativeResize="0"/>
          <p:nvPr/>
        </p:nvPicPr>
        <p:blipFill rotWithShape="1">
          <a:blip r:embed="rId4">
            <a:alphaModFix amt="20000"/>
          </a:blip>
          <a:srcRect b="0" l="0" r="0" t="0"/>
          <a:stretch/>
        </p:blipFill>
        <p:spPr>
          <a:xfrm>
            <a:off x="6639524" y="1677716"/>
            <a:ext cx="2361507" cy="2401402"/>
          </a:xfrm>
          <a:prstGeom prst="rect">
            <a:avLst/>
          </a:prstGeom>
          <a:noFill/>
          <a:ln>
            <a:noFill/>
          </a:ln>
        </p:spPr>
      </p:pic>
      <p:sp>
        <p:nvSpPr>
          <p:cNvPr id="923" name="Google Shape;923;p158"/>
          <p:cNvSpPr txBox="1"/>
          <p:nvPr>
            <p:ph type="title"/>
          </p:nvPr>
        </p:nvSpPr>
        <p:spPr>
          <a:xfrm>
            <a:off x="345734" y="273844"/>
            <a:ext cx="8445000" cy="744000"/>
          </a:xfrm>
          <a:prstGeom prst="rect">
            <a:avLst/>
          </a:prstGeom>
          <a:noFill/>
          <a:ln>
            <a:noFill/>
          </a:ln>
        </p:spPr>
        <p:txBody>
          <a:bodyPr anchorCtr="0" anchor="ctr" bIns="34275" lIns="0" spcFirstLastPara="1" rIns="0" wrap="square" tIns="34275">
            <a:noAutofit/>
          </a:bodyPr>
          <a:lstStyle/>
          <a:p>
            <a:pPr indent="0" lvl="0" marL="0" rtl="0" algn="l">
              <a:lnSpc>
                <a:spcPct val="90000"/>
              </a:lnSpc>
              <a:spcBef>
                <a:spcPts val="0"/>
              </a:spcBef>
              <a:spcAft>
                <a:spcPts val="0"/>
              </a:spcAft>
              <a:buSzPts val="1400"/>
              <a:buNone/>
            </a:pPr>
            <a:r>
              <a:rPr lang="en"/>
              <a:t>Introducing </a:t>
            </a:r>
            <a:r>
              <a:rPr lang="en"/>
              <a:t>Lakehouse</a:t>
            </a:r>
            <a:endParaRPr/>
          </a:p>
        </p:txBody>
      </p:sp>
      <p:sp>
        <p:nvSpPr>
          <p:cNvPr id="924" name="Google Shape;924;p158"/>
          <p:cNvSpPr/>
          <p:nvPr/>
        </p:nvSpPr>
        <p:spPr>
          <a:xfrm rot="2664266">
            <a:off x="6409968" y="2441790"/>
            <a:ext cx="714287" cy="714287"/>
          </a:xfrm>
          <a:prstGeom prst="corner">
            <a:avLst>
              <a:gd fmla="val 20734" name="adj1"/>
              <a:gd fmla="val 20734" name="adj2"/>
            </a:avLst>
          </a:prstGeom>
          <a:solidFill>
            <a:schemeClr val="accen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t/>
            </a:r>
            <a:endParaRPr b="0" i="0" sz="800" u="none" cap="none" strike="noStrike">
              <a:solidFill>
                <a:srgbClr val="51006C"/>
              </a:solidFill>
              <a:latin typeface="Barlow"/>
              <a:ea typeface="Barlow"/>
              <a:cs typeface="Barlow"/>
              <a:sym typeface="Barlow"/>
            </a:endParaRPr>
          </a:p>
        </p:txBody>
      </p:sp>
      <p:sp>
        <p:nvSpPr>
          <p:cNvPr id="925" name="Google Shape;925;p158"/>
          <p:cNvSpPr/>
          <p:nvPr/>
        </p:nvSpPr>
        <p:spPr>
          <a:xfrm rot="-8100000">
            <a:off x="2032224" y="2441574"/>
            <a:ext cx="714461" cy="714461"/>
          </a:xfrm>
          <a:prstGeom prst="corner">
            <a:avLst>
              <a:gd fmla="val 20734" name="adj1"/>
              <a:gd fmla="val 20734" name="adj2"/>
            </a:avLst>
          </a:prstGeom>
          <a:solidFill>
            <a:schemeClr val="accen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t/>
            </a:r>
            <a:endParaRPr b="0" i="0" sz="800" u="none" cap="none" strike="noStrike">
              <a:solidFill>
                <a:srgbClr val="51006C"/>
              </a:solidFill>
              <a:latin typeface="Barlow"/>
              <a:ea typeface="Barlow"/>
              <a:cs typeface="Barlow"/>
              <a:sym typeface="Barlow"/>
            </a:endParaRPr>
          </a:p>
        </p:txBody>
      </p:sp>
      <p:sp>
        <p:nvSpPr>
          <p:cNvPr id="926" name="Google Shape;926;p158"/>
          <p:cNvSpPr txBox="1"/>
          <p:nvPr/>
        </p:nvSpPr>
        <p:spPr>
          <a:xfrm>
            <a:off x="458486" y="1336988"/>
            <a:ext cx="1755600" cy="3615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7C91B9"/>
                </a:solidFill>
                <a:latin typeface="Barlow"/>
                <a:ea typeface="Barlow"/>
                <a:cs typeface="Barlow"/>
                <a:sym typeface="Barlow"/>
              </a:rPr>
              <a:t>Data Warehouse</a:t>
            </a:r>
            <a:endParaRPr b="1" i="0" sz="1400" u="none" cap="none" strike="noStrike">
              <a:solidFill>
                <a:srgbClr val="7C91B9"/>
              </a:solidFill>
              <a:latin typeface="Barlow"/>
              <a:ea typeface="Barlow"/>
              <a:cs typeface="Barlow"/>
              <a:sym typeface="Barlow"/>
            </a:endParaRPr>
          </a:p>
        </p:txBody>
      </p:sp>
      <p:sp>
        <p:nvSpPr>
          <p:cNvPr id="927" name="Google Shape;927;p158"/>
          <p:cNvSpPr txBox="1"/>
          <p:nvPr/>
        </p:nvSpPr>
        <p:spPr>
          <a:xfrm>
            <a:off x="6985821" y="1336988"/>
            <a:ext cx="1755600" cy="3615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7C91B9"/>
                </a:solidFill>
                <a:latin typeface="Barlow"/>
                <a:ea typeface="Barlow"/>
                <a:cs typeface="Barlow"/>
                <a:sym typeface="Barlow"/>
              </a:rPr>
              <a:t>Data Lake</a:t>
            </a:r>
            <a:endParaRPr b="1" i="0" sz="1400" u="none" cap="none" strike="noStrike">
              <a:solidFill>
                <a:srgbClr val="7C91B9"/>
              </a:solidFill>
              <a:latin typeface="Barlow"/>
              <a:ea typeface="Barlow"/>
              <a:cs typeface="Barlow"/>
              <a:sym typeface="Barlow"/>
            </a:endParaRPr>
          </a:p>
        </p:txBody>
      </p:sp>
      <p:grpSp>
        <p:nvGrpSpPr>
          <p:cNvPr id="928" name="Google Shape;928;p158"/>
          <p:cNvGrpSpPr/>
          <p:nvPr/>
        </p:nvGrpSpPr>
        <p:grpSpPr>
          <a:xfrm>
            <a:off x="2890497" y="1071421"/>
            <a:ext cx="3353136" cy="3709557"/>
            <a:chOff x="3853998" y="1428561"/>
            <a:chExt cx="4470848" cy="4946077"/>
          </a:xfrm>
        </p:grpSpPr>
        <p:pic>
          <p:nvPicPr>
            <p:cNvPr id="929" name="Google Shape;929;p158"/>
            <p:cNvPicPr preferRelativeResize="0"/>
            <p:nvPr/>
          </p:nvPicPr>
          <p:blipFill rotWithShape="1">
            <a:blip r:embed="rId5">
              <a:alphaModFix/>
            </a:blip>
            <a:srcRect b="0" l="0" r="0" t="0"/>
            <a:stretch/>
          </p:blipFill>
          <p:spPr>
            <a:xfrm>
              <a:off x="3919649" y="1528117"/>
              <a:ext cx="937421" cy="937421"/>
            </a:xfrm>
            <a:prstGeom prst="rect">
              <a:avLst/>
            </a:prstGeom>
            <a:noFill/>
            <a:ln>
              <a:noFill/>
            </a:ln>
          </p:spPr>
        </p:pic>
        <p:pic>
          <p:nvPicPr>
            <p:cNvPr id="930" name="Google Shape;930;p158"/>
            <p:cNvPicPr preferRelativeResize="0"/>
            <p:nvPr/>
          </p:nvPicPr>
          <p:blipFill rotWithShape="1">
            <a:blip r:embed="rId6">
              <a:alphaModFix/>
            </a:blip>
            <a:srcRect b="0" l="0" r="0" t="0"/>
            <a:stretch/>
          </p:blipFill>
          <p:spPr>
            <a:xfrm>
              <a:off x="6243970" y="1500062"/>
              <a:ext cx="914400" cy="914400"/>
            </a:xfrm>
            <a:prstGeom prst="rect">
              <a:avLst/>
            </a:prstGeom>
            <a:noFill/>
            <a:ln>
              <a:noFill/>
            </a:ln>
          </p:spPr>
        </p:pic>
        <p:pic>
          <p:nvPicPr>
            <p:cNvPr id="931" name="Google Shape;931;p158"/>
            <p:cNvPicPr preferRelativeResize="0"/>
            <p:nvPr/>
          </p:nvPicPr>
          <p:blipFill rotWithShape="1">
            <a:blip r:embed="rId7">
              <a:alphaModFix/>
            </a:blip>
            <a:srcRect b="0" l="0" r="0" t="0"/>
            <a:stretch/>
          </p:blipFill>
          <p:spPr>
            <a:xfrm>
              <a:off x="7506553" y="1598856"/>
              <a:ext cx="685800" cy="685800"/>
            </a:xfrm>
            <a:prstGeom prst="rect">
              <a:avLst/>
            </a:prstGeom>
            <a:noFill/>
            <a:ln>
              <a:noFill/>
            </a:ln>
          </p:spPr>
        </p:pic>
        <p:pic>
          <p:nvPicPr>
            <p:cNvPr id="932" name="Google Shape;932;p158"/>
            <p:cNvPicPr preferRelativeResize="0"/>
            <p:nvPr/>
          </p:nvPicPr>
          <p:blipFill rotWithShape="1">
            <a:blip r:embed="rId8">
              <a:alphaModFix/>
            </a:blip>
            <a:srcRect b="0" l="0" r="0" t="0"/>
            <a:stretch/>
          </p:blipFill>
          <p:spPr>
            <a:xfrm flipH="1">
              <a:off x="5010257" y="1428561"/>
              <a:ext cx="1150385" cy="1150385"/>
            </a:xfrm>
            <a:prstGeom prst="rect">
              <a:avLst/>
            </a:prstGeom>
            <a:noFill/>
            <a:ln>
              <a:noFill/>
            </a:ln>
          </p:spPr>
        </p:pic>
        <p:pic>
          <p:nvPicPr>
            <p:cNvPr id="933" name="Google Shape;933;p158"/>
            <p:cNvPicPr preferRelativeResize="0"/>
            <p:nvPr/>
          </p:nvPicPr>
          <p:blipFill rotWithShape="1">
            <a:blip r:embed="rId9">
              <a:alphaModFix/>
            </a:blip>
            <a:srcRect b="0" l="0" r="0" t="0"/>
            <a:stretch/>
          </p:blipFill>
          <p:spPr>
            <a:xfrm>
              <a:off x="3944378" y="3860639"/>
              <a:ext cx="4297679" cy="1790699"/>
            </a:xfrm>
            <a:prstGeom prst="rect">
              <a:avLst/>
            </a:prstGeom>
            <a:noFill/>
            <a:ln>
              <a:noFill/>
            </a:ln>
          </p:spPr>
        </p:pic>
        <p:sp>
          <p:nvSpPr>
            <p:cNvPr id="934" name="Google Shape;934;p158"/>
            <p:cNvSpPr txBox="1"/>
            <p:nvPr/>
          </p:nvSpPr>
          <p:spPr>
            <a:xfrm>
              <a:off x="5049190" y="2335787"/>
              <a:ext cx="914400" cy="1830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0" i="0" lang="en" sz="1100" u="none" cap="none" strike="noStrike">
                  <a:solidFill>
                    <a:srgbClr val="001544"/>
                  </a:solidFill>
                  <a:latin typeface="Barlow"/>
                  <a:ea typeface="Barlow"/>
                  <a:cs typeface="Barlow"/>
                  <a:sym typeface="Barlow"/>
                </a:rPr>
                <a:t>Streaming Analytics</a:t>
              </a:r>
              <a:endParaRPr b="0" i="0" sz="1100" u="none" cap="none" strike="noStrike">
                <a:solidFill>
                  <a:srgbClr val="000000"/>
                </a:solidFill>
                <a:latin typeface="Arial"/>
                <a:ea typeface="Arial"/>
                <a:cs typeface="Arial"/>
                <a:sym typeface="Arial"/>
              </a:endParaRPr>
            </a:p>
          </p:txBody>
        </p:sp>
        <p:sp>
          <p:nvSpPr>
            <p:cNvPr id="935" name="Google Shape;935;p158"/>
            <p:cNvSpPr txBox="1"/>
            <p:nvPr/>
          </p:nvSpPr>
          <p:spPr>
            <a:xfrm>
              <a:off x="3853998" y="2404522"/>
              <a:ext cx="914400" cy="1830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0" i="0" lang="en" sz="1100" u="none" cap="none" strike="noStrike">
                  <a:solidFill>
                    <a:srgbClr val="001544"/>
                  </a:solidFill>
                  <a:latin typeface="Barlow"/>
                  <a:ea typeface="Barlow"/>
                  <a:cs typeface="Barlow"/>
                  <a:sym typeface="Barlow"/>
                </a:rPr>
                <a:t>BI</a:t>
              </a:r>
              <a:endParaRPr b="0" i="0" sz="1100" u="none" cap="none" strike="noStrike">
                <a:solidFill>
                  <a:srgbClr val="001544"/>
                </a:solidFill>
                <a:latin typeface="Barlow"/>
                <a:ea typeface="Barlow"/>
                <a:cs typeface="Barlow"/>
                <a:sym typeface="Barlow"/>
              </a:endParaRPr>
            </a:p>
          </p:txBody>
        </p:sp>
        <p:sp>
          <p:nvSpPr>
            <p:cNvPr id="936" name="Google Shape;936;p158"/>
            <p:cNvSpPr txBox="1"/>
            <p:nvPr/>
          </p:nvSpPr>
          <p:spPr>
            <a:xfrm>
              <a:off x="6226745" y="2326903"/>
              <a:ext cx="914400" cy="1830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0" i="0" lang="en" sz="1100" u="none" cap="none" strike="noStrike">
                  <a:solidFill>
                    <a:srgbClr val="001544"/>
                  </a:solidFill>
                  <a:latin typeface="Barlow"/>
                  <a:ea typeface="Barlow"/>
                  <a:cs typeface="Barlow"/>
                  <a:sym typeface="Barlow"/>
                </a:rPr>
                <a:t>Data Science</a:t>
              </a:r>
              <a:endParaRPr b="0" i="0" sz="1100" u="none" cap="none" strike="noStrike">
                <a:solidFill>
                  <a:srgbClr val="001544"/>
                </a:solidFill>
                <a:latin typeface="Barlow"/>
                <a:ea typeface="Barlow"/>
                <a:cs typeface="Barlow"/>
                <a:sym typeface="Barlow"/>
              </a:endParaRPr>
            </a:p>
          </p:txBody>
        </p:sp>
        <p:sp>
          <p:nvSpPr>
            <p:cNvPr id="937" name="Google Shape;937;p158"/>
            <p:cNvSpPr txBox="1"/>
            <p:nvPr/>
          </p:nvSpPr>
          <p:spPr>
            <a:xfrm>
              <a:off x="7410445" y="2326903"/>
              <a:ext cx="914400" cy="1830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0" i="0" lang="en" sz="1100" u="none" cap="none" strike="noStrike">
                  <a:solidFill>
                    <a:srgbClr val="001544"/>
                  </a:solidFill>
                  <a:latin typeface="Barlow"/>
                  <a:ea typeface="Barlow"/>
                  <a:cs typeface="Barlow"/>
                  <a:sym typeface="Barlow"/>
                </a:rPr>
                <a:t>Machine Learning</a:t>
              </a:r>
              <a:endParaRPr b="0" i="0" sz="1100" u="none" cap="none" strike="noStrike">
                <a:solidFill>
                  <a:srgbClr val="001544"/>
                </a:solidFill>
                <a:latin typeface="Barlow"/>
                <a:ea typeface="Barlow"/>
                <a:cs typeface="Barlow"/>
                <a:sym typeface="Barlow"/>
              </a:endParaRPr>
            </a:p>
          </p:txBody>
        </p:sp>
        <p:sp>
          <p:nvSpPr>
            <p:cNvPr id="938" name="Google Shape;938;p158"/>
            <p:cNvSpPr txBox="1"/>
            <p:nvPr/>
          </p:nvSpPr>
          <p:spPr>
            <a:xfrm>
              <a:off x="4036516" y="6030238"/>
              <a:ext cx="4111200" cy="344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0" i="0" lang="en" sz="1100" u="none" cap="none" strike="noStrike">
                  <a:solidFill>
                    <a:srgbClr val="001544"/>
                  </a:solidFill>
                  <a:latin typeface="Barlow"/>
                  <a:ea typeface="Barlow"/>
                  <a:cs typeface="Barlow"/>
                  <a:sym typeface="Barlow"/>
                </a:rPr>
                <a:t>Structured, Semi-Structured and Unstructured Data</a:t>
              </a:r>
              <a:endParaRPr b="0" i="0" sz="1100" u="none" cap="none" strike="noStrike">
                <a:solidFill>
                  <a:srgbClr val="001544"/>
                </a:solidFill>
                <a:latin typeface="Barlow"/>
                <a:ea typeface="Barlow"/>
                <a:cs typeface="Barlow"/>
                <a:sym typeface="Barlow"/>
              </a:endParaRPr>
            </a:p>
          </p:txBody>
        </p:sp>
        <p:grpSp>
          <p:nvGrpSpPr>
            <p:cNvPr id="939" name="Google Shape;939;p158"/>
            <p:cNvGrpSpPr/>
            <p:nvPr/>
          </p:nvGrpSpPr>
          <p:grpSpPr>
            <a:xfrm>
              <a:off x="4316545" y="2853556"/>
              <a:ext cx="3551100" cy="1239664"/>
              <a:chOff x="4156377" y="2860748"/>
              <a:chExt cx="3551100" cy="728400"/>
            </a:xfrm>
          </p:grpSpPr>
          <p:cxnSp>
            <p:nvCxnSpPr>
              <p:cNvPr id="940" name="Google Shape;940;p158"/>
              <p:cNvCxnSpPr/>
              <p:nvPr/>
            </p:nvCxnSpPr>
            <p:spPr>
              <a:xfrm rot="10800000">
                <a:off x="4156377" y="2860748"/>
                <a:ext cx="0" cy="728400"/>
              </a:xfrm>
              <a:prstGeom prst="straightConnector1">
                <a:avLst/>
              </a:prstGeom>
              <a:noFill/>
              <a:ln cap="flat" cmpd="sng" w="38100">
                <a:solidFill>
                  <a:schemeClr val="accent1"/>
                </a:solidFill>
                <a:prstDash val="solid"/>
                <a:round/>
                <a:headEnd len="sm" w="sm" type="none"/>
                <a:tailEnd len="med" w="med" type="stealth"/>
              </a:ln>
            </p:spPr>
          </p:cxnSp>
          <p:cxnSp>
            <p:nvCxnSpPr>
              <p:cNvPr id="941" name="Google Shape;941;p158"/>
              <p:cNvCxnSpPr/>
              <p:nvPr/>
            </p:nvCxnSpPr>
            <p:spPr>
              <a:xfrm rot="10800000">
                <a:off x="5340077" y="2860748"/>
                <a:ext cx="0" cy="728400"/>
              </a:xfrm>
              <a:prstGeom prst="straightConnector1">
                <a:avLst/>
              </a:prstGeom>
              <a:noFill/>
              <a:ln cap="flat" cmpd="sng" w="38100">
                <a:solidFill>
                  <a:schemeClr val="accent1"/>
                </a:solidFill>
                <a:prstDash val="solid"/>
                <a:round/>
                <a:headEnd len="sm" w="sm" type="none"/>
                <a:tailEnd len="med" w="med" type="stealth"/>
              </a:ln>
            </p:spPr>
          </p:cxnSp>
          <p:cxnSp>
            <p:nvCxnSpPr>
              <p:cNvPr id="942" name="Google Shape;942;p158"/>
              <p:cNvCxnSpPr/>
              <p:nvPr/>
            </p:nvCxnSpPr>
            <p:spPr>
              <a:xfrm rot="10800000">
                <a:off x="6523777" y="2860748"/>
                <a:ext cx="0" cy="728400"/>
              </a:xfrm>
              <a:prstGeom prst="straightConnector1">
                <a:avLst/>
              </a:prstGeom>
              <a:noFill/>
              <a:ln cap="flat" cmpd="sng" w="38100">
                <a:solidFill>
                  <a:schemeClr val="accent1"/>
                </a:solidFill>
                <a:prstDash val="solid"/>
                <a:round/>
                <a:headEnd len="sm" w="sm" type="none"/>
                <a:tailEnd len="med" w="med" type="stealth"/>
              </a:ln>
            </p:spPr>
          </p:cxnSp>
          <p:cxnSp>
            <p:nvCxnSpPr>
              <p:cNvPr id="943" name="Google Shape;943;p158"/>
              <p:cNvCxnSpPr/>
              <p:nvPr/>
            </p:nvCxnSpPr>
            <p:spPr>
              <a:xfrm rot="10800000">
                <a:off x="7707477" y="2860748"/>
                <a:ext cx="0" cy="728400"/>
              </a:xfrm>
              <a:prstGeom prst="straightConnector1">
                <a:avLst/>
              </a:prstGeom>
              <a:noFill/>
              <a:ln cap="flat" cmpd="sng" w="38100">
                <a:solidFill>
                  <a:schemeClr val="accent1"/>
                </a:solidFill>
                <a:prstDash val="solid"/>
                <a:round/>
                <a:headEnd len="sm" w="sm" type="none"/>
                <a:tailEnd len="med" w="med" type="stealth"/>
              </a:ln>
            </p:spPr>
          </p:cxnSp>
        </p:grpSp>
        <p:pic>
          <p:nvPicPr>
            <p:cNvPr id="944" name="Google Shape;944;p158"/>
            <p:cNvPicPr preferRelativeResize="0"/>
            <p:nvPr/>
          </p:nvPicPr>
          <p:blipFill rotWithShape="1">
            <a:blip r:embed="rId10">
              <a:alphaModFix/>
            </a:blip>
            <a:srcRect b="0" l="0" r="0" t="0"/>
            <a:stretch/>
          </p:blipFill>
          <p:spPr>
            <a:xfrm>
              <a:off x="4453630" y="5577764"/>
              <a:ext cx="285698" cy="346919"/>
            </a:xfrm>
            <a:prstGeom prst="rect">
              <a:avLst/>
            </a:prstGeom>
            <a:noFill/>
            <a:ln>
              <a:noFill/>
            </a:ln>
          </p:spPr>
        </p:pic>
        <p:pic>
          <p:nvPicPr>
            <p:cNvPr id="945" name="Google Shape;945;p158"/>
            <p:cNvPicPr preferRelativeResize="0"/>
            <p:nvPr/>
          </p:nvPicPr>
          <p:blipFill rotWithShape="1">
            <a:blip r:embed="rId10">
              <a:alphaModFix/>
            </a:blip>
            <a:srcRect b="0" l="0" r="0" t="0"/>
            <a:stretch/>
          </p:blipFill>
          <p:spPr>
            <a:xfrm>
              <a:off x="4883275" y="5577764"/>
              <a:ext cx="285698" cy="346919"/>
            </a:xfrm>
            <a:prstGeom prst="rect">
              <a:avLst/>
            </a:prstGeom>
            <a:noFill/>
            <a:ln>
              <a:noFill/>
            </a:ln>
          </p:spPr>
        </p:pic>
        <p:pic>
          <p:nvPicPr>
            <p:cNvPr id="946" name="Google Shape;946;p158"/>
            <p:cNvPicPr preferRelativeResize="0"/>
            <p:nvPr/>
          </p:nvPicPr>
          <p:blipFill rotWithShape="1">
            <a:blip r:embed="rId10">
              <a:alphaModFix/>
            </a:blip>
            <a:srcRect b="0" l="0" r="0" t="0"/>
            <a:stretch/>
          </p:blipFill>
          <p:spPr>
            <a:xfrm>
              <a:off x="5312920" y="5577764"/>
              <a:ext cx="285698" cy="346919"/>
            </a:xfrm>
            <a:prstGeom prst="rect">
              <a:avLst/>
            </a:prstGeom>
            <a:noFill/>
            <a:ln>
              <a:noFill/>
            </a:ln>
          </p:spPr>
        </p:pic>
        <p:pic>
          <p:nvPicPr>
            <p:cNvPr id="947" name="Google Shape;947;p158"/>
            <p:cNvPicPr preferRelativeResize="0"/>
            <p:nvPr/>
          </p:nvPicPr>
          <p:blipFill rotWithShape="1">
            <a:blip r:embed="rId11">
              <a:alphaModFix/>
            </a:blip>
            <a:srcRect b="0" l="0" r="0" t="0"/>
            <a:stretch/>
          </p:blipFill>
          <p:spPr>
            <a:xfrm>
              <a:off x="6808537" y="5556704"/>
              <a:ext cx="389039" cy="389039"/>
            </a:xfrm>
            <a:prstGeom prst="rect">
              <a:avLst/>
            </a:prstGeom>
            <a:noFill/>
            <a:ln>
              <a:noFill/>
            </a:ln>
          </p:spPr>
        </p:pic>
        <p:pic>
          <p:nvPicPr>
            <p:cNvPr id="948" name="Google Shape;948;p158"/>
            <p:cNvPicPr preferRelativeResize="0"/>
            <p:nvPr/>
          </p:nvPicPr>
          <p:blipFill rotWithShape="1">
            <a:blip r:embed="rId12">
              <a:alphaModFix/>
            </a:blip>
            <a:srcRect b="0" l="0" r="0" t="0"/>
            <a:stretch/>
          </p:blipFill>
          <p:spPr>
            <a:xfrm>
              <a:off x="5742565" y="5556704"/>
              <a:ext cx="389039" cy="389039"/>
            </a:xfrm>
            <a:prstGeom prst="rect">
              <a:avLst/>
            </a:prstGeom>
            <a:noFill/>
            <a:ln>
              <a:noFill/>
            </a:ln>
          </p:spPr>
        </p:pic>
        <p:pic>
          <p:nvPicPr>
            <p:cNvPr id="949" name="Google Shape;949;p158"/>
            <p:cNvPicPr preferRelativeResize="0"/>
            <p:nvPr/>
          </p:nvPicPr>
          <p:blipFill rotWithShape="1">
            <a:blip r:embed="rId13">
              <a:alphaModFix/>
            </a:blip>
            <a:srcRect b="0" l="0" r="0" t="0"/>
            <a:stretch/>
          </p:blipFill>
          <p:spPr>
            <a:xfrm>
              <a:off x="7341521" y="5556704"/>
              <a:ext cx="389039" cy="389039"/>
            </a:xfrm>
            <a:prstGeom prst="rect">
              <a:avLst/>
            </a:prstGeom>
            <a:noFill/>
            <a:ln>
              <a:noFill/>
            </a:ln>
          </p:spPr>
        </p:pic>
        <p:pic>
          <p:nvPicPr>
            <p:cNvPr id="950" name="Google Shape;950;p158"/>
            <p:cNvPicPr preferRelativeResize="0"/>
            <p:nvPr/>
          </p:nvPicPr>
          <p:blipFill rotWithShape="1">
            <a:blip r:embed="rId14">
              <a:alphaModFix/>
            </a:blip>
            <a:srcRect b="0" l="0" r="0" t="0"/>
            <a:stretch/>
          </p:blipFill>
          <p:spPr>
            <a:xfrm>
              <a:off x="6275551" y="5556704"/>
              <a:ext cx="389039" cy="389039"/>
            </a:xfrm>
            <a:prstGeom prst="rect">
              <a:avLst/>
            </a:prstGeom>
            <a:noFill/>
            <a:ln>
              <a:noFill/>
            </a:ln>
          </p:spPr>
        </p:pic>
        <p:cxnSp>
          <p:nvCxnSpPr>
            <p:cNvPr id="951" name="Google Shape;951;p158"/>
            <p:cNvCxnSpPr/>
            <p:nvPr/>
          </p:nvCxnSpPr>
          <p:spPr>
            <a:xfrm rot="10800000">
              <a:off x="6092095" y="4900600"/>
              <a:ext cx="0" cy="551100"/>
            </a:xfrm>
            <a:prstGeom prst="straightConnector1">
              <a:avLst/>
            </a:prstGeom>
            <a:noFill/>
            <a:ln cap="flat" cmpd="sng" w="34925">
              <a:solidFill>
                <a:schemeClr val="accent1"/>
              </a:solidFill>
              <a:prstDash val="solid"/>
              <a:round/>
              <a:headEnd len="sm" w="sm" type="none"/>
              <a:tailEnd len="med" w="med" type="stealth"/>
            </a:ln>
          </p:spPr>
        </p:cxnSp>
        <p:cxnSp>
          <p:nvCxnSpPr>
            <p:cNvPr id="952" name="Google Shape;952;p158"/>
            <p:cNvCxnSpPr/>
            <p:nvPr/>
          </p:nvCxnSpPr>
          <p:spPr>
            <a:xfrm>
              <a:off x="4036516" y="5451700"/>
              <a:ext cx="4111200" cy="0"/>
            </a:xfrm>
            <a:prstGeom prst="straightConnector1">
              <a:avLst/>
            </a:prstGeom>
            <a:noFill/>
            <a:ln cap="flat" cmpd="sng" w="28575">
              <a:solidFill>
                <a:schemeClr val="accent1"/>
              </a:solidFill>
              <a:prstDash val="solid"/>
              <a:round/>
              <a:headEnd len="sm" w="sm" type="none"/>
              <a:tailEnd len="sm" w="sm" type="none"/>
            </a:ln>
          </p:spPr>
        </p:cxnSp>
        <p:grpSp>
          <p:nvGrpSpPr>
            <p:cNvPr id="953" name="Google Shape;953;p158"/>
            <p:cNvGrpSpPr/>
            <p:nvPr/>
          </p:nvGrpSpPr>
          <p:grpSpPr>
            <a:xfrm>
              <a:off x="4141551" y="4160504"/>
              <a:ext cx="3857036" cy="568107"/>
              <a:chOff x="4157577" y="4152798"/>
              <a:chExt cx="3857036" cy="568107"/>
            </a:xfrm>
          </p:grpSpPr>
          <p:pic>
            <p:nvPicPr>
              <p:cNvPr id="954" name="Google Shape;954;p158"/>
              <p:cNvPicPr preferRelativeResize="0"/>
              <p:nvPr/>
            </p:nvPicPr>
            <p:blipFill rotWithShape="1">
              <a:blip r:embed="rId15">
                <a:alphaModFix/>
              </a:blip>
              <a:srcRect b="0" l="0" r="0" t="0"/>
              <a:stretch/>
            </p:blipFill>
            <p:spPr>
              <a:xfrm>
                <a:off x="4157577" y="4152798"/>
                <a:ext cx="568107" cy="568107"/>
              </a:xfrm>
              <a:prstGeom prst="rect">
                <a:avLst/>
              </a:prstGeom>
              <a:noFill/>
              <a:ln>
                <a:noFill/>
              </a:ln>
            </p:spPr>
          </p:pic>
          <p:pic>
            <p:nvPicPr>
              <p:cNvPr id="955" name="Google Shape;955;p158"/>
              <p:cNvPicPr preferRelativeResize="0"/>
              <p:nvPr/>
            </p:nvPicPr>
            <p:blipFill rotWithShape="1">
              <a:blip r:embed="rId15">
                <a:alphaModFix/>
              </a:blip>
              <a:srcRect b="0" l="0" r="0" t="0"/>
              <a:stretch/>
            </p:blipFill>
            <p:spPr>
              <a:xfrm>
                <a:off x="4815363" y="4152798"/>
                <a:ext cx="568107" cy="568107"/>
              </a:xfrm>
              <a:prstGeom prst="rect">
                <a:avLst/>
              </a:prstGeom>
              <a:noFill/>
              <a:ln>
                <a:noFill/>
              </a:ln>
            </p:spPr>
          </p:pic>
          <p:pic>
            <p:nvPicPr>
              <p:cNvPr id="956" name="Google Shape;956;p158"/>
              <p:cNvPicPr preferRelativeResize="0"/>
              <p:nvPr/>
            </p:nvPicPr>
            <p:blipFill rotWithShape="1">
              <a:blip r:embed="rId15">
                <a:alphaModFix/>
              </a:blip>
              <a:srcRect b="0" l="0" r="0" t="0"/>
              <a:stretch/>
            </p:blipFill>
            <p:spPr>
              <a:xfrm>
                <a:off x="5473149" y="4152798"/>
                <a:ext cx="568107" cy="568107"/>
              </a:xfrm>
              <a:prstGeom prst="rect">
                <a:avLst/>
              </a:prstGeom>
              <a:noFill/>
              <a:ln>
                <a:noFill/>
              </a:ln>
            </p:spPr>
          </p:pic>
          <p:pic>
            <p:nvPicPr>
              <p:cNvPr id="957" name="Google Shape;957;p158"/>
              <p:cNvPicPr preferRelativeResize="0"/>
              <p:nvPr/>
            </p:nvPicPr>
            <p:blipFill rotWithShape="1">
              <a:blip r:embed="rId15">
                <a:alphaModFix/>
              </a:blip>
              <a:srcRect b="0" l="0" r="0" t="0"/>
              <a:stretch/>
            </p:blipFill>
            <p:spPr>
              <a:xfrm>
                <a:off x="6130935" y="4152798"/>
                <a:ext cx="568107" cy="568107"/>
              </a:xfrm>
              <a:prstGeom prst="rect">
                <a:avLst/>
              </a:prstGeom>
              <a:noFill/>
              <a:ln>
                <a:noFill/>
              </a:ln>
            </p:spPr>
          </p:pic>
          <p:pic>
            <p:nvPicPr>
              <p:cNvPr id="958" name="Google Shape;958;p158"/>
              <p:cNvPicPr preferRelativeResize="0"/>
              <p:nvPr/>
            </p:nvPicPr>
            <p:blipFill rotWithShape="1">
              <a:blip r:embed="rId15">
                <a:alphaModFix/>
              </a:blip>
              <a:srcRect b="0" l="0" r="0" t="0"/>
              <a:stretch/>
            </p:blipFill>
            <p:spPr>
              <a:xfrm>
                <a:off x="6788721" y="4152798"/>
                <a:ext cx="568107" cy="568107"/>
              </a:xfrm>
              <a:prstGeom prst="rect">
                <a:avLst/>
              </a:prstGeom>
              <a:noFill/>
              <a:ln>
                <a:noFill/>
              </a:ln>
            </p:spPr>
          </p:pic>
          <p:pic>
            <p:nvPicPr>
              <p:cNvPr id="959" name="Google Shape;959;p158"/>
              <p:cNvPicPr preferRelativeResize="0"/>
              <p:nvPr/>
            </p:nvPicPr>
            <p:blipFill rotWithShape="1">
              <a:blip r:embed="rId15">
                <a:alphaModFix/>
              </a:blip>
              <a:srcRect b="0" l="0" r="0" t="0"/>
              <a:stretch/>
            </p:blipFill>
            <p:spPr>
              <a:xfrm>
                <a:off x="7446506" y="4152798"/>
                <a:ext cx="568107" cy="568107"/>
              </a:xfrm>
              <a:prstGeom prst="rect">
                <a:avLst/>
              </a:prstGeom>
              <a:noFill/>
              <a:ln>
                <a:noFill/>
              </a:ln>
            </p:spPr>
          </p:pic>
        </p:grpSp>
      </p:grpSp>
      <p:sp>
        <p:nvSpPr>
          <p:cNvPr id="960" name="Google Shape;960;p15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961" name="Google Shape;961;p158"/>
          <p:cNvSpPr txBox="1"/>
          <p:nvPr/>
        </p:nvSpPr>
        <p:spPr>
          <a:xfrm>
            <a:off x="4260050" y="702125"/>
            <a:ext cx="49188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200" u="sng">
                <a:solidFill>
                  <a:schemeClr val="hlink"/>
                </a:solidFill>
                <a:latin typeface="Barlow"/>
                <a:ea typeface="Barlow"/>
                <a:cs typeface="Barlow"/>
                <a:sym typeface="Barlow"/>
                <a:hlinkClick r:id="rId16"/>
              </a:rPr>
              <a:t>https://databricks.com/blog/2020/01/30/what-is-a-data-lakehouse.html</a:t>
            </a:r>
            <a:endParaRPr i="1" sz="1200">
              <a:latin typeface="Barlow"/>
              <a:ea typeface="Barlow"/>
              <a:cs typeface="Barlow"/>
              <a:sym typeface="Barlow"/>
            </a:endParaRPr>
          </a:p>
        </p:txBody>
      </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6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5" name="Shape 965"/>
        <p:cNvGrpSpPr/>
        <p:nvPr/>
      </p:nvGrpSpPr>
      <p:grpSpPr>
        <a:xfrm>
          <a:off x="0" y="0"/>
          <a:ext cx="0" cy="0"/>
          <a:chOff x="0" y="0"/>
          <a:chExt cx="0" cy="0"/>
        </a:xfrm>
      </p:grpSpPr>
      <p:sp>
        <p:nvSpPr>
          <p:cNvPr id="966" name="Google Shape;966;p15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967" name="Google Shape;967;p159"/>
          <p:cNvSpPr/>
          <p:nvPr/>
        </p:nvSpPr>
        <p:spPr>
          <a:xfrm rot="10800000">
            <a:off x="862238" y="212869"/>
            <a:ext cx="7462500" cy="3171300"/>
          </a:xfrm>
          <a:prstGeom prst="roundRect">
            <a:avLst>
              <a:gd fmla="val 3453" name="adj"/>
            </a:avLst>
          </a:prstGeom>
          <a:gradFill>
            <a:gsLst>
              <a:gs pos="0">
                <a:srgbClr val="F3F3F3"/>
              </a:gs>
              <a:gs pos="100000">
                <a:srgbClr val="EFEFEF"/>
              </a:gs>
            </a:gsLst>
            <a:lin ang="5400700" scaled="0"/>
          </a:gradFill>
          <a:ln cap="flat" cmpd="sng" w="28575">
            <a:solidFill>
              <a:schemeClr val="accent1"/>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pic>
        <p:nvPicPr>
          <p:cNvPr id="968" name="Google Shape;968;p159"/>
          <p:cNvPicPr preferRelativeResize="0"/>
          <p:nvPr/>
        </p:nvPicPr>
        <p:blipFill>
          <a:blip r:embed="rId3">
            <a:alphaModFix/>
          </a:blip>
          <a:stretch>
            <a:fillRect/>
          </a:stretch>
        </p:blipFill>
        <p:spPr>
          <a:xfrm>
            <a:off x="2269397" y="3700791"/>
            <a:ext cx="548640" cy="548640"/>
          </a:xfrm>
          <a:prstGeom prst="rect">
            <a:avLst/>
          </a:prstGeom>
          <a:noFill/>
          <a:ln>
            <a:noFill/>
          </a:ln>
        </p:spPr>
      </p:pic>
      <p:sp>
        <p:nvSpPr>
          <p:cNvPr id="969" name="Google Shape;969;p159"/>
          <p:cNvSpPr txBox="1"/>
          <p:nvPr/>
        </p:nvSpPr>
        <p:spPr>
          <a:xfrm>
            <a:off x="2071669" y="4184138"/>
            <a:ext cx="944100" cy="277200"/>
          </a:xfrm>
          <a:prstGeom prst="rect">
            <a:avLst/>
          </a:prstGeom>
          <a:noFill/>
          <a:ln>
            <a:noFill/>
          </a:ln>
        </p:spPr>
        <p:txBody>
          <a:bodyPr anchorCtr="0" anchor="t" bIns="68575" lIns="68575" spcFirstLastPara="1" rIns="68575" wrap="square" tIns="68575">
            <a:spAutoFit/>
          </a:bodyPr>
          <a:lstStyle/>
          <a:p>
            <a:pPr indent="0" lvl="0" marL="0" rtl="0" algn="ctr">
              <a:spcBef>
                <a:spcPts val="0"/>
              </a:spcBef>
              <a:spcAft>
                <a:spcPts val="0"/>
              </a:spcAft>
              <a:buNone/>
            </a:pPr>
            <a:r>
              <a:rPr lang="en" sz="900">
                <a:solidFill>
                  <a:schemeClr val="accent1"/>
                </a:solidFill>
                <a:latin typeface="Barlow SemiBold"/>
                <a:ea typeface="Barlow SemiBold"/>
                <a:cs typeface="Barlow SemiBold"/>
                <a:sym typeface="Barlow SemiBold"/>
              </a:rPr>
              <a:t>Structured</a:t>
            </a:r>
            <a:endParaRPr sz="900">
              <a:solidFill>
                <a:schemeClr val="accent1"/>
              </a:solidFill>
              <a:latin typeface="Barlow SemiBold"/>
              <a:ea typeface="Barlow SemiBold"/>
              <a:cs typeface="Barlow SemiBold"/>
              <a:sym typeface="Barlow SemiBold"/>
            </a:endParaRPr>
          </a:p>
        </p:txBody>
      </p:sp>
      <p:sp>
        <p:nvSpPr>
          <p:cNvPr id="970" name="Google Shape;970;p159"/>
          <p:cNvSpPr/>
          <p:nvPr/>
        </p:nvSpPr>
        <p:spPr>
          <a:xfrm rot="-5400000">
            <a:off x="2457994" y="3519173"/>
            <a:ext cx="171600" cy="137400"/>
          </a:xfrm>
          <a:prstGeom prst="rightArrow">
            <a:avLst>
              <a:gd fmla="val 50000" name="adj1"/>
              <a:gd fmla="val 50000" name="adj2"/>
            </a:avLst>
          </a:prstGeom>
          <a:solidFill>
            <a:srgbClr val="B7B7B7"/>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pic>
        <p:nvPicPr>
          <p:cNvPr id="971" name="Google Shape;971;p159"/>
          <p:cNvPicPr preferRelativeResize="0"/>
          <p:nvPr/>
        </p:nvPicPr>
        <p:blipFill>
          <a:blip r:embed="rId4">
            <a:alphaModFix/>
          </a:blip>
          <a:stretch>
            <a:fillRect/>
          </a:stretch>
        </p:blipFill>
        <p:spPr>
          <a:xfrm>
            <a:off x="3594836" y="3700791"/>
            <a:ext cx="548640" cy="548640"/>
          </a:xfrm>
          <a:prstGeom prst="rect">
            <a:avLst/>
          </a:prstGeom>
          <a:noFill/>
          <a:ln>
            <a:noFill/>
          </a:ln>
        </p:spPr>
      </p:pic>
      <p:sp>
        <p:nvSpPr>
          <p:cNvPr id="972" name="Google Shape;972;p159"/>
          <p:cNvSpPr txBox="1"/>
          <p:nvPr/>
        </p:nvSpPr>
        <p:spPr>
          <a:xfrm>
            <a:off x="3231731" y="4184138"/>
            <a:ext cx="1275000" cy="277200"/>
          </a:xfrm>
          <a:prstGeom prst="rect">
            <a:avLst/>
          </a:prstGeom>
          <a:noFill/>
          <a:ln>
            <a:noFill/>
          </a:ln>
        </p:spPr>
        <p:txBody>
          <a:bodyPr anchorCtr="0" anchor="t" bIns="68575" lIns="68575" spcFirstLastPara="1" rIns="68575" wrap="square" tIns="68575">
            <a:spAutoFit/>
          </a:bodyPr>
          <a:lstStyle/>
          <a:p>
            <a:pPr indent="0" lvl="0" marL="0" rtl="0" algn="ctr">
              <a:spcBef>
                <a:spcPts val="0"/>
              </a:spcBef>
              <a:spcAft>
                <a:spcPts val="0"/>
              </a:spcAft>
              <a:buNone/>
            </a:pPr>
            <a:r>
              <a:rPr lang="en" sz="900">
                <a:solidFill>
                  <a:schemeClr val="accent1"/>
                </a:solidFill>
                <a:latin typeface="Barlow SemiBold"/>
                <a:ea typeface="Barlow SemiBold"/>
                <a:cs typeface="Barlow SemiBold"/>
                <a:sym typeface="Barlow SemiBold"/>
              </a:rPr>
              <a:t>Semi-structured</a:t>
            </a:r>
            <a:endParaRPr sz="900">
              <a:solidFill>
                <a:schemeClr val="accent1"/>
              </a:solidFill>
              <a:latin typeface="Barlow SemiBold"/>
              <a:ea typeface="Barlow SemiBold"/>
              <a:cs typeface="Barlow SemiBold"/>
              <a:sym typeface="Barlow SemiBold"/>
            </a:endParaRPr>
          </a:p>
        </p:txBody>
      </p:sp>
      <p:sp>
        <p:nvSpPr>
          <p:cNvPr id="973" name="Google Shape;973;p159"/>
          <p:cNvSpPr/>
          <p:nvPr/>
        </p:nvSpPr>
        <p:spPr>
          <a:xfrm rot="-5400000">
            <a:off x="3783431" y="3519173"/>
            <a:ext cx="171600" cy="137400"/>
          </a:xfrm>
          <a:prstGeom prst="rightArrow">
            <a:avLst>
              <a:gd fmla="val 50000" name="adj1"/>
              <a:gd fmla="val 50000" name="adj2"/>
            </a:avLst>
          </a:prstGeom>
          <a:solidFill>
            <a:srgbClr val="B7B7B7"/>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pic>
        <p:nvPicPr>
          <p:cNvPr id="974" name="Google Shape;974;p159"/>
          <p:cNvPicPr preferRelativeResize="0"/>
          <p:nvPr/>
        </p:nvPicPr>
        <p:blipFill>
          <a:blip r:embed="rId5">
            <a:alphaModFix/>
          </a:blip>
          <a:stretch>
            <a:fillRect/>
          </a:stretch>
        </p:blipFill>
        <p:spPr>
          <a:xfrm>
            <a:off x="4920272" y="3700791"/>
            <a:ext cx="548640" cy="548640"/>
          </a:xfrm>
          <a:prstGeom prst="rect">
            <a:avLst/>
          </a:prstGeom>
          <a:noFill/>
          <a:ln>
            <a:noFill/>
          </a:ln>
        </p:spPr>
      </p:pic>
      <p:sp>
        <p:nvSpPr>
          <p:cNvPr id="975" name="Google Shape;975;p159"/>
          <p:cNvSpPr txBox="1"/>
          <p:nvPr/>
        </p:nvSpPr>
        <p:spPr>
          <a:xfrm>
            <a:off x="4722544" y="4184138"/>
            <a:ext cx="944100" cy="277200"/>
          </a:xfrm>
          <a:prstGeom prst="rect">
            <a:avLst/>
          </a:prstGeom>
          <a:noFill/>
          <a:ln>
            <a:noFill/>
          </a:ln>
        </p:spPr>
        <p:txBody>
          <a:bodyPr anchorCtr="0" anchor="t" bIns="68575" lIns="68575" spcFirstLastPara="1" rIns="68575" wrap="square" tIns="68575">
            <a:spAutoFit/>
          </a:bodyPr>
          <a:lstStyle/>
          <a:p>
            <a:pPr indent="0" lvl="0" marL="0" rtl="0" algn="ctr">
              <a:spcBef>
                <a:spcPts val="0"/>
              </a:spcBef>
              <a:spcAft>
                <a:spcPts val="0"/>
              </a:spcAft>
              <a:buNone/>
            </a:pPr>
            <a:r>
              <a:rPr lang="en" sz="900">
                <a:solidFill>
                  <a:schemeClr val="accent1"/>
                </a:solidFill>
                <a:latin typeface="Barlow SemiBold"/>
                <a:ea typeface="Barlow SemiBold"/>
                <a:cs typeface="Barlow SemiBold"/>
                <a:sym typeface="Barlow SemiBold"/>
              </a:rPr>
              <a:t>Unstructured</a:t>
            </a:r>
            <a:endParaRPr sz="900">
              <a:solidFill>
                <a:schemeClr val="accent1"/>
              </a:solidFill>
              <a:latin typeface="Barlow SemiBold"/>
              <a:ea typeface="Barlow SemiBold"/>
              <a:cs typeface="Barlow SemiBold"/>
              <a:sym typeface="Barlow SemiBold"/>
            </a:endParaRPr>
          </a:p>
        </p:txBody>
      </p:sp>
      <p:sp>
        <p:nvSpPr>
          <p:cNvPr id="976" name="Google Shape;976;p159"/>
          <p:cNvSpPr/>
          <p:nvPr/>
        </p:nvSpPr>
        <p:spPr>
          <a:xfrm rot="-5400000">
            <a:off x="5110088" y="3519173"/>
            <a:ext cx="171600" cy="137400"/>
          </a:xfrm>
          <a:prstGeom prst="rightArrow">
            <a:avLst>
              <a:gd fmla="val 50000" name="adj1"/>
              <a:gd fmla="val 50000" name="adj2"/>
            </a:avLst>
          </a:prstGeom>
          <a:solidFill>
            <a:srgbClr val="B7B7B7"/>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pic>
        <p:nvPicPr>
          <p:cNvPr id="977" name="Google Shape;977;p159"/>
          <p:cNvPicPr preferRelativeResize="0"/>
          <p:nvPr/>
        </p:nvPicPr>
        <p:blipFill>
          <a:blip r:embed="rId6">
            <a:alphaModFix/>
          </a:blip>
          <a:stretch>
            <a:fillRect/>
          </a:stretch>
        </p:blipFill>
        <p:spPr>
          <a:xfrm>
            <a:off x="6245709" y="3700791"/>
            <a:ext cx="548640" cy="548640"/>
          </a:xfrm>
          <a:prstGeom prst="rect">
            <a:avLst/>
          </a:prstGeom>
          <a:noFill/>
          <a:ln>
            <a:noFill/>
          </a:ln>
        </p:spPr>
      </p:pic>
      <p:sp>
        <p:nvSpPr>
          <p:cNvPr id="978" name="Google Shape;978;p159"/>
          <p:cNvSpPr txBox="1"/>
          <p:nvPr/>
        </p:nvSpPr>
        <p:spPr>
          <a:xfrm>
            <a:off x="5882606" y="4184138"/>
            <a:ext cx="1275000" cy="277200"/>
          </a:xfrm>
          <a:prstGeom prst="rect">
            <a:avLst/>
          </a:prstGeom>
          <a:noFill/>
          <a:ln>
            <a:noFill/>
          </a:ln>
        </p:spPr>
        <p:txBody>
          <a:bodyPr anchorCtr="0" anchor="t" bIns="68575" lIns="68575" spcFirstLastPara="1" rIns="68575" wrap="square" tIns="68575">
            <a:spAutoFit/>
          </a:bodyPr>
          <a:lstStyle/>
          <a:p>
            <a:pPr indent="0" lvl="0" marL="0" rtl="0" algn="ctr">
              <a:spcBef>
                <a:spcPts val="0"/>
              </a:spcBef>
              <a:spcAft>
                <a:spcPts val="0"/>
              </a:spcAft>
              <a:buNone/>
            </a:pPr>
            <a:r>
              <a:rPr lang="en" sz="900">
                <a:solidFill>
                  <a:schemeClr val="accent1"/>
                </a:solidFill>
                <a:latin typeface="Barlow SemiBold"/>
                <a:ea typeface="Barlow SemiBold"/>
                <a:cs typeface="Barlow SemiBold"/>
                <a:sym typeface="Barlow SemiBold"/>
              </a:rPr>
              <a:t>Streaming</a:t>
            </a:r>
            <a:endParaRPr sz="900">
              <a:solidFill>
                <a:schemeClr val="accent1"/>
              </a:solidFill>
              <a:latin typeface="Barlow SemiBold"/>
              <a:ea typeface="Barlow SemiBold"/>
              <a:cs typeface="Barlow SemiBold"/>
              <a:sym typeface="Barlow SemiBold"/>
            </a:endParaRPr>
          </a:p>
        </p:txBody>
      </p:sp>
      <p:sp>
        <p:nvSpPr>
          <p:cNvPr id="979" name="Google Shape;979;p159"/>
          <p:cNvSpPr/>
          <p:nvPr/>
        </p:nvSpPr>
        <p:spPr>
          <a:xfrm rot="-5400000">
            <a:off x="6433481" y="3519173"/>
            <a:ext cx="171600" cy="137400"/>
          </a:xfrm>
          <a:prstGeom prst="rightArrow">
            <a:avLst>
              <a:gd fmla="val 50000" name="adj1"/>
              <a:gd fmla="val 50000" name="adj2"/>
            </a:avLst>
          </a:prstGeom>
          <a:solidFill>
            <a:srgbClr val="B7B7B7"/>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980" name="Google Shape;980;p159"/>
          <p:cNvSpPr txBox="1"/>
          <p:nvPr/>
        </p:nvSpPr>
        <p:spPr>
          <a:xfrm>
            <a:off x="4939163" y="396263"/>
            <a:ext cx="2819400" cy="3540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2300">
                <a:solidFill>
                  <a:schemeClr val="accent2"/>
                </a:solidFill>
                <a:latin typeface="Barlow SemiBold"/>
                <a:ea typeface="Barlow SemiBold"/>
                <a:cs typeface="Barlow SemiBold"/>
                <a:sym typeface="Barlow SemiBold"/>
              </a:rPr>
              <a:t>Lakehouse Platform </a:t>
            </a:r>
            <a:endParaRPr sz="2300">
              <a:solidFill>
                <a:schemeClr val="accent2"/>
              </a:solidFill>
              <a:latin typeface="Barlow SemiBold"/>
              <a:ea typeface="Barlow SemiBold"/>
              <a:cs typeface="Barlow SemiBold"/>
              <a:sym typeface="Barlow SemiBold"/>
            </a:endParaRPr>
          </a:p>
        </p:txBody>
      </p:sp>
      <p:cxnSp>
        <p:nvCxnSpPr>
          <p:cNvPr id="981" name="Google Shape;981;p159"/>
          <p:cNvCxnSpPr/>
          <p:nvPr/>
        </p:nvCxnSpPr>
        <p:spPr>
          <a:xfrm>
            <a:off x="1908375" y="4461113"/>
            <a:ext cx="5412300" cy="0"/>
          </a:xfrm>
          <a:prstGeom prst="straightConnector1">
            <a:avLst/>
          </a:prstGeom>
          <a:noFill/>
          <a:ln cap="flat" cmpd="sng" w="9525">
            <a:solidFill>
              <a:srgbClr val="BFBFBF"/>
            </a:solidFill>
            <a:prstDash val="dash"/>
            <a:round/>
            <a:headEnd len="med" w="med" type="none"/>
            <a:tailEnd len="med" w="med" type="none"/>
          </a:ln>
        </p:spPr>
      </p:cxnSp>
      <p:sp>
        <p:nvSpPr>
          <p:cNvPr id="982" name="Google Shape;982;p159"/>
          <p:cNvSpPr/>
          <p:nvPr/>
        </p:nvSpPr>
        <p:spPr>
          <a:xfrm>
            <a:off x="998494" y="1154850"/>
            <a:ext cx="1714500" cy="685800"/>
          </a:xfrm>
          <a:prstGeom prst="rect">
            <a:avLst/>
          </a:prstGeom>
          <a:gradFill>
            <a:gsLst>
              <a:gs pos="0">
                <a:srgbClr val="1B5161"/>
              </a:gs>
              <a:gs pos="100000">
                <a:srgbClr val="1B3038"/>
              </a:gs>
            </a:gsLst>
            <a:lin ang="5400700" scaled="0"/>
          </a:gradFill>
          <a:ln>
            <a:noFill/>
          </a:ln>
          <a:effectLst>
            <a:outerShdw blurRad="57150" rotWithShape="0" algn="bl" dir="5400000" dist="28575">
              <a:srgbClr val="000000">
                <a:alpha val="30000"/>
              </a:srgbClr>
            </a:outerShdw>
          </a:effectLst>
        </p:spPr>
        <p:txBody>
          <a:bodyPr anchorCtr="0" anchor="ctr" bIns="68575" lIns="68575" spcFirstLastPara="1" rIns="68575" wrap="square" tIns="68575">
            <a:noAutofit/>
          </a:bodyPr>
          <a:lstStyle/>
          <a:p>
            <a:pPr indent="0" lvl="0" marL="0" rtl="0" algn="ctr">
              <a:spcBef>
                <a:spcPts val="0"/>
              </a:spcBef>
              <a:spcAft>
                <a:spcPts val="0"/>
              </a:spcAft>
              <a:buNone/>
            </a:pPr>
            <a:r>
              <a:rPr lang="en" sz="1300">
                <a:solidFill>
                  <a:srgbClr val="FFFFFF"/>
                </a:solidFill>
                <a:latin typeface="Barlow SemiBold"/>
                <a:ea typeface="Barlow SemiBold"/>
                <a:cs typeface="Barlow SemiBold"/>
                <a:sym typeface="Barlow SemiBold"/>
              </a:rPr>
              <a:t>Data Engineering</a:t>
            </a:r>
            <a:endParaRPr sz="1300">
              <a:solidFill>
                <a:srgbClr val="FFFFFF"/>
              </a:solidFill>
              <a:latin typeface="Barlow SemiBold"/>
              <a:ea typeface="Barlow SemiBold"/>
              <a:cs typeface="Barlow SemiBold"/>
              <a:sym typeface="Barlow SemiBold"/>
            </a:endParaRPr>
          </a:p>
        </p:txBody>
      </p:sp>
      <p:sp>
        <p:nvSpPr>
          <p:cNvPr id="983" name="Google Shape;983;p159"/>
          <p:cNvSpPr/>
          <p:nvPr/>
        </p:nvSpPr>
        <p:spPr>
          <a:xfrm>
            <a:off x="2847469" y="1154850"/>
            <a:ext cx="1714500" cy="685800"/>
          </a:xfrm>
          <a:prstGeom prst="rect">
            <a:avLst/>
          </a:prstGeom>
          <a:gradFill>
            <a:gsLst>
              <a:gs pos="0">
                <a:srgbClr val="1B5161"/>
              </a:gs>
              <a:gs pos="100000">
                <a:srgbClr val="1B3038"/>
              </a:gs>
            </a:gsLst>
            <a:lin ang="5400700" scaled="0"/>
          </a:gradFill>
          <a:ln>
            <a:noFill/>
          </a:ln>
          <a:effectLst>
            <a:outerShdw blurRad="57150" rotWithShape="0" algn="bl" dir="5400000" dist="28575">
              <a:srgbClr val="000000">
                <a:alpha val="30000"/>
              </a:srgbClr>
            </a:outerShdw>
          </a:effectLst>
        </p:spPr>
        <p:txBody>
          <a:bodyPr anchorCtr="0" anchor="ctr" bIns="68575" lIns="68575" spcFirstLastPara="1" rIns="68575" wrap="square" tIns="68575">
            <a:noAutofit/>
          </a:bodyPr>
          <a:lstStyle/>
          <a:p>
            <a:pPr indent="0" lvl="0" marL="0" rtl="0" algn="ctr">
              <a:spcBef>
                <a:spcPts val="0"/>
              </a:spcBef>
              <a:spcAft>
                <a:spcPts val="0"/>
              </a:spcAft>
              <a:buNone/>
            </a:pPr>
            <a:r>
              <a:rPr lang="en" sz="1300">
                <a:solidFill>
                  <a:srgbClr val="FFFFFF"/>
                </a:solidFill>
                <a:latin typeface="Barlow SemiBold"/>
                <a:ea typeface="Barlow SemiBold"/>
                <a:cs typeface="Barlow SemiBold"/>
                <a:sym typeface="Barlow SemiBold"/>
              </a:rPr>
              <a:t>BI &amp; SQL </a:t>
            </a:r>
            <a:endParaRPr sz="1300">
              <a:solidFill>
                <a:srgbClr val="FFFFFF"/>
              </a:solidFill>
              <a:latin typeface="Barlow SemiBold"/>
              <a:ea typeface="Barlow SemiBold"/>
              <a:cs typeface="Barlow SemiBold"/>
              <a:sym typeface="Barlow SemiBold"/>
            </a:endParaRPr>
          </a:p>
          <a:p>
            <a:pPr indent="0" lvl="0" marL="0" rtl="0" algn="ctr">
              <a:spcBef>
                <a:spcPts val="0"/>
              </a:spcBef>
              <a:spcAft>
                <a:spcPts val="0"/>
              </a:spcAft>
              <a:buNone/>
            </a:pPr>
            <a:r>
              <a:rPr lang="en" sz="1300">
                <a:solidFill>
                  <a:srgbClr val="FFFFFF"/>
                </a:solidFill>
                <a:latin typeface="Barlow SemiBold"/>
                <a:ea typeface="Barlow SemiBold"/>
                <a:cs typeface="Barlow SemiBold"/>
                <a:sym typeface="Barlow SemiBold"/>
              </a:rPr>
              <a:t>Analytics</a:t>
            </a:r>
            <a:endParaRPr sz="1300">
              <a:solidFill>
                <a:srgbClr val="FFFFFF"/>
              </a:solidFill>
              <a:latin typeface="Barlow SemiBold"/>
              <a:ea typeface="Barlow SemiBold"/>
              <a:cs typeface="Barlow SemiBold"/>
              <a:sym typeface="Barlow SemiBold"/>
            </a:endParaRPr>
          </a:p>
        </p:txBody>
      </p:sp>
      <p:sp>
        <p:nvSpPr>
          <p:cNvPr id="984" name="Google Shape;984;p159"/>
          <p:cNvSpPr/>
          <p:nvPr/>
        </p:nvSpPr>
        <p:spPr>
          <a:xfrm>
            <a:off x="4674038" y="1154850"/>
            <a:ext cx="1714500" cy="685800"/>
          </a:xfrm>
          <a:prstGeom prst="rect">
            <a:avLst/>
          </a:prstGeom>
          <a:gradFill>
            <a:gsLst>
              <a:gs pos="0">
                <a:srgbClr val="1B5161"/>
              </a:gs>
              <a:gs pos="100000">
                <a:srgbClr val="1B3038"/>
              </a:gs>
            </a:gsLst>
            <a:lin ang="5400700" scaled="0"/>
          </a:gradFill>
          <a:ln>
            <a:noFill/>
          </a:ln>
          <a:effectLst>
            <a:outerShdw blurRad="57150" rotWithShape="0" algn="bl" dir="5400000" dist="28575">
              <a:srgbClr val="000000">
                <a:alpha val="30000"/>
              </a:srgbClr>
            </a:outerShdw>
          </a:effectLst>
        </p:spPr>
        <p:txBody>
          <a:bodyPr anchorCtr="0" anchor="ctr" bIns="68575" lIns="68575" spcFirstLastPara="1" rIns="68575" wrap="square" tIns="68575">
            <a:noAutofit/>
          </a:bodyPr>
          <a:lstStyle/>
          <a:p>
            <a:pPr indent="0" lvl="0" marL="0" rtl="0" algn="ctr">
              <a:spcBef>
                <a:spcPts val="0"/>
              </a:spcBef>
              <a:spcAft>
                <a:spcPts val="0"/>
              </a:spcAft>
              <a:buNone/>
            </a:pPr>
            <a:r>
              <a:rPr lang="en" sz="1300">
                <a:solidFill>
                  <a:srgbClr val="FFFFFF"/>
                </a:solidFill>
                <a:latin typeface="Barlow SemiBold"/>
                <a:ea typeface="Barlow SemiBold"/>
                <a:cs typeface="Barlow SemiBold"/>
                <a:sym typeface="Barlow SemiBold"/>
              </a:rPr>
              <a:t>Real-time Data Applications</a:t>
            </a:r>
            <a:endParaRPr sz="1300">
              <a:solidFill>
                <a:srgbClr val="FFFFFF"/>
              </a:solidFill>
              <a:latin typeface="Barlow SemiBold"/>
              <a:ea typeface="Barlow SemiBold"/>
              <a:cs typeface="Barlow SemiBold"/>
              <a:sym typeface="Barlow SemiBold"/>
            </a:endParaRPr>
          </a:p>
        </p:txBody>
      </p:sp>
      <p:sp>
        <p:nvSpPr>
          <p:cNvPr id="985" name="Google Shape;985;p159"/>
          <p:cNvSpPr/>
          <p:nvPr/>
        </p:nvSpPr>
        <p:spPr>
          <a:xfrm>
            <a:off x="6511800" y="1154850"/>
            <a:ext cx="1687500" cy="685800"/>
          </a:xfrm>
          <a:prstGeom prst="rect">
            <a:avLst/>
          </a:prstGeom>
          <a:gradFill>
            <a:gsLst>
              <a:gs pos="0">
                <a:srgbClr val="1B5161"/>
              </a:gs>
              <a:gs pos="100000">
                <a:srgbClr val="1B3038"/>
              </a:gs>
            </a:gsLst>
            <a:lin ang="5400700" scaled="0"/>
          </a:gradFill>
          <a:ln>
            <a:noFill/>
          </a:ln>
          <a:effectLst>
            <a:outerShdw blurRad="57150" rotWithShape="0" algn="bl" dir="5400000" dist="28575">
              <a:srgbClr val="000000">
                <a:alpha val="30000"/>
              </a:srgbClr>
            </a:outerShdw>
          </a:effectLst>
        </p:spPr>
        <p:txBody>
          <a:bodyPr anchorCtr="0" anchor="ctr" bIns="68575" lIns="68575" spcFirstLastPara="1" rIns="68575" wrap="square" tIns="68575">
            <a:noAutofit/>
          </a:bodyPr>
          <a:lstStyle/>
          <a:p>
            <a:pPr indent="0" lvl="0" marL="0" rtl="0" algn="ctr">
              <a:spcBef>
                <a:spcPts val="0"/>
              </a:spcBef>
              <a:spcAft>
                <a:spcPts val="0"/>
              </a:spcAft>
              <a:buNone/>
            </a:pPr>
            <a:r>
              <a:rPr lang="en" sz="1300">
                <a:solidFill>
                  <a:schemeClr val="lt1"/>
                </a:solidFill>
                <a:latin typeface="Barlow SemiBold"/>
                <a:ea typeface="Barlow SemiBold"/>
                <a:cs typeface="Barlow SemiBold"/>
                <a:sym typeface="Barlow SemiBold"/>
              </a:rPr>
              <a:t>Data Science </a:t>
            </a:r>
            <a:endParaRPr sz="1300">
              <a:solidFill>
                <a:schemeClr val="lt1"/>
              </a:solidFill>
              <a:latin typeface="Barlow SemiBold"/>
              <a:ea typeface="Barlow SemiBold"/>
              <a:cs typeface="Barlow SemiBold"/>
              <a:sym typeface="Barlow SemiBold"/>
            </a:endParaRPr>
          </a:p>
          <a:p>
            <a:pPr indent="0" lvl="0" marL="0" rtl="0" algn="ctr">
              <a:spcBef>
                <a:spcPts val="0"/>
              </a:spcBef>
              <a:spcAft>
                <a:spcPts val="0"/>
              </a:spcAft>
              <a:buNone/>
            </a:pPr>
            <a:r>
              <a:rPr lang="en" sz="1300">
                <a:solidFill>
                  <a:schemeClr val="lt1"/>
                </a:solidFill>
                <a:latin typeface="Barlow SemiBold"/>
                <a:ea typeface="Barlow SemiBold"/>
                <a:cs typeface="Barlow SemiBold"/>
                <a:sym typeface="Barlow SemiBold"/>
              </a:rPr>
              <a:t>&amp; Machine Learning</a:t>
            </a:r>
            <a:endParaRPr sz="1300">
              <a:solidFill>
                <a:srgbClr val="FFFFFF"/>
              </a:solidFill>
              <a:latin typeface="Barlow SemiBold"/>
              <a:ea typeface="Barlow SemiBold"/>
              <a:cs typeface="Barlow SemiBold"/>
              <a:sym typeface="Barlow SemiBold"/>
            </a:endParaRPr>
          </a:p>
        </p:txBody>
      </p:sp>
      <p:sp>
        <p:nvSpPr>
          <p:cNvPr id="986" name="Google Shape;986;p159"/>
          <p:cNvSpPr/>
          <p:nvPr/>
        </p:nvSpPr>
        <p:spPr>
          <a:xfrm>
            <a:off x="998494" y="1943747"/>
            <a:ext cx="7200900" cy="685800"/>
          </a:xfrm>
          <a:prstGeom prst="rect">
            <a:avLst/>
          </a:prstGeom>
          <a:gradFill>
            <a:gsLst>
              <a:gs pos="0">
                <a:srgbClr val="1B5161"/>
              </a:gs>
              <a:gs pos="100000">
                <a:srgbClr val="1B3038"/>
              </a:gs>
            </a:gsLst>
            <a:lin ang="5400700" scaled="0"/>
          </a:gradFill>
          <a:ln>
            <a:noFill/>
          </a:ln>
          <a:effectLst>
            <a:outerShdw blurRad="57150" rotWithShape="0" algn="bl" dir="5400000" dist="28575">
              <a:srgbClr val="000000">
                <a:alpha val="30000"/>
              </a:srgbClr>
            </a:outerShdw>
          </a:effectLst>
        </p:spPr>
        <p:txBody>
          <a:bodyPr anchorCtr="0" anchor="ctr" bIns="68575" lIns="68575" spcFirstLastPara="1" rIns="68575" wrap="square" tIns="68575">
            <a:noAutofit/>
          </a:bodyPr>
          <a:lstStyle/>
          <a:p>
            <a:pPr indent="0" lvl="0" marL="0" rtl="0" algn="ctr">
              <a:spcBef>
                <a:spcPts val="0"/>
              </a:spcBef>
              <a:spcAft>
                <a:spcPts val="0"/>
              </a:spcAft>
              <a:buNone/>
            </a:pPr>
            <a:r>
              <a:rPr lang="en" sz="1700">
                <a:solidFill>
                  <a:srgbClr val="FFFFFF"/>
                </a:solidFill>
                <a:latin typeface="Barlow SemiBold"/>
                <a:ea typeface="Barlow SemiBold"/>
                <a:cs typeface="Barlow SemiBold"/>
                <a:sym typeface="Barlow SemiBold"/>
              </a:rPr>
              <a:t>Data Management &amp; Governance</a:t>
            </a:r>
            <a:endParaRPr sz="1700">
              <a:solidFill>
                <a:srgbClr val="FFFFFF"/>
              </a:solidFill>
              <a:latin typeface="Barlow SemiBold"/>
              <a:ea typeface="Barlow SemiBold"/>
              <a:cs typeface="Barlow SemiBold"/>
              <a:sym typeface="Barlow SemiBold"/>
            </a:endParaRPr>
          </a:p>
        </p:txBody>
      </p:sp>
      <p:sp>
        <p:nvSpPr>
          <p:cNvPr id="987" name="Google Shape;987;p159"/>
          <p:cNvSpPr/>
          <p:nvPr/>
        </p:nvSpPr>
        <p:spPr>
          <a:xfrm>
            <a:off x="998494" y="2732644"/>
            <a:ext cx="7200900" cy="548400"/>
          </a:xfrm>
          <a:prstGeom prst="rect">
            <a:avLst/>
          </a:prstGeom>
          <a:gradFill>
            <a:gsLst>
              <a:gs pos="0">
                <a:srgbClr val="1B5161"/>
              </a:gs>
              <a:gs pos="100000">
                <a:srgbClr val="1B3038"/>
              </a:gs>
            </a:gsLst>
            <a:lin ang="5400700" scaled="0"/>
          </a:gradFill>
          <a:ln>
            <a:noFill/>
          </a:ln>
          <a:effectLst>
            <a:outerShdw blurRad="57150" rotWithShape="0" algn="bl" dir="5400000" dist="28575">
              <a:srgbClr val="000000">
                <a:alpha val="30000"/>
              </a:srgbClr>
            </a:outerShdw>
          </a:effectLst>
        </p:spPr>
        <p:txBody>
          <a:bodyPr anchorCtr="0" anchor="ctr" bIns="68575" lIns="68575" spcFirstLastPara="1" rIns="68575" wrap="square" tIns="68575">
            <a:noAutofit/>
          </a:bodyPr>
          <a:lstStyle/>
          <a:p>
            <a:pPr indent="0" lvl="0" marL="0" rtl="0" algn="ctr">
              <a:spcBef>
                <a:spcPts val="0"/>
              </a:spcBef>
              <a:spcAft>
                <a:spcPts val="0"/>
              </a:spcAft>
              <a:buNone/>
            </a:pPr>
            <a:r>
              <a:rPr lang="en" sz="1700">
                <a:solidFill>
                  <a:srgbClr val="FFFFFF"/>
                </a:solidFill>
                <a:latin typeface="Barlow SemiBold"/>
                <a:ea typeface="Barlow SemiBold"/>
                <a:cs typeface="Barlow SemiBold"/>
                <a:sym typeface="Barlow SemiBold"/>
              </a:rPr>
              <a:t>Open Data Lake</a:t>
            </a:r>
            <a:endParaRPr sz="1700">
              <a:solidFill>
                <a:srgbClr val="FFFFFF"/>
              </a:solidFill>
              <a:latin typeface="Barlow SemiBold"/>
              <a:ea typeface="Barlow SemiBold"/>
              <a:cs typeface="Barlow SemiBold"/>
              <a:sym typeface="Barlow SemiBold"/>
            </a:endParaRPr>
          </a:p>
        </p:txBody>
      </p:sp>
      <p:pic>
        <p:nvPicPr>
          <p:cNvPr id="988" name="Google Shape;988;p159"/>
          <p:cNvPicPr preferRelativeResize="0"/>
          <p:nvPr/>
        </p:nvPicPr>
        <p:blipFill>
          <a:blip r:embed="rId7">
            <a:alphaModFix/>
          </a:blip>
          <a:stretch>
            <a:fillRect/>
          </a:stretch>
        </p:blipFill>
        <p:spPr>
          <a:xfrm>
            <a:off x="2574638" y="373353"/>
            <a:ext cx="2156065" cy="342900"/>
          </a:xfrm>
          <a:prstGeom prst="rect">
            <a:avLst/>
          </a:prstGeom>
          <a:noFill/>
          <a:ln>
            <a:noFill/>
          </a:ln>
        </p:spPr>
      </p:pic>
      <p:sp>
        <p:nvSpPr>
          <p:cNvPr id="989" name="Google Shape;989;p159"/>
          <p:cNvSpPr txBox="1"/>
          <p:nvPr/>
        </p:nvSpPr>
        <p:spPr>
          <a:xfrm>
            <a:off x="2664806" y="760406"/>
            <a:ext cx="3989400" cy="323100"/>
          </a:xfrm>
          <a:prstGeom prst="rect">
            <a:avLst/>
          </a:prstGeom>
          <a:noFill/>
          <a:ln>
            <a:noFill/>
          </a:ln>
        </p:spPr>
        <p:txBody>
          <a:bodyPr anchorCtr="0" anchor="t" bIns="68575" lIns="68575" spcFirstLastPara="1" rIns="68575" wrap="square" tIns="68575">
            <a:spAutoFit/>
          </a:bodyPr>
          <a:lstStyle/>
          <a:p>
            <a:pPr indent="0" lvl="0" marL="0" rtl="0" algn="ctr">
              <a:spcBef>
                <a:spcPts val="0"/>
              </a:spcBef>
              <a:spcAft>
                <a:spcPts val="0"/>
              </a:spcAft>
              <a:buNone/>
            </a:pPr>
            <a:r>
              <a:rPr lang="en" sz="1200">
                <a:solidFill>
                  <a:schemeClr val="accent1"/>
                </a:solidFill>
                <a:latin typeface="Barlow Medium"/>
                <a:ea typeface="Barlow Medium"/>
                <a:cs typeface="Barlow Medium"/>
                <a:sym typeface="Barlow Medium"/>
              </a:rPr>
              <a:t>SIMPLE       OPEN      COLLABORATIVE</a:t>
            </a:r>
            <a:endParaRPr sz="1200">
              <a:solidFill>
                <a:schemeClr val="accent1"/>
              </a:solidFill>
              <a:latin typeface="Barlow Medium"/>
              <a:ea typeface="Barlow Medium"/>
              <a:cs typeface="Barlow Medium"/>
              <a:sym typeface="Barlow Medium"/>
            </a:endParaRPr>
          </a:p>
        </p:txBody>
      </p:sp>
      <p:pic>
        <p:nvPicPr>
          <p:cNvPr id="990" name="Google Shape;990;p159"/>
          <p:cNvPicPr preferRelativeResize="0"/>
          <p:nvPr/>
        </p:nvPicPr>
        <p:blipFill>
          <a:blip r:embed="rId8">
            <a:alphaModFix/>
          </a:blip>
          <a:stretch>
            <a:fillRect/>
          </a:stretch>
        </p:blipFill>
        <p:spPr>
          <a:xfrm>
            <a:off x="4054498" y="884344"/>
            <a:ext cx="67894" cy="75438"/>
          </a:xfrm>
          <a:prstGeom prst="rect">
            <a:avLst/>
          </a:prstGeom>
          <a:noFill/>
          <a:ln>
            <a:noFill/>
          </a:ln>
        </p:spPr>
      </p:pic>
      <p:pic>
        <p:nvPicPr>
          <p:cNvPr id="991" name="Google Shape;991;p159"/>
          <p:cNvPicPr preferRelativeResize="0"/>
          <p:nvPr/>
        </p:nvPicPr>
        <p:blipFill>
          <a:blip r:embed="rId8">
            <a:alphaModFix/>
          </a:blip>
          <a:stretch>
            <a:fillRect/>
          </a:stretch>
        </p:blipFill>
        <p:spPr>
          <a:xfrm>
            <a:off x="4607719" y="884344"/>
            <a:ext cx="67894" cy="75438"/>
          </a:xfrm>
          <a:prstGeom prst="rect">
            <a:avLst/>
          </a:prstGeom>
          <a:noFill/>
          <a:ln>
            <a:noFill/>
          </a:ln>
        </p:spPr>
      </p:pic>
      <p:pic>
        <p:nvPicPr>
          <p:cNvPr id="992" name="Google Shape;992;p159"/>
          <p:cNvPicPr preferRelativeResize="0"/>
          <p:nvPr/>
        </p:nvPicPr>
        <p:blipFill>
          <a:blip r:embed="rId9">
            <a:alphaModFix/>
          </a:blip>
          <a:stretch>
            <a:fillRect/>
          </a:stretch>
        </p:blipFill>
        <p:spPr>
          <a:xfrm>
            <a:off x="3174577" y="4641191"/>
            <a:ext cx="455372" cy="274320"/>
          </a:xfrm>
          <a:prstGeom prst="rect">
            <a:avLst/>
          </a:prstGeom>
          <a:noFill/>
          <a:ln>
            <a:noFill/>
          </a:ln>
        </p:spPr>
      </p:pic>
      <p:pic>
        <p:nvPicPr>
          <p:cNvPr id="993" name="Google Shape;993;p159"/>
          <p:cNvPicPr preferRelativeResize="0"/>
          <p:nvPr/>
        </p:nvPicPr>
        <p:blipFill rotWithShape="1">
          <a:blip r:embed="rId10">
            <a:alphaModFix/>
          </a:blip>
          <a:srcRect b="0" l="0" r="0" t="0"/>
          <a:stretch/>
        </p:blipFill>
        <p:spPr>
          <a:xfrm>
            <a:off x="4113425" y="4572626"/>
            <a:ext cx="1003762" cy="342900"/>
          </a:xfrm>
          <a:prstGeom prst="rect">
            <a:avLst/>
          </a:prstGeom>
          <a:noFill/>
          <a:ln>
            <a:noFill/>
          </a:ln>
        </p:spPr>
      </p:pic>
      <p:pic>
        <p:nvPicPr>
          <p:cNvPr id="994" name="Google Shape;994;p159"/>
          <p:cNvPicPr preferRelativeResize="0"/>
          <p:nvPr/>
        </p:nvPicPr>
        <p:blipFill>
          <a:blip r:embed="rId11">
            <a:alphaModFix/>
          </a:blip>
          <a:stretch>
            <a:fillRect/>
          </a:stretch>
        </p:blipFill>
        <p:spPr>
          <a:xfrm>
            <a:off x="5543531" y="4469756"/>
            <a:ext cx="548640" cy="548640"/>
          </a:xfrm>
          <a:prstGeom prst="rect">
            <a:avLst/>
          </a:prstGeom>
          <a:noFill/>
          <a:ln>
            <a:noFill/>
          </a:ln>
        </p:spPr>
      </p:pic>
      <p:pic>
        <p:nvPicPr>
          <p:cNvPr id="995" name="Google Shape;995;p159"/>
          <p:cNvPicPr preferRelativeResize="0"/>
          <p:nvPr/>
        </p:nvPicPr>
        <p:blipFill>
          <a:blip r:embed="rId12">
            <a:alphaModFix/>
          </a:blip>
          <a:stretch>
            <a:fillRect/>
          </a:stretch>
        </p:blipFill>
        <p:spPr>
          <a:xfrm>
            <a:off x="6520034" y="2063782"/>
            <a:ext cx="575740" cy="445725"/>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9" name="Shape 999"/>
        <p:cNvGrpSpPr/>
        <p:nvPr/>
      </p:nvGrpSpPr>
      <p:grpSpPr>
        <a:xfrm>
          <a:off x="0" y="0"/>
          <a:ext cx="0" cy="0"/>
          <a:chOff x="0" y="0"/>
          <a:chExt cx="0" cy="0"/>
        </a:xfrm>
      </p:grpSpPr>
      <p:sp>
        <p:nvSpPr>
          <p:cNvPr id="1000" name="Google Shape;1000;p16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001" name="Google Shape;1001;p160"/>
          <p:cNvPicPr preferRelativeResize="0"/>
          <p:nvPr/>
        </p:nvPicPr>
        <p:blipFill rotWithShape="1">
          <a:blip r:embed="rId3">
            <a:alphaModFix/>
          </a:blip>
          <a:srcRect b="0" l="0" r="0" t="0"/>
          <a:stretch/>
        </p:blipFill>
        <p:spPr>
          <a:xfrm>
            <a:off x="769075" y="1531982"/>
            <a:ext cx="2672975" cy="20795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5" name="Shape 1005"/>
        <p:cNvGrpSpPr/>
        <p:nvPr/>
      </p:nvGrpSpPr>
      <p:grpSpPr>
        <a:xfrm>
          <a:off x="0" y="0"/>
          <a:ext cx="0" cy="0"/>
          <a:chOff x="0" y="0"/>
          <a:chExt cx="0" cy="0"/>
        </a:xfrm>
      </p:grpSpPr>
      <p:sp>
        <p:nvSpPr>
          <p:cNvPr id="1006" name="Google Shape;1006;p161"/>
          <p:cNvSpPr txBox="1"/>
          <p:nvPr>
            <p:ph type="title"/>
          </p:nvPr>
        </p:nvSpPr>
        <p:spPr>
          <a:xfrm>
            <a:off x="345734" y="273844"/>
            <a:ext cx="8445000" cy="744000"/>
          </a:xfrm>
          <a:prstGeom prst="rect">
            <a:avLst/>
          </a:prstGeom>
          <a:noFill/>
          <a:ln>
            <a:noFill/>
          </a:ln>
        </p:spPr>
        <p:txBody>
          <a:bodyPr anchorCtr="0" anchor="ctr" bIns="34275" lIns="0" spcFirstLastPara="1" rIns="0" wrap="square" tIns="34275">
            <a:noAutofit/>
          </a:bodyPr>
          <a:lstStyle/>
          <a:p>
            <a:pPr indent="0" lvl="0" marL="0" rtl="0" algn="l">
              <a:lnSpc>
                <a:spcPct val="90000"/>
              </a:lnSpc>
              <a:spcBef>
                <a:spcPts val="0"/>
              </a:spcBef>
              <a:spcAft>
                <a:spcPts val="0"/>
              </a:spcAft>
              <a:buSzPts val="1400"/>
              <a:buNone/>
            </a:pPr>
            <a:r>
              <a:rPr lang="en"/>
              <a:t>A new standard for building data lakes</a:t>
            </a:r>
            <a:endParaRPr/>
          </a:p>
        </p:txBody>
      </p:sp>
      <p:sp>
        <p:nvSpPr>
          <p:cNvPr id="1007" name="Google Shape;1007;p161"/>
          <p:cNvSpPr txBox="1"/>
          <p:nvPr>
            <p:ph idx="1" type="body"/>
          </p:nvPr>
        </p:nvSpPr>
        <p:spPr>
          <a:xfrm>
            <a:off x="643109" y="1189444"/>
            <a:ext cx="3925200" cy="3443100"/>
          </a:xfrm>
          <a:prstGeom prst="rect">
            <a:avLst/>
          </a:prstGeom>
          <a:noFill/>
          <a:ln>
            <a:noFill/>
          </a:ln>
        </p:spPr>
        <p:txBody>
          <a:bodyPr anchorCtr="0" anchor="t" bIns="34275" lIns="0" spcFirstLastPara="1" rIns="0" wrap="square" tIns="34275">
            <a:noAutofit/>
          </a:bodyPr>
          <a:lstStyle/>
          <a:p>
            <a:pPr indent="0" lvl="0" marL="0" rtl="0" algn="l">
              <a:lnSpc>
                <a:spcPct val="100000"/>
              </a:lnSpc>
              <a:spcBef>
                <a:spcPts val="0"/>
              </a:spcBef>
              <a:spcAft>
                <a:spcPts val="0"/>
              </a:spcAft>
              <a:buSzPts val="1600"/>
              <a:buNone/>
            </a:pPr>
            <a:r>
              <a:rPr b="1" lang="en" sz="2000">
                <a:solidFill>
                  <a:srgbClr val="000000"/>
                </a:solidFill>
              </a:rPr>
              <a:t>An opinionated approach to building Data Lakes </a:t>
            </a:r>
            <a:br>
              <a:rPr b="1" lang="en" sz="2000">
                <a:solidFill>
                  <a:srgbClr val="000000"/>
                </a:solidFill>
              </a:rPr>
            </a:br>
            <a:endParaRPr sz="1400">
              <a:solidFill>
                <a:srgbClr val="000000"/>
              </a:solidFill>
              <a:latin typeface="Arial"/>
              <a:ea typeface="Arial"/>
              <a:cs typeface="Arial"/>
              <a:sym typeface="Arial"/>
            </a:endParaRPr>
          </a:p>
          <a:p>
            <a:pPr indent="-247650" lvl="0" marL="685800" rtl="0" algn="l">
              <a:lnSpc>
                <a:spcPct val="100000"/>
              </a:lnSpc>
              <a:spcBef>
                <a:spcPts val="0"/>
              </a:spcBef>
              <a:spcAft>
                <a:spcPts val="0"/>
              </a:spcAft>
              <a:buClr>
                <a:srgbClr val="FF0000"/>
              </a:buClr>
              <a:buSzPts val="1300"/>
              <a:buChar char="■"/>
            </a:pPr>
            <a:r>
              <a:rPr lang="en" sz="2000">
                <a:solidFill>
                  <a:srgbClr val="000000"/>
                </a:solidFill>
              </a:rPr>
              <a:t>Adds reliability, quality, performance to Data Lakes</a:t>
            </a:r>
            <a:endParaRPr sz="2000">
              <a:solidFill>
                <a:srgbClr val="000000"/>
              </a:solidFill>
            </a:endParaRPr>
          </a:p>
          <a:p>
            <a:pPr indent="-247650" lvl="0" marL="685800" rtl="0" algn="l">
              <a:lnSpc>
                <a:spcPct val="100000"/>
              </a:lnSpc>
              <a:spcBef>
                <a:spcPts val="0"/>
              </a:spcBef>
              <a:spcAft>
                <a:spcPts val="0"/>
              </a:spcAft>
              <a:buClr>
                <a:srgbClr val="FF0000"/>
              </a:buClr>
              <a:buSzPts val="1300"/>
              <a:buChar char="■"/>
            </a:pPr>
            <a:r>
              <a:rPr lang="en" sz="2000">
                <a:solidFill>
                  <a:srgbClr val="000000"/>
                </a:solidFill>
              </a:rPr>
              <a:t>Brings the best of data warehousing and data lakes</a:t>
            </a:r>
            <a:endParaRPr sz="2000">
              <a:solidFill>
                <a:srgbClr val="000000"/>
              </a:solidFill>
            </a:endParaRPr>
          </a:p>
          <a:p>
            <a:pPr indent="-247650" lvl="0" marL="685800" rtl="0" algn="l">
              <a:lnSpc>
                <a:spcPct val="100000"/>
              </a:lnSpc>
              <a:spcBef>
                <a:spcPts val="0"/>
              </a:spcBef>
              <a:spcAft>
                <a:spcPts val="0"/>
              </a:spcAft>
              <a:buClr>
                <a:srgbClr val="FF0000"/>
              </a:buClr>
              <a:buSzPts val="1300"/>
              <a:buChar char="■"/>
            </a:pPr>
            <a:r>
              <a:rPr lang="en" sz="2000">
                <a:solidFill>
                  <a:srgbClr val="000000"/>
                </a:solidFill>
              </a:rPr>
              <a:t>Builds on an open format (parquet) and adds an open source transaction log</a:t>
            </a:r>
            <a:endParaRPr sz="2000">
              <a:solidFill>
                <a:srgbClr val="000000"/>
              </a:solidFill>
            </a:endParaRPr>
          </a:p>
        </p:txBody>
      </p:sp>
      <p:pic>
        <p:nvPicPr>
          <p:cNvPr id="1008" name="Google Shape;1008;p161"/>
          <p:cNvPicPr preferRelativeResize="0"/>
          <p:nvPr/>
        </p:nvPicPr>
        <p:blipFill rotWithShape="1">
          <a:blip r:embed="rId3">
            <a:alphaModFix/>
          </a:blip>
          <a:srcRect b="0" l="0" r="0" t="0"/>
          <a:stretch/>
        </p:blipFill>
        <p:spPr>
          <a:xfrm>
            <a:off x="4865575" y="1194366"/>
            <a:ext cx="3542626" cy="2754760"/>
          </a:xfrm>
          <a:prstGeom prst="rect">
            <a:avLst/>
          </a:prstGeom>
          <a:noFill/>
          <a:ln>
            <a:noFill/>
          </a:ln>
        </p:spPr>
      </p:pic>
      <p:sp>
        <p:nvSpPr>
          <p:cNvPr id="1009" name="Google Shape;1009;p16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3" name="Shape 1013"/>
        <p:cNvGrpSpPr/>
        <p:nvPr/>
      </p:nvGrpSpPr>
      <p:grpSpPr>
        <a:xfrm>
          <a:off x="0" y="0"/>
          <a:ext cx="0" cy="0"/>
          <a:chOff x="0" y="0"/>
          <a:chExt cx="0" cy="0"/>
        </a:xfrm>
      </p:grpSpPr>
      <p:sp>
        <p:nvSpPr>
          <p:cNvPr id="1014" name="Google Shape;1014;p162"/>
          <p:cNvSpPr txBox="1"/>
          <p:nvPr>
            <p:ph type="title"/>
          </p:nvPr>
        </p:nvSpPr>
        <p:spPr>
          <a:xfrm>
            <a:off x="345734" y="273844"/>
            <a:ext cx="8445000" cy="744000"/>
          </a:xfrm>
          <a:prstGeom prst="rect">
            <a:avLst/>
          </a:prstGeom>
          <a:noFill/>
          <a:ln>
            <a:noFill/>
          </a:ln>
        </p:spPr>
        <p:txBody>
          <a:bodyPr anchorCtr="0" anchor="ctr" bIns="34275" lIns="0" spcFirstLastPara="1" rIns="0" wrap="square" tIns="34275">
            <a:noAutofit/>
          </a:bodyPr>
          <a:lstStyle/>
          <a:p>
            <a:pPr indent="0" lvl="0" marL="0" rtl="0" algn="l">
              <a:spcBef>
                <a:spcPts val="0"/>
              </a:spcBef>
              <a:spcAft>
                <a:spcPts val="0"/>
              </a:spcAft>
              <a:buNone/>
            </a:pPr>
            <a:r>
              <a:rPr lang="en"/>
              <a:t>The Delta Lake -- Multihop architecture</a:t>
            </a:r>
            <a:endParaRPr/>
          </a:p>
        </p:txBody>
      </p:sp>
      <p:sp>
        <p:nvSpPr>
          <p:cNvPr id="1015" name="Google Shape;1015;p162"/>
          <p:cNvSpPr txBox="1"/>
          <p:nvPr/>
        </p:nvSpPr>
        <p:spPr>
          <a:xfrm>
            <a:off x="158354" y="2692306"/>
            <a:ext cx="976500" cy="3078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 sz="1400">
                <a:solidFill>
                  <a:schemeClr val="dk1"/>
                </a:solidFill>
                <a:latin typeface="Source Sans Pro"/>
                <a:ea typeface="Source Sans Pro"/>
                <a:cs typeface="Source Sans Pro"/>
                <a:sym typeface="Source Sans Pro"/>
              </a:rPr>
              <a:t>Data Lake</a:t>
            </a:r>
            <a:endParaRPr sz="1400">
              <a:solidFill>
                <a:schemeClr val="dk1"/>
              </a:solidFill>
            </a:endParaRPr>
          </a:p>
        </p:txBody>
      </p:sp>
      <p:cxnSp>
        <p:nvCxnSpPr>
          <p:cNvPr id="1016" name="Google Shape;1016;p162"/>
          <p:cNvCxnSpPr>
            <a:stCxn id="1017" idx="1"/>
          </p:cNvCxnSpPr>
          <p:nvPr/>
        </p:nvCxnSpPr>
        <p:spPr>
          <a:xfrm flipH="1">
            <a:off x="6950549" y="1677531"/>
            <a:ext cx="829200" cy="750000"/>
          </a:xfrm>
          <a:prstGeom prst="straightConnector1">
            <a:avLst/>
          </a:prstGeom>
          <a:noFill/>
          <a:ln cap="flat" cmpd="sng" w="25400">
            <a:solidFill>
              <a:schemeClr val="accent1"/>
            </a:solidFill>
            <a:prstDash val="solid"/>
            <a:round/>
            <a:headEnd len="med" w="med" type="stealth"/>
            <a:tailEnd len="sm" w="sm" type="none"/>
          </a:ln>
          <a:effectLst>
            <a:outerShdw blurRad="40000" rotWithShape="0" dir="5400000" dist="20000">
              <a:srgbClr val="000000">
                <a:alpha val="37650"/>
              </a:srgbClr>
            </a:outerShdw>
          </a:effectLst>
        </p:spPr>
      </p:cxnSp>
      <p:cxnSp>
        <p:nvCxnSpPr>
          <p:cNvPr id="1018" name="Google Shape;1018;p162"/>
          <p:cNvCxnSpPr>
            <a:stCxn id="1019" idx="3"/>
          </p:cNvCxnSpPr>
          <p:nvPr/>
        </p:nvCxnSpPr>
        <p:spPr>
          <a:xfrm rot="10800000">
            <a:off x="6950513" y="2427527"/>
            <a:ext cx="799800" cy="458400"/>
          </a:xfrm>
          <a:prstGeom prst="straightConnector1">
            <a:avLst/>
          </a:prstGeom>
          <a:noFill/>
          <a:ln cap="flat" cmpd="sng" w="25400">
            <a:solidFill>
              <a:schemeClr val="accent1"/>
            </a:solidFill>
            <a:prstDash val="solid"/>
            <a:round/>
            <a:headEnd len="med" w="med" type="stealth"/>
            <a:tailEnd len="sm" w="sm" type="none"/>
          </a:ln>
          <a:effectLst>
            <a:outerShdw blurRad="40000" rotWithShape="0" dir="5400000" dist="20000">
              <a:srgbClr val="000000">
                <a:alpha val="37650"/>
              </a:srgbClr>
            </a:outerShdw>
          </a:effectLst>
        </p:spPr>
      </p:cxnSp>
      <p:pic>
        <p:nvPicPr>
          <p:cNvPr id="1019" name="Google Shape;1019;p162"/>
          <p:cNvPicPr preferRelativeResize="0"/>
          <p:nvPr/>
        </p:nvPicPr>
        <p:blipFill rotWithShape="1">
          <a:blip r:embed="rId3">
            <a:alphaModFix/>
          </a:blip>
          <a:srcRect b="0" l="0" r="0" t="0"/>
          <a:stretch/>
        </p:blipFill>
        <p:spPr>
          <a:xfrm flipH="1">
            <a:off x="7750313" y="2487999"/>
            <a:ext cx="795855" cy="795855"/>
          </a:xfrm>
          <a:prstGeom prst="rect">
            <a:avLst/>
          </a:prstGeom>
          <a:noFill/>
          <a:ln>
            <a:noFill/>
          </a:ln>
        </p:spPr>
      </p:pic>
      <p:sp>
        <p:nvSpPr>
          <p:cNvPr id="1020" name="Google Shape;1020;p162"/>
          <p:cNvSpPr txBox="1"/>
          <p:nvPr/>
        </p:nvSpPr>
        <p:spPr>
          <a:xfrm>
            <a:off x="7149645" y="3176450"/>
            <a:ext cx="1848900" cy="3693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 sz="1800">
                <a:solidFill>
                  <a:schemeClr val="dk1"/>
                </a:solidFill>
                <a:latin typeface="Barlow Light"/>
                <a:ea typeface="Barlow Light"/>
                <a:cs typeface="Barlow Light"/>
                <a:sym typeface="Barlow Light"/>
              </a:rPr>
              <a:t>AI &amp; Reporting</a:t>
            </a:r>
            <a:endParaRPr sz="1400">
              <a:solidFill>
                <a:schemeClr val="dk1"/>
              </a:solidFill>
              <a:latin typeface="Barlow Light"/>
              <a:ea typeface="Barlow Light"/>
              <a:cs typeface="Barlow Light"/>
              <a:sym typeface="Barlow Light"/>
            </a:endParaRPr>
          </a:p>
        </p:txBody>
      </p:sp>
      <p:pic>
        <p:nvPicPr>
          <p:cNvPr id="1017" name="Google Shape;1017;p162"/>
          <p:cNvPicPr preferRelativeResize="0"/>
          <p:nvPr/>
        </p:nvPicPr>
        <p:blipFill rotWithShape="1">
          <a:blip r:embed="rId4">
            <a:alphaModFix/>
          </a:blip>
          <a:srcRect b="0" l="0" r="0" t="0"/>
          <a:stretch/>
        </p:blipFill>
        <p:spPr>
          <a:xfrm>
            <a:off x="7779749" y="1227993"/>
            <a:ext cx="899077" cy="899077"/>
          </a:xfrm>
          <a:prstGeom prst="rect">
            <a:avLst/>
          </a:prstGeom>
          <a:noFill/>
          <a:ln>
            <a:noFill/>
          </a:ln>
        </p:spPr>
      </p:pic>
      <p:sp>
        <p:nvSpPr>
          <p:cNvPr id="1021" name="Google Shape;1021;p162"/>
          <p:cNvSpPr txBox="1"/>
          <p:nvPr/>
        </p:nvSpPr>
        <p:spPr>
          <a:xfrm>
            <a:off x="7483182" y="1940263"/>
            <a:ext cx="1437600" cy="540300"/>
          </a:xfrm>
          <a:prstGeom prst="rect">
            <a:avLst/>
          </a:prstGeom>
          <a:noFill/>
          <a:ln>
            <a:noFill/>
          </a:ln>
        </p:spPr>
        <p:txBody>
          <a:bodyPr anchorCtr="0" anchor="t" bIns="45700" lIns="91425" spcFirstLastPara="1" rIns="91425" wrap="square" tIns="45700">
            <a:noAutofit/>
          </a:bodyPr>
          <a:lstStyle/>
          <a:p>
            <a:pPr indent="0" lvl="0" marL="0" marR="0" rtl="0" algn="ctr">
              <a:lnSpc>
                <a:spcPct val="80000"/>
              </a:lnSpc>
              <a:spcBef>
                <a:spcPts val="0"/>
              </a:spcBef>
              <a:spcAft>
                <a:spcPts val="0"/>
              </a:spcAft>
              <a:buNone/>
            </a:pPr>
            <a:r>
              <a:rPr lang="en" sz="1800">
                <a:solidFill>
                  <a:schemeClr val="dk1"/>
                </a:solidFill>
                <a:latin typeface="Barlow Light"/>
                <a:ea typeface="Barlow Light"/>
                <a:cs typeface="Barlow Light"/>
                <a:sym typeface="Barlow Light"/>
              </a:rPr>
              <a:t>Streaming</a:t>
            </a:r>
            <a:br>
              <a:rPr lang="en" sz="1800">
                <a:solidFill>
                  <a:schemeClr val="dk1"/>
                </a:solidFill>
                <a:latin typeface="Barlow Light"/>
                <a:ea typeface="Barlow Light"/>
                <a:cs typeface="Barlow Light"/>
                <a:sym typeface="Barlow Light"/>
              </a:rPr>
            </a:br>
            <a:r>
              <a:rPr lang="en" sz="1800">
                <a:solidFill>
                  <a:schemeClr val="dk1"/>
                </a:solidFill>
                <a:latin typeface="Barlow Light"/>
                <a:ea typeface="Barlow Light"/>
                <a:cs typeface="Barlow Light"/>
                <a:sym typeface="Barlow Light"/>
              </a:rPr>
              <a:t>Analytics</a:t>
            </a:r>
            <a:endParaRPr sz="1400">
              <a:solidFill>
                <a:schemeClr val="dk1"/>
              </a:solidFill>
              <a:latin typeface="Barlow Light"/>
              <a:ea typeface="Barlow Light"/>
              <a:cs typeface="Barlow Light"/>
              <a:sym typeface="Barlow Light"/>
            </a:endParaRPr>
          </a:p>
        </p:txBody>
      </p:sp>
      <p:cxnSp>
        <p:nvCxnSpPr>
          <p:cNvPr id="1022" name="Google Shape;1022;p162"/>
          <p:cNvCxnSpPr/>
          <p:nvPr/>
        </p:nvCxnSpPr>
        <p:spPr>
          <a:xfrm>
            <a:off x="3114306" y="2487197"/>
            <a:ext cx="652500" cy="8100"/>
          </a:xfrm>
          <a:prstGeom prst="straightConnector1">
            <a:avLst/>
          </a:prstGeom>
          <a:noFill/>
          <a:ln cap="flat" cmpd="sng" w="25400">
            <a:solidFill>
              <a:schemeClr val="accent1"/>
            </a:solidFill>
            <a:prstDash val="solid"/>
            <a:round/>
            <a:headEnd len="sm" w="sm" type="none"/>
            <a:tailEnd len="med" w="med" type="stealth"/>
          </a:ln>
          <a:effectLst>
            <a:outerShdw blurRad="40000" rotWithShape="0" dir="5400000" dist="20000">
              <a:srgbClr val="000000">
                <a:alpha val="37650"/>
              </a:srgbClr>
            </a:outerShdw>
          </a:effectLst>
        </p:spPr>
      </p:cxnSp>
      <p:cxnSp>
        <p:nvCxnSpPr>
          <p:cNvPr id="1023" name="Google Shape;1023;p162"/>
          <p:cNvCxnSpPr/>
          <p:nvPr/>
        </p:nvCxnSpPr>
        <p:spPr>
          <a:xfrm>
            <a:off x="4896702" y="2478951"/>
            <a:ext cx="784500" cy="8100"/>
          </a:xfrm>
          <a:prstGeom prst="straightConnector1">
            <a:avLst/>
          </a:prstGeom>
          <a:noFill/>
          <a:ln cap="flat" cmpd="sng" w="25400">
            <a:solidFill>
              <a:schemeClr val="accent1"/>
            </a:solidFill>
            <a:prstDash val="solid"/>
            <a:round/>
            <a:headEnd len="sm" w="sm" type="none"/>
            <a:tailEnd len="med" w="med" type="stealth"/>
          </a:ln>
          <a:effectLst>
            <a:outerShdw blurRad="40000" rotWithShape="0" dir="5400000" dist="20000">
              <a:srgbClr val="000000">
                <a:alpha val="37650"/>
              </a:srgbClr>
            </a:outerShdw>
          </a:effectLst>
        </p:spPr>
      </p:cxnSp>
      <p:sp>
        <p:nvSpPr>
          <p:cNvPr id="1024" name="Google Shape;1024;p162"/>
          <p:cNvSpPr/>
          <p:nvPr/>
        </p:nvSpPr>
        <p:spPr>
          <a:xfrm>
            <a:off x="2007325" y="1751938"/>
            <a:ext cx="966300" cy="341700"/>
          </a:xfrm>
          <a:prstGeom prst="rect">
            <a:avLst/>
          </a:prstGeom>
          <a:noFill/>
          <a:ln>
            <a:noFill/>
          </a:ln>
        </p:spPr>
        <p:txBody>
          <a:bodyPr anchorCtr="0" anchor="t" bIns="45700" lIns="91425" spcFirstLastPara="1" rIns="91425" wrap="square" tIns="45700">
            <a:noAutofit/>
          </a:bodyPr>
          <a:lstStyle/>
          <a:p>
            <a:pPr indent="0" lvl="0" marL="12700" marR="0" rtl="0" algn="ctr">
              <a:lnSpc>
                <a:spcPct val="90000"/>
              </a:lnSpc>
              <a:spcBef>
                <a:spcPts val="0"/>
              </a:spcBef>
              <a:spcAft>
                <a:spcPts val="0"/>
              </a:spcAft>
              <a:buNone/>
            </a:pPr>
            <a:r>
              <a:rPr b="1" lang="en" sz="1800">
                <a:solidFill>
                  <a:schemeClr val="dk1"/>
                </a:solidFill>
                <a:latin typeface="Barlow"/>
                <a:ea typeface="Barlow"/>
                <a:cs typeface="Barlow"/>
                <a:sym typeface="Barlow"/>
              </a:rPr>
              <a:t>Bronze</a:t>
            </a:r>
            <a:endParaRPr b="1" sz="1400">
              <a:solidFill>
                <a:schemeClr val="dk1"/>
              </a:solidFill>
              <a:latin typeface="Barlow"/>
              <a:ea typeface="Barlow"/>
              <a:cs typeface="Barlow"/>
              <a:sym typeface="Barlow"/>
            </a:endParaRPr>
          </a:p>
        </p:txBody>
      </p:sp>
      <p:sp>
        <p:nvSpPr>
          <p:cNvPr id="1025" name="Google Shape;1025;p162"/>
          <p:cNvSpPr/>
          <p:nvPr/>
        </p:nvSpPr>
        <p:spPr>
          <a:xfrm>
            <a:off x="3919488" y="1738081"/>
            <a:ext cx="7998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 sz="1800">
                <a:solidFill>
                  <a:schemeClr val="dk1"/>
                </a:solidFill>
                <a:latin typeface="Barlow"/>
                <a:ea typeface="Barlow"/>
                <a:cs typeface="Barlow"/>
                <a:sym typeface="Barlow"/>
              </a:rPr>
              <a:t>Silver</a:t>
            </a:r>
            <a:endParaRPr b="1" sz="1800">
              <a:solidFill>
                <a:schemeClr val="dk1"/>
              </a:solidFill>
              <a:latin typeface="Barlow"/>
              <a:ea typeface="Barlow"/>
              <a:cs typeface="Barlow"/>
              <a:sym typeface="Barlow"/>
            </a:endParaRPr>
          </a:p>
        </p:txBody>
      </p:sp>
      <p:sp>
        <p:nvSpPr>
          <p:cNvPr id="1026" name="Google Shape;1026;p162"/>
          <p:cNvSpPr/>
          <p:nvPr/>
        </p:nvSpPr>
        <p:spPr>
          <a:xfrm>
            <a:off x="5942722" y="1738084"/>
            <a:ext cx="6399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 sz="1800">
                <a:solidFill>
                  <a:schemeClr val="dk1"/>
                </a:solidFill>
                <a:latin typeface="Barlow"/>
                <a:ea typeface="Barlow"/>
                <a:cs typeface="Barlow"/>
                <a:sym typeface="Barlow"/>
              </a:rPr>
              <a:t>Gold</a:t>
            </a:r>
            <a:endParaRPr b="1" sz="1800">
              <a:solidFill>
                <a:schemeClr val="dk1"/>
              </a:solidFill>
              <a:latin typeface="Barlow"/>
              <a:ea typeface="Barlow"/>
              <a:cs typeface="Barlow"/>
              <a:sym typeface="Barlow"/>
            </a:endParaRPr>
          </a:p>
        </p:txBody>
      </p:sp>
      <p:pic>
        <p:nvPicPr>
          <p:cNvPr id="1027" name="Google Shape;1027;p162"/>
          <p:cNvPicPr preferRelativeResize="0"/>
          <p:nvPr/>
        </p:nvPicPr>
        <p:blipFill rotWithShape="1">
          <a:blip r:embed="rId5">
            <a:alphaModFix/>
          </a:blip>
          <a:srcRect b="20356" l="0" r="0" t="0"/>
          <a:stretch/>
        </p:blipFill>
        <p:spPr>
          <a:xfrm>
            <a:off x="137856" y="1987758"/>
            <a:ext cx="966170" cy="769500"/>
          </a:xfrm>
          <a:prstGeom prst="rect">
            <a:avLst/>
          </a:prstGeom>
          <a:noFill/>
          <a:ln>
            <a:noFill/>
          </a:ln>
        </p:spPr>
      </p:pic>
      <p:sp>
        <p:nvSpPr>
          <p:cNvPr id="1028" name="Google Shape;1028;p162"/>
          <p:cNvSpPr txBox="1"/>
          <p:nvPr/>
        </p:nvSpPr>
        <p:spPr>
          <a:xfrm>
            <a:off x="228943" y="2242483"/>
            <a:ext cx="825900" cy="3693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 sz="900">
                <a:solidFill>
                  <a:schemeClr val="dk1"/>
                </a:solidFill>
                <a:latin typeface="Consolas"/>
                <a:ea typeface="Consolas"/>
                <a:cs typeface="Consolas"/>
                <a:sym typeface="Consolas"/>
              </a:rPr>
              <a:t>CSV,</a:t>
            </a:r>
            <a:endParaRPr sz="1400">
              <a:solidFill>
                <a:schemeClr val="dk1"/>
              </a:solidFill>
            </a:endParaRPr>
          </a:p>
          <a:p>
            <a:pPr indent="0" lvl="0" marL="0" marR="0" rtl="0" algn="ctr">
              <a:spcBef>
                <a:spcPts val="0"/>
              </a:spcBef>
              <a:spcAft>
                <a:spcPts val="0"/>
              </a:spcAft>
              <a:buNone/>
            </a:pPr>
            <a:r>
              <a:rPr lang="en" sz="900">
                <a:solidFill>
                  <a:schemeClr val="dk1"/>
                </a:solidFill>
                <a:latin typeface="Consolas"/>
                <a:ea typeface="Consolas"/>
                <a:cs typeface="Consolas"/>
                <a:sym typeface="Consolas"/>
              </a:rPr>
              <a:t>JSON, TXT…</a:t>
            </a:r>
            <a:endParaRPr sz="1400">
              <a:solidFill>
                <a:schemeClr val="dk1"/>
              </a:solidFill>
            </a:endParaRPr>
          </a:p>
        </p:txBody>
      </p:sp>
      <p:sp>
        <p:nvSpPr>
          <p:cNvPr id="1029" name="Google Shape;1029;p162"/>
          <p:cNvSpPr/>
          <p:nvPr/>
        </p:nvSpPr>
        <p:spPr>
          <a:xfrm>
            <a:off x="986432" y="1629412"/>
            <a:ext cx="211200" cy="2054700"/>
          </a:xfrm>
          <a:prstGeom prst="rightBracket">
            <a:avLst>
              <a:gd fmla="val 8333" name="adj"/>
            </a:avLst>
          </a:prstGeom>
          <a:noFill/>
          <a:ln cap="flat" cmpd="sng" w="25400">
            <a:solidFill>
              <a:schemeClr val="accent1"/>
            </a:solidFill>
            <a:prstDash val="solid"/>
            <a:round/>
            <a:headEnd len="sm" w="sm" type="none"/>
            <a:tailEnd len="sm" w="sm" type="none"/>
          </a:ln>
          <a:effectLst>
            <a:outerShdw blurRad="40000" rotWithShape="0" dir="5400000" dist="20000">
              <a:srgbClr val="000000">
                <a:alpha val="3765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cxnSp>
        <p:nvCxnSpPr>
          <p:cNvPr id="1030" name="Google Shape;1030;p162"/>
          <p:cNvCxnSpPr/>
          <p:nvPr/>
        </p:nvCxnSpPr>
        <p:spPr>
          <a:xfrm>
            <a:off x="1265165" y="2495443"/>
            <a:ext cx="736800" cy="0"/>
          </a:xfrm>
          <a:prstGeom prst="straightConnector1">
            <a:avLst/>
          </a:prstGeom>
          <a:noFill/>
          <a:ln cap="flat" cmpd="sng" w="25400">
            <a:solidFill>
              <a:schemeClr val="accent1"/>
            </a:solidFill>
            <a:prstDash val="solid"/>
            <a:round/>
            <a:headEnd len="sm" w="sm" type="none"/>
            <a:tailEnd len="med" w="med" type="stealth"/>
          </a:ln>
          <a:effectLst>
            <a:outerShdw blurRad="40000" rotWithShape="0" dir="5400000" dist="20000">
              <a:srgbClr val="000000">
                <a:alpha val="37650"/>
              </a:srgbClr>
            </a:outerShdw>
          </a:effectLst>
        </p:spPr>
      </p:cxnSp>
      <p:sp>
        <p:nvSpPr>
          <p:cNvPr id="1031" name="Google Shape;1031;p162"/>
          <p:cNvSpPr/>
          <p:nvPr/>
        </p:nvSpPr>
        <p:spPr>
          <a:xfrm>
            <a:off x="1933205" y="3392386"/>
            <a:ext cx="4720800" cy="619800"/>
          </a:xfrm>
          <a:prstGeom prst="rightArrow">
            <a:avLst>
              <a:gd fmla="val 50000" name="adj1"/>
              <a:gd fmla="val 50000" name="adj2"/>
            </a:avLst>
          </a:prstGeom>
          <a:solidFill>
            <a:schemeClr val="accent1"/>
          </a:solidFill>
          <a:ln cap="flat" cmpd="sng" w="9525">
            <a:solidFill>
              <a:srgbClr val="19A1B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800">
                <a:solidFill>
                  <a:schemeClr val="lt1"/>
                </a:solidFill>
                <a:latin typeface="Barlow Light"/>
                <a:ea typeface="Barlow Light"/>
                <a:cs typeface="Barlow Light"/>
                <a:sym typeface="Barlow Light"/>
              </a:rPr>
              <a:t>Data quality</a:t>
            </a:r>
            <a:endParaRPr sz="1400">
              <a:latin typeface="Barlow Light"/>
              <a:ea typeface="Barlow Light"/>
              <a:cs typeface="Barlow Light"/>
              <a:sym typeface="Barlow Light"/>
            </a:endParaRPr>
          </a:p>
        </p:txBody>
      </p:sp>
      <p:pic>
        <p:nvPicPr>
          <p:cNvPr id="1032" name="Google Shape;1032;p162"/>
          <p:cNvPicPr preferRelativeResize="0"/>
          <p:nvPr/>
        </p:nvPicPr>
        <p:blipFill rotWithShape="1">
          <a:blip r:embed="rId6">
            <a:alphaModFix/>
          </a:blip>
          <a:srcRect b="0" l="0" r="0" t="0"/>
          <a:stretch/>
        </p:blipFill>
        <p:spPr>
          <a:xfrm>
            <a:off x="215930" y="3000105"/>
            <a:ext cx="873900" cy="453863"/>
          </a:xfrm>
          <a:prstGeom prst="rect">
            <a:avLst/>
          </a:prstGeom>
          <a:noFill/>
          <a:ln>
            <a:noFill/>
          </a:ln>
        </p:spPr>
      </p:pic>
      <p:pic>
        <p:nvPicPr>
          <p:cNvPr id="1033" name="Google Shape;1033;p162"/>
          <p:cNvPicPr preferRelativeResize="0"/>
          <p:nvPr/>
        </p:nvPicPr>
        <p:blipFill>
          <a:blip r:embed="rId7">
            <a:alphaModFix/>
          </a:blip>
          <a:stretch>
            <a:fillRect/>
          </a:stretch>
        </p:blipFill>
        <p:spPr>
          <a:xfrm>
            <a:off x="139057" y="1728536"/>
            <a:ext cx="799875" cy="432114"/>
          </a:xfrm>
          <a:prstGeom prst="rect">
            <a:avLst/>
          </a:prstGeom>
          <a:noFill/>
          <a:ln>
            <a:noFill/>
          </a:ln>
        </p:spPr>
      </p:pic>
      <p:pic>
        <p:nvPicPr>
          <p:cNvPr descr="Database" id="1034" name="Google Shape;1034;p162"/>
          <p:cNvPicPr preferRelativeResize="0"/>
          <p:nvPr/>
        </p:nvPicPr>
        <p:blipFill rotWithShape="1">
          <a:blip r:embed="rId8">
            <a:alphaModFix/>
          </a:blip>
          <a:srcRect b="0" l="0" r="0" t="0"/>
          <a:stretch/>
        </p:blipFill>
        <p:spPr>
          <a:xfrm>
            <a:off x="1895706" y="2027472"/>
            <a:ext cx="1371600" cy="852055"/>
          </a:xfrm>
          <a:prstGeom prst="rect">
            <a:avLst/>
          </a:prstGeom>
          <a:noFill/>
          <a:ln>
            <a:noFill/>
          </a:ln>
        </p:spPr>
      </p:pic>
      <p:pic>
        <p:nvPicPr>
          <p:cNvPr descr="Database" id="1035" name="Google Shape;1035;p162"/>
          <p:cNvPicPr preferRelativeResize="0"/>
          <p:nvPr/>
        </p:nvPicPr>
        <p:blipFill rotWithShape="1">
          <a:blip r:embed="rId9">
            <a:alphaModFix/>
          </a:blip>
          <a:srcRect b="0" l="0" r="0" t="0"/>
          <a:stretch/>
        </p:blipFill>
        <p:spPr>
          <a:xfrm>
            <a:off x="3607795" y="2030245"/>
            <a:ext cx="1371600" cy="846499"/>
          </a:xfrm>
          <a:prstGeom prst="rect">
            <a:avLst/>
          </a:prstGeom>
          <a:noFill/>
          <a:ln>
            <a:noFill/>
          </a:ln>
        </p:spPr>
      </p:pic>
      <p:pic>
        <p:nvPicPr>
          <p:cNvPr descr="Database" id="1036" name="Google Shape;1036;p162"/>
          <p:cNvPicPr preferRelativeResize="0"/>
          <p:nvPr/>
        </p:nvPicPr>
        <p:blipFill rotWithShape="1">
          <a:blip r:embed="rId10">
            <a:alphaModFix/>
          </a:blip>
          <a:srcRect b="0" l="0" r="0" t="0"/>
          <a:stretch/>
        </p:blipFill>
        <p:spPr>
          <a:xfrm>
            <a:off x="5624179" y="2030242"/>
            <a:ext cx="1371600" cy="846499"/>
          </a:xfrm>
          <a:prstGeom prst="rect">
            <a:avLst/>
          </a:prstGeom>
          <a:noFill/>
          <a:ln>
            <a:noFill/>
          </a:ln>
        </p:spPr>
      </p:pic>
      <p:sp>
        <p:nvSpPr>
          <p:cNvPr id="1037" name="Google Shape;1037;p16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1" name="Shape 1041"/>
        <p:cNvGrpSpPr/>
        <p:nvPr/>
      </p:nvGrpSpPr>
      <p:grpSpPr>
        <a:xfrm>
          <a:off x="0" y="0"/>
          <a:ext cx="0" cy="0"/>
          <a:chOff x="0" y="0"/>
          <a:chExt cx="0" cy="0"/>
        </a:xfrm>
      </p:grpSpPr>
      <p:sp>
        <p:nvSpPr>
          <p:cNvPr id="1042" name="Google Shape;1042;p163"/>
          <p:cNvSpPr txBox="1"/>
          <p:nvPr>
            <p:ph type="title"/>
          </p:nvPr>
        </p:nvSpPr>
        <p:spPr>
          <a:xfrm>
            <a:off x="345734" y="273844"/>
            <a:ext cx="8445000" cy="744000"/>
          </a:xfrm>
          <a:prstGeom prst="rect">
            <a:avLst/>
          </a:prstGeom>
          <a:noFill/>
          <a:ln>
            <a:noFill/>
          </a:ln>
        </p:spPr>
        <p:txBody>
          <a:bodyPr anchorCtr="0" anchor="ctr" bIns="34275" lIns="0" spcFirstLastPara="1" rIns="0" wrap="square" tIns="34275">
            <a:noAutofit/>
          </a:bodyPr>
          <a:lstStyle/>
          <a:p>
            <a:pPr indent="0" lvl="0" marL="0" rtl="0" algn="l">
              <a:spcBef>
                <a:spcPts val="0"/>
              </a:spcBef>
              <a:spcAft>
                <a:spcPts val="0"/>
              </a:spcAft>
              <a:buNone/>
            </a:pPr>
            <a:r>
              <a:rPr lang="en"/>
              <a:t>Delta architecture - Bronze</a:t>
            </a:r>
            <a:endParaRPr/>
          </a:p>
        </p:txBody>
      </p:sp>
      <p:sp>
        <p:nvSpPr>
          <p:cNvPr id="1043" name="Google Shape;1043;p163"/>
          <p:cNvSpPr/>
          <p:nvPr/>
        </p:nvSpPr>
        <p:spPr>
          <a:xfrm>
            <a:off x="2007325" y="1751938"/>
            <a:ext cx="966300" cy="341700"/>
          </a:xfrm>
          <a:prstGeom prst="rect">
            <a:avLst/>
          </a:prstGeom>
          <a:noFill/>
          <a:ln>
            <a:noFill/>
          </a:ln>
        </p:spPr>
        <p:txBody>
          <a:bodyPr anchorCtr="0" anchor="t" bIns="45700" lIns="91425" spcFirstLastPara="1" rIns="91425" wrap="square" tIns="45700">
            <a:noAutofit/>
          </a:bodyPr>
          <a:lstStyle/>
          <a:p>
            <a:pPr indent="0" lvl="0" marL="12700" marR="0" rtl="0" algn="ctr">
              <a:lnSpc>
                <a:spcPct val="90000"/>
              </a:lnSpc>
              <a:spcBef>
                <a:spcPts val="0"/>
              </a:spcBef>
              <a:spcAft>
                <a:spcPts val="0"/>
              </a:spcAft>
              <a:buNone/>
            </a:pPr>
            <a:r>
              <a:rPr b="1" lang="en" sz="1800">
                <a:solidFill>
                  <a:schemeClr val="dk1"/>
                </a:solidFill>
                <a:latin typeface="Barlow"/>
                <a:ea typeface="Barlow"/>
                <a:cs typeface="Barlow"/>
                <a:sym typeface="Barlow"/>
              </a:rPr>
              <a:t>Bronze</a:t>
            </a:r>
            <a:endParaRPr b="1" sz="1400">
              <a:solidFill>
                <a:schemeClr val="dk1"/>
              </a:solidFill>
              <a:latin typeface="Barlow"/>
              <a:ea typeface="Barlow"/>
              <a:cs typeface="Barlow"/>
              <a:sym typeface="Barlow"/>
            </a:endParaRPr>
          </a:p>
        </p:txBody>
      </p:sp>
      <p:cxnSp>
        <p:nvCxnSpPr>
          <p:cNvPr id="1044" name="Google Shape;1044;p163"/>
          <p:cNvCxnSpPr/>
          <p:nvPr/>
        </p:nvCxnSpPr>
        <p:spPr>
          <a:xfrm>
            <a:off x="1265165" y="2495443"/>
            <a:ext cx="736800" cy="0"/>
          </a:xfrm>
          <a:prstGeom prst="straightConnector1">
            <a:avLst/>
          </a:prstGeom>
          <a:noFill/>
          <a:ln cap="flat" cmpd="sng" w="25400">
            <a:solidFill>
              <a:schemeClr val="accent1"/>
            </a:solidFill>
            <a:prstDash val="solid"/>
            <a:round/>
            <a:headEnd len="sm" w="sm" type="none"/>
            <a:tailEnd len="med" w="med" type="stealth"/>
          </a:ln>
          <a:effectLst>
            <a:outerShdw blurRad="40000" rotWithShape="0" dir="5400000" dist="20000">
              <a:srgbClr val="000000">
                <a:alpha val="37650"/>
              </a:srgbClr>
            </a:outerShdw>
          </a:effectLst>
        </p:spPr>
      </p:cxnSp>
      <p:pic>
        <p:nvPicPr>
          <p:cNvPr descr="Database" id="1045" name="Google Shape;1045;p163"/>
          <p:cNvPicPr preferRelativeResize="0"/>
          <p:nvPr/>
        </p:nvPicPr>
        <p:blipFill rotWithShape="1">
          <a:blip r:embed="rId3">
            <a:alphaModFix/>
          </a:blip>
          <a:srcRect b="0" l="0" r="0" t="0"/>
          <a:stretch/>
        </p:blipFill>
        <p:spPr>
          <a:xfrm>
            <a:off x="1895706" y="2027472"/>
            <a:ext cx="1371600" cy="852055"/>
          </a:xfrm>
          <a:prstGeom prst="rect">
            <a:avLst/>
          </a:prstGeom>
          <a:noFill/>
          <a:ln>
            <a:noFill/>
          </a:ln>
        </p:spPr>
      </p:pic>
      <p:sp>
        <p:nvSpPr>
          <p:cNvPr id="1046" name="Google Shape;1046;p163"/>
          <p:cNvSpPr/>
          <p:nvPr/>
        </p:nvSpPr>
        <p:spPr>
          <a:xfrm>
            <a:off x="1729375" y="1707750"/>
            <a:ext cx="1699800" cy="1709100"/>
          </a:xfrm>
          <a:prstGeom prst="rect">
            <a:avLst/>
          </a:prstGeom>
          <a:noFill/>
          <a:ln cap="flat" cmpd="sng" w="38100">
            <a:solidFill>
              <a:schemeClr val="accent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163"/>
          <p:cNvSpPr/>
          <p:nvPr/>
        </p:nvSpPr>
        <p:spPr>
          <a:xfrm>
            <a:off x="1838583" y="2826072"/>
            <a:ext cx="1437600" cy="591000"/>
          </a:xfrm>
          <a:prstGeom prst="rect">
            <a:avLst/>
          </a:prstGeom>
          <a:noFill/>
          <a:ln>
            <a:noFill/>
          </a:ln>
        </p:spPr>
        <p:txBody>
          <a:bodyPr anchorCtr="0" anchor="t" bIns="45700" lIns="91425" spcFirstLastPara="1" rIns="91425" wrap="square" tIns="45700">
            <a:noAutofit/>
          </a:bodyPr>
          <a:lstStyle/>
          <a:p>
            <a:pPr indent="0" lvl="0" marL="12700" marR="0" rtl="0" algn="ctr">
              <a:lnSpc>
                <a:spcPct val="90000"/>
              </a:lnSpc>
              <a:spcBef>
                <a:spcPts val="0"/>
              </a:spcBef>
              <a:spcAft>
                <a:spcPts val="0"/>
              </a:spcAft>
              <a:buNone/>
            </a:pPr>
            <a:r>
              <a:rPr b="1" lang="en" sz="1800">
                <a:solidFill>
                  <a:schemeClr val="accent2"/>
                </a:solidFill>
                <a:latin typeface="Barlow"/>
                <a:ea typeface="Barlow"/>
                <a:cs typeface="Barlow"/>
                <a:sym typeface="Barlow"/>
              </a:rPr>
              <a:t>Raw Ingestion</a:t>
            </a:r>
            <a:endParaRPr b="1" sz="1400">
              <a:solidFill>
                <a:schemeClr val="accent2"/>
              </a:solidFill>
              <a:latin typeface="Barlow"/>
              <a:ea typeface="Barlow"/>
              <a:cs typeface="Barlow"/>
              <a:sym typeface="Barlow"/>
            </a:endParaRPr>
          </a:p>
        </p:txBody>
      </p:sp>
      <p:sp>
        <p:nvSpPr>
          <p:cNvPr id="1048" name="Google Shape;1048;p163"/>
          <p:cNvSpPr txBox="1"/>
          <p:nvPr/>
        </p:nvSpPr>
        <p:spPr>
          <a:xfrm>
            <a:off x="158354" y="2692306"/>
            <a:ext cx="976500" cy="3078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 sz="1400">
                <a:solidFill>
                  <a:schemeClr val="dk1"/>
                </a:solidFill>
                <a:latin typeface="Source Sans Pro"/>
                <a:ea typeface="Source Sans Pro"/>
                <a:cs typeface="Source Sans Pro"/>
                <a:sym typeface="Source Sans Pro"/>
              </a:rPr>
              <a:t>Data Lake</a:t>
            </a:r>
            <a:endParaRPr sz="1400">
              <a:solidFill>
                <a:schemeClr val="dk1"/>
              </a:solidFill>
            </a:endParaRPr>
          </a:p>
        </p:txBody>
      </p:sp>
      <p:pic>
        <p:nvPicPr>
          <p:cNvPr id="1049" name="Google Shape;1049;p163"/>
          <p:cNvPicPr preferRelativeResize="0"/>
          <p:nvPr/>
        </p:nvPicPr>
        <p:blipFill rotWithShape="1">
          <a:blip r:embed="rId4">
            <a:alphaModFix/>
          </a:blip>
          <a:srcRect b="20356" l="0" r="0" t="0"/>
          <a:stretch/>
        </p:blipFill>
        <p:spPr>
          <a:xfrm>
            <a:off x="137856" y="1987758"/>
            <a:ext cx="966170" cy="769500"/>
          </a:xfrm>
          <a:prstGeom prst="rect">
            <a:avLst/>
          </a:prstGeom>
          <a:noFill/>
          <a:ln>
            <a:noFill/>
          </a:ln>
        </p:spPr>
      </p:pic>
      <p:sp>
        <p:nvSpPr>
          <p:cNvPr id="1050" name="Google Shape;1050;p163"/>
          <p:cNvSpPr txBox="1"/>
          <p:nvPr/>
        </p:nvSpPr>
        <p:spPr>
          <a:xfrm>
            <a:off x="228943" y="2242483"/>
            <a:ext cx="825900" cy="3693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 sz="900">
                <a:solidFill>
                  <a:schemeClr val="dk1"/>
                </a:solidFill>
                <a:latin typeface="Consolas"/>
                <a:ea typeface="Consolas"/>
                <a:cs typeface="Consolas"/>
                <a:sym typeface="Consolas"/>
              </a:rPr>
              <a:t>CSV,</a:t>
            </a:r>
            <a:endParaRPr sz="1400">
              <a:solidFill>
                <a:schemeClr val="dk1"/>
              </a:solidFill>
            </a:endParaRPr>
          </a:p>
          <a:p>
            <a:pPr indent="0" lvl="0" marL="0" marR="0" rtl="0" algn="ctr">
              <a:spcBef>
                <a:spcPts val="0"/>
              </a:spcBef>
              <a:spcAft>
                <a:spcPts val="0"/>
              </a:spcAft>
              <a:buNone/>
            </a:pPr>
            <a:r>
              <a:rPr lang="en" sz="900">
                <a:solidFill>
                  <a:schemeClr val="dk1"/>
                </a:solidFill>
                <a:latin typeface="Consolas"/>
                <a:ea typeface="Consolas"/>
                <a:cs typeface="Consolas"/>
                <a:sym typeface="Consolas"/>
              </a:rPr>
              <a:t>JSON, TXT…</a:t>
            </a:r>
            <a:endParaRPr sz="1400">
              <a:solidFill>
                <a:schemeClr val="dk1"/>
              </a:solidFill>
            </a:endParaRPr>
          </a:p>
        </p:txBody>
      </p:sp>
      <p:sp>
        <p:nvSpPr>
          <p:cNvPr id="1051" name="Google Shape;1051;p163"/>
          <p:cNvSpPr/>
          <p:nvPr/>
        </p:nvSpPr>
        <p:spPr>
          <a:xfrm>
            <a:off x="986432" y="1629412"/>
            <a:ext cx="211200" cy="2054700"/>
          </a:xfrm>
          <a:prstGeom prst="rightBracket">
            <a:avLst>
              <a:gd fmla="val 8333" name="adj"/>
            </a:avLst>
          </a:prstGeom>
          <a:noFill/>
          <a:ln cap="flat" cmpd="sng" w="25400">
            <a:solidFill>
              <a:schemeClr val="accent1"/>
            </a:solidFill>
            <a:prstDash val="solid"/>
            <a:round/>
            <a:headEnd len="sm" w="sm" type="none"/>
            <a:tailEnd len="sm" w="sm" type="none"/>
          </a:ln>
          <a:effectLst>
            <a:outerShdw blurRad="40000" rotWithShape="0" dir="5400000" dist="20000">
              <a:srgbClr val="000000">
                <a:alpha val="3765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pic>
        <p:nvPicPr>
          <p:cNvPr id="1052" name="Google Shape;1052;p163"/>
          <p:cNvPicPr preferRelativeResize="0"/>
          <p:nvPr/>
        </p:nvPicPr>
        <p:blipFill rotWithShape="1">
          <a:blip r:embed="rId5">
            <a:alphaModFix/>
          </a:blip>
          <a:srcRect b="0" l="0" r="0" t="0"/>
          <a:stretch/>
        </p:blipFill>
        <p:spPr>
          <a:xfrm>
            <a:off x="215930" y="3000105"/>
            <a:ext cx="873900" cy="453863"/>
          </a:xfrm>
          <a:prstGeom prst="rect">
            <a:avLst/>
          </a:prstGeom>
          <a:noFill/>
          <a:ln>
            <a:noFill/>
          </a:ln>
        </p:spPr>
      </p:pic>
      <p:pic>
        <p:nvPicPr>
          <p:cNvPr id="1053" name="Google Shape;1053;p163"/>
          <p:cNvPicPr preferRelativeResize="0"/>
          <p:nvPr/>
        </p:nvPicPr>
        <p:blipFill>
          <a:blip r:embed="rId6">
            <a:alphaModFix/>
          </a:blip>
          <a:stretch>
            <a:fillRect/>
          </a:stretch>
        </p:blipFill>
        <p:spPr>
          <a:xfrm>
            <a:off x="139057" y="1728536"/>
            <a:ext cx="799875" cy="432114"/>
          </a:xfrm>
          <a:prstGeom prst="rect">
            <a:avLst/>
          </a:prstGeom>
          <a:noFill/>
          <a:ln>
            <a:noFill/>
          </a:ln>
        </p:spPr>
      </p:pic>
      <p:sp>
        <p:nvSpPr>
          <p:cNvPr id="1054" name="Google Shape;1054;p16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8" name="Shape 1058"/>
        <p:cNvGrpSpPr/>
        <p:nvPr/>
      </p:nvGrpSpPr>
      <p:grpSpPr>
        <a:xfrm>
          <a:off x="0" y="0"/>
          <a:ext cx="0" cy="0"/>
          <a:chOff x="0" y="0"/>
          <a:chExt cx="0" cy="0"/>
        </a:xfrm>
      </p:grpSpPr>
      <p:sp>
        <p:nvSpPr>
          <p:cNvPr id="1059" name="Google Shape;1059;p164"/>
          <p:cNvSpPr txBox="1"/>
          <p:nvPr>
            <p:ph type="title"/>
          </p:nvPr>
        </p:nvSpPr>
        <p:spPr>
          <a:xfrm>
            <a:off x="345734" y="273844"/>
            <a:ext cx="8445000" cy="744000"/>
          </a:xfrm>
          <a:prstGeom prst="rect">
            <a:avLst/>
          </a:prstGeom>
          <a:noFill/>
          <a:ln>
            <a:noFill/>
          </a:ln>
        </p:spPr>
        <p:txBody>
          <a:bodyPr anchorCtr="0" anchor="ctr" bIns="34275" lIns="0" spcFirstLastPara="1" rIns="0" wrap="square" tIns="34275">
            <a:noAutofit/>
          </a:bodyPr>
          <a:lstStyle/>
          <a:p>
            <a:pPr indent="0" lvl="0" marL="0" rtl="0" algn="l">
              <a:spcBef>
                <a:spcPts val="0"/>
              </a:spcBef>
              <a:spcAft>
                <a:spcPts val="0"/>
              </a:spcAft>
              <a:buNone/>
            </a:pPr>
            <a:r>
              <a:rPr lang="en"/>
              <a:t>Delta architecture - Silver</a:t>
            </a:r>
            <a:endParaRPr/>
          </a:p>
        </p:txBody>
      </p:sp>
      <p:cxnSp>
        <p:nvCxnSpPr>
          <p:cNvPr id="1060" name="Google Shape;1060;p164"/>
          <p:cNvCxnSpPr/>
          <p:nvPr/>
        </p:nvCxnSpPr>
        <p:spPr>
          <a:xfrm>
            <a:off x="3114306" y="2487197"/>
            <a:ext cx="652500" cy="8100"/>
          </a:xfrm>
          <a:prstGeom prst="straightConnector1">
            <a:avLst/>
          </a:prstGeom>
          <a:noFill/>
          <a:ln cap="flat" cmpd="sng" w="25400">
            <a:solidFill>
              <a:schemeClr val="accent1"/>
            </a:solidFill>
            <a:prstDash val="solid"/>
            <a:round/>
            <a:headEnd len="sm" w="sm" type="none"/>
            <a:tailEnd len="med" w="med" type="stealth"/>
          </a:ln>
          <a:effectLst>
            <a:outerShdw blurRad="40000" rotWithShape="0" dir="5400000" dist="20000">
              <a:srgbClr val="000000">
                <a:alpha val="37650"/>
              </a:srgbClr>
            </a:outerShdw>
          </a:effectLst>
        </p:spPr>
      </p:cxnSp>
      <p:sp>
        <p:nvSpPr>
          <p:cNvPr id="1061" name="Google Shape;1061;p164"/>
          <p:cNvSpPr/>
          <p:nvPr/>
        </p:nvSpPr>
        <p:spPr>
          <a:xfrm>
            <a:off x="2007325" y="1751938"/>
            <a:ext cx="966300" cy="341700"/>
          </a:xfrm>
          <a:prstGeom prst="rect">
            <a:avLst/>
          </a:prstGeom>
          <a:noFill/>
          <a:ln>
            <a:noFill/>
          </a:ln>
        </p:spPr>
        <p:txBody>
          <a:bodyPr anchorCtr="0" anchor="t" bIns="45700" lIns="91425" spcFirstLastPara="1" rIns="91425" wrap="square" tIns="45700">
            <a:noAutofit/>
          </a:bodyPr>
          <a:lstStyle/>
          <a:p>
            <a:pPr indent="0" lvl="0" marL="12700" marR="0" rtl="0" algn="ctr">
              <a:lnSpc>
                <a:spcPct val="90000"/>
              </a:lnSpc>
              <a:spcBef>
                <a:spcPts val="0"/>
              </a:spcBef>
              <a:spcAft>
                <a:spcPts val="0"/>
              </a:spcAft>
              <a:buNone/>
            </a:pPr>
            <a:r>
              <a:rPr b="1" lang="en" sz="1800">
                <a:solidFill>
                  <a:schemeClr val="dk1"/>
                </a:solidFill>
                <a:latin typeface="Barlow"/>
                <a:ea typeface="Barlow"/>
                <a:cs typeface="Barlow"/>
                <a:sym typeface="Barlow"/>
              </a:rPr>
              <a:t>Bronze</a:t>
            </a:r>
            <a:endParaRPr b="1" sz="1400">
              <a:solidFill>
                <a:schemeClr val="dk1"/>
              </a:solidFill>
              <a:latin typeface="Barlow"/>
              <a:ea typeface="Barlow"/>
              <a:cs typeface="Barlow"/>
              <a:sym typeface="Barlow"/>
            </a:endParaRPr>
          </a:p>
        </p:txBody>
      </p:sp>
      <p:sp>
        <p:nvSpPr>
          <p:cNvPr id="1062" name="Google Shape;1062;p164"/>
          <p:cNvSpPr/>
          <p:nvPr/>
        </p:nvSpPr>
        <p:spPr>
          <a:xfrm>
            <a:off x="3919488" y="1738081"/>
            <a:ext cx="7998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 sz="1800">
                <a:solidFill>
                  <a:schemeClr val="dk1"/>
                </a:solidFill>
                <a:latin typeface="Barlow"/>
                <a:ea typeface="Barlow"/>
                <a:cs typeface="Barlow"/>
                <a:sym typeface="Barlow"/>
              </a:rPr>
              <a:t>Silver</a:t>
            </a:r>
            <a:endParaRPr b="1" sz="1800">
              <a:solidFill>
                <a:schemeClr val="dk1"/>
              </a:solidFill>
              <a:latin typeface="Barlow"/>
              <a:ea typeface="Barlow"/>
              <a:cs typeface="Barlow"/>
              <a:sym typeface="Barlow"/>
            </a:endParaRPr>
          </a:p>
        </p:txBody>
      </p:sp>
      <p:cxnSp>
        <p:nvCxnSpPr>
          <p:cNvPr id="1063" name="Google Shape;1063;p164"/>
          <p:cNvCxnSpPr/>
          <p:nvPr/>
        </p:nvCxnSpPr>
        <p:spPr>
          <a:xfrm>
            <a:off x="1265165" y="2495443"/>
            <a:ext cx="736800" cy="0"/>
          </a:xfrm>
          <a:prstGeom prst="straightConnector1">
            <a:avLst/>
          </a:prstGeom>
          <a:noFill/>
          <a:ln cap="flat" cmpd="sng" w="25400">
            <a:solidFill>
              <a:schemeClr val="accent1"/>
            </a:solidFill>
            <a:prstDash val="solid"/>
            <a:round/>
            <a:headEnd len="sm" w="sm" type="none"/>
            <a:tailEnd len="med" w="med" type="stealth"/>
          </a:ln>
          <a:effectLst>
            <a:outerShdw blurRad="40000" rotWithShape="0" dir="5400000" dist="20000">
              <a:srgbClr val="000000">
                <a:alpha val="37650"/>
              </a:srgbClr>
            </a:outerShdw>
          </a:effectLst>
        </p:spPr>
      </p:cxnSp>
      <p:pic>
        <p:nvPicPr>
          <p:cNvPr descr="Database" id="1064" name="Google Shape;1064;p164"/>
          <p:cNvPicPr preferRelativeResize="0"/>
          <p:nvPr/>
        </p:nvPicPr>
        <p:blipFill rotWithShape="1">
          <a:blip r:embed="rId3">
            <a:alphaModFix/>
          </a:blip>
          <a:srcRect b="0" l="0" r="0" t="0"/>
          <a:stretch/>
        </p:blipFill>
        <p:spPr>
          <a:xfrm>
            <a:off x="1895706" y="2027472"/>
            <a:ext cx="1371600" cy="852055"/>
          </a:xfrm>
          <a:prstGeom prst="rect">
            <a:avLst/>
          </a:prstGeom>
          <a:noFill/>
          <a:ln>
            <a:noFill/>
          </a:ln>
        </p:spPr>
      </p:pic>
      <p:pic>
        <p:nvPicPr>
          <p:cNvPr descr="Database" id="1065" name="Google Shape;1065;p164"/>
          <p:cNvPicPr preferRelativeResize="0"/>
          <p:nvPr/>
        </p:nvPicPr>
        <p:blipFill rotWithShape="1">
          <a:blip r:embed="rId4">
            <a:alphaModFix/>
          </a:blip>
          <a:srcRect b="0" l="0" r="0" t="0"/>
          <a:stretch/>
        </p:blipFill>
        <p:spPr>
          <a:xfrm>
            <a:off x="3607795" y="2030245"/>
            <a:ext cx="1371600" cy="846499"/>
          </a:xfrm>
          <a:prstGeom prst="rect">
            <a:avLst/>
          </a:prstGeom>
          <a:noFill/>
          <a:ln>
            <a:noFill/>
          </a:ln>
        </p:spPr>
      </p:pic>
      <p:sp>
        <p:nvSpPr>
          <p:cNvPr id="1066" name="Google Shape;1066;p164"/>
          <p:cNvSpPr/>
          <p:nvPr/>
        </p:nvSpPr>
        <p:spPr>
          <a:xfrm>
            <a:off x="3481975" y="1707750"/>
            <a:ext cx="1699800" cy="1976400"/>
          </a:xfrm>
          <a:prstGeom prst="rect">
            <a:avLst/>
          </a:prstGeom>
          <a:noFill/>
          <a:ln cap="flat" cmpd="sng" w="38100">
            <a:solidFill>
              <a:schemeClr val="accent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164"/>
          <p:cNvSpPr/>
          <p:nvPr/>
        </p:nvSpPr>
        <p:spPr>
          <a:xfrm>
            <a:off x="3591183" y="2826072"/>
            <a:ext cx="1437600" cy="591000"/>
          </a:xfrm>
          <a:prstGeom prst="rect">
            <a:avLst/>
          </a:prstGeom>
          <a:noFill/>
          <a:ln>
            <a:noFill/>
          </a:ln>
        </p:spPr>
        <p:txBody>
          <a:bodyPr anchorCtr="0" anchor="t" bIns="45700" lIns="91425" spcFirstLastPara="1" rIns="91425" wrap="square" tIns="45700">
            <a:noAutofit/>
          </a:bodyPr>
          <a:lstStyle/>
          <a:p>
            <a:pPr indent="0" lvl="0" marL="12700" marR="0" rtl="0" algn="ctr">
              <a:lnSpc>
                <a:spcPct val="90000"/>
              </a:lnSpc>
              <a:spcBef>
                <a:spcPts val="0"/>
              </a:spcBef>
              <a:spcAft>
                <a:spcPts val="0"/>
              </a:spcAft>
              <a:buNone/>
            </a:pPr>
            <a:r>
              <a:rPr b="1" lang="en" sz="1800">
                <a:solidFill>
                  <a:schemeClr val="accent2"/>
                </a:solidFill>
                <a:latin typeface="Barlow"/>
                <a:ea typeface="Barlow"/>
                <a:cs typeface="Barlow"/>
                <a:sym typeface="Barlow"/>
              </a:rPr>
              <a:t>Filtered Cleaned</a:t>
            </a:r>
            <a:endParaRPr b="1" sz="1800">
              <a:solidFill>
                <a:schemeClr val="accent2"/>
              </a:solidFill>
              <a:latin typeface="Barlow"/>
              <a:ea typeface="Barlow"/>
              <a:cs typeface="Barlow"/>
              <a:sym typeface="Barlow"/>
            </a:endParaRPr>
          </a:p>
          <a:p>
            <a:pPr indent="0" lvl="0" marL="12700" marR="0" rtl="0" algn="ctr">
              <a:lnSpc>
                <a:spcPct val="90000"/>
              </a:lnSpc>
              <a:spcBef>
                <a:spcPts val="0"/>
              </a:spcBef>
              <a:spcAft>
                <a:spcPts val="0"/>
              </a:spcAft>
              <a:buNone/>
            </a:pPr>
            <a:r>
              <a:rPr b="1" lang="en" sz="1800">
                <a:solidFill>
                  <a:schemeClr val="accent2"/>
                </a:solidFill>
                <a:latin typeface="Barlow"/>
                <a:ea typeface="Barlow"/>
                <a:cs typeface="Barlow"/>
                <a:sym typeface="Barlow"/>
              </a:rPr>
              <a:t>Augmented</a:t>
            </a:r>
            <a:endParaRPr b="1" sz="1800">
              <a:solidFill>
                <a:schemeClr val="accent2"/>
              </a:solidFill>
              <a:latin typeface="Barlow"/>
              <a:ea typeface="Barlow"/>
              <a:cs typeface="Barlow"/>
              <a:sym typeface="Barlow"/>
            </a:endParaRPr>
          </a:p>
          <a:p>
            <a:pPr indent="0" lvl="0" marL="12700" marR="0" rtl="0" algn="ctr">
              <a:lnSpc>
                <a:spcPct val="90000"/>
              </a:lnSpc>
              <a:spcBef>
                <a:spcPts val="0"/>
              </a:spcBef>
              <a:spcAft>
                <a:spcPts val="0"/>
              </a:spcAft>
              <a:buNone/>
            </a:pPr>
            <a:r>
              <a:t/>
            </a:r>
            <a:endParaRPr b="1" sz="1800">
              <a:solidFill>
                <a:schemeClr val="accent2"/>
              </a:solidFill>
              <a:latin typeface="Barlow"/>
              <a:ea typeface="Barlow"/>
              <a:cs typeface="Barlow"/>
              <a:sym typeface="Barlow"/>
            </a:endParaRPr>
          </a:p>
          <a:p>
            <a:pPr indent="0" lvl="0" marL="12700" marR="0" rtl="0" algn="ctr">
              <a:lnSpc>
                <a:spcPct val="90000"/>
              </a:lnSpc>
              <a:spcBef>
                <a:spcPts val="0"/>
              </a:spcBef>
              <a:spcAft>
                <a:spcPts val="0"/>
              </a:spcAft>
              <a:buNone/>
            </a:pPr>
            <a:r>
              <a:t/>
            </a:r>
            <a:endParaRPr b="1" sz="1800">
              <a:solidFill>
                <a:schemeClr val="accent2"/>
              </a:solidFill>
              <a:latin typeface="Barlow"/>
              <a:ea typeface="Barlow"/>
              <a:cs typeface="Barlow"/>
              <a:sym typeface="Barlow"/>
            </a:endParaRPr>
          </a:p>
        </p:txBody>
      </p:sp>
      <p:sp>
        <p:nvSpPr>
          <p:cNvPr id="1068" name="Google Shape;1068;p164"/>
          <p:cNvSpPr txBox="1"/>
          <p:nvPr/>
        </p:nvSpPr>
        <p:spPr>
          <a:xfrm>
            <a:off x="158354" y="2692306"/>
            <a:ext cx="976500" cy="3078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 sz="1400">
                <a:solidFill>
                  <a:schemeClr val="dk1"/>
                </a:solidFill>
                <a:latin typeface="Source Sans Pro"/>
                <a:ea typeface="Source Sans Pro"/>
                <a:cs typeface="Source Sans Pro"/>
                <a:sym typeface="Source Sans Pro"/>
              </a:rPr>
              <a:t>Data Lake</a:t>
            </a:r>
            <a:endParaRPr sz="1400">
              <a:solidFill>
                <a:schemeClr val="dk1"/>
              </a:solidFill>
            </a:endParaRPr>
          </a:p>
        </p:txBody>
      </p:sp>
      <p:pic>
        <p:nvPicPr>
          <p:cNvPr id="1069" name="Google Shape;1069;p164"/>
          <p:cNvPicPr preferRelativeResize="0"/>
          <p:nvPr/>
        </p:nvPicPr>
        <p:blipFill rotWithShape="1">
          <a:blip r:embed="rId5">
            <a:alphaModFix/>
          </a:blip>
          <a:srcRect b="20356" l="0" r="0" t="0"/>
          <a:stretch/>
        </p:blipFill>
        <p:spPr>
          <a:xfrm>
            <a:off x="137856" y="1987758"/>
            <a:ext cx="966170" cy="769500"/>
          </a:xfrm>
          <a:prstGeom prst="rect">
            <a:avLst/>
          </a:prstGeom>
          <a:noFill/>
          <a:ln>
            <a:noFill/>
          </a:ln>
        </p:spPr>
      </p:pic>
      <p:sp>
        <p:nvSpPr>
          <p:cNvPr id="1070" name="Google Shape;1070;p164"/>
          <p:cNvSpPr txBox="1"/>
          <p:nvPr/>
        </p:nvSpPr>
        <p:spPr>
          <a:xfrm>
            <a:off x="228943" y="2242483"/>
            <a:ext cx="825900" cy="3693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 sz="900">
                <a:solidFill>
                  <a:schemeClr val="dk1"/>
                </a:solidFill>
                <a:latin typeface="Consolas"/>
                <a:ea typeface="Consolas"/>
                <a:cs typeface="Consolas"/>
                <a:sym typeface="Consolas"/>
              </a:rPr>
              <a:t>CSV,</a:t>
            </a:r>
            <a:endParaRPr sz="1400">
              <a:solidFill>
                <a:schemeClr val="dk1"/>
              </a:solidFill>
            </a:endParaRPr>
          </a:p>
          <a:p>
            <a:pPr indent="0" lvl="0" marL="0" marR="0" rtl="0" algn="ctr">
              <a:spcBef>
                <a:spcPts val="0"/>
              </a:spcBef>
              <a:spcAft>
                <a:spcPts val="0"/>
              </a:spcAft>
              <a:buNone/>
            </a:pPr>
            <a:r>
              <a:rPr lang="en" sz="900">
                <a:solidFill>
                  <a:schemeClr val="dk1"/>
                </a:solidFill>
                <a:latin typeface="Consolas"/>
                <a:ea typeface="Consolas"/>
                <a:cs typeface="Consolas"/>
                <a:sym typeface="Consolas"/>
              </a:rPr>
              <a:t>JSON, TXT…</a:t>
            </a:r>
            <a:endParaRPr sz="1400">
              <a:solidFill>
                <a:schemeClr val="dk1"/>
              </a:solidFill>
            </a:endParaRPr>
          </a:p>
        </p:txBody>
      </p:sp>
      <p:sp>
        <p:nvSpPr>
          <p:cNvPr id="1071" name="Google Shape;1071;p164"/>
          <p:cNvSpPr/>
          <p:nvPr/>
        </p:nvSpPr>
        <p:spPr>
          <a:xfrm>
            <a:off x="986432" y="1629412"/>
            <a:ext cx="211200" cy="2054700"/>
          </a:xfrm>
          <a:prstGeom prst="rightBracket">
            <a:avLst>
              <a:gd fmla="val 8333" name="adj"/>
            </a:avLst>
          </a:prstGeom>
          <a:noFill/>
          <a:ln cap="flat" cmpd="sng" w="25400">
            <a:solidFill>
              <a:schemeClr val="accent1"/>
            </a:solidFill>
            <a:prstDash val="solid"/>
            <a:round/>
            <a:headEnd len="sm" w="sm" type="none"/>
            <a:tailEnd len="sm" w="sm" type="none"/>
          </a:ln>
          <a:effectLst>
            <a:outerShdw blurRad="40000" rotWithShape="0" dir="5400000" dist="20000">
              <a:srgbClr val="000000">
                <a:alpha val="3765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pic>
        <p:nvPicPr>
          <p:cNvPr id="1072" name="Google Shape;1072;p164"/>
          <p:cNvPicPr preferRelativeResize="0"/>
          <p:nvPr/>
        </p:nvPicPr>
        <p:blipFill rotWithShape="1">
          <a:blip r:embed="rId6">
            <a:alphaModFix/>
          </a:blip>
          <a:srcRect b="0" l="0" r="0" t="0"/>
          <a:stretch/>
        </p:blipFill>
        <p:spPr>
          <a:xfrm>
            <a:off x="215930" y="3000105"/>
            <a:ext cx="873900" cy="453863"/>
          </a:xfrm>
          <a:prstGeom prst="rect">
            <a:avLst/>
          </a:prstGeom>
          <a:noFill/>
          <a:ln>
            <a:noFill/>
          </a:ln>
        </p:spPr>
      </p:pic>
      <p:pic>
        <p:nvPicPr>
          <p:cNvPr id="1073" name="Google Shape;1073;p164"/>
          <p:cNvPicPr preferRelativeResize="0"/>
          <p:nvPr/>
        </p:nvPicPr>
        <p:blipFill>
          <a:blip r:embed="rId7">
            <a:alphaModFix/>
          </a:blip>
          <a:stretch>
            <a:fillRect/>
          </a:stretch>
        </p:blipFill>
        <p:spPr>
          <a:xfrm>
            <a:off x="139057" y="1728536"/>
            <a:ext cx="799875" cy="432114"/>
          </a:xfrm>
          <a:prstGeom prst="rect">
            <a:avLst/>
          </a:prstGeom>
          <a:noFill/>
          <a:ln>
            <a:noFill/>
          </a:ln>
        </p:spPr>
      </p:pic>
      <p:sp>
        <p:nvSpPr>
          <p:cNvPr id="1074" name="Google Shape;1074;p16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8" name="Shape 1078"/>
        <p:cNvGrpSpPr/>
        <p:nvPr/>
      </p:nvGrpSpPr>
      <p:grpSpPr>
        <a:xfrm>
          <a:off x="0" y="0"/>
          <a:ext cx="0" cy="0"/>
          <a:chOff x="0" y="0"/>
          <a:chExt cx="0" cy="0"/>
        </a:xfrm>
      </p:grpSpPr>
      <p:sp>
        <p:nvSpPr>
          <p:cNvPr id="1079" name="Google Shape;1079;p165"/>
          <p:cNvSpPr txBox="1"/>
          <p:nvPr>
            <p:ph type="title"/>
          </p:nvPr>
        </p:nvSpPr>
        <p:spPr>
          <a:xfrm>
            <a:off x="345734" y="273844"/>
            <a:ext cx="8445000" cy="744000"/>
          </a:xfrm>
          <a:prstGeom prst="rect">
            <a:avLst/>
          </a:prstGeom>
          <a:noFill/>
          <a:ln>
            <a:noFill/>
          </a:ln>
        </p:spPr>
        <p:txBody>
          <a:bodyPr anchorCtr="0" anchor="ctr" bIns="34275" lIns="0" spcFirstLastPara="1" rIns="0" wrap="square" tIns="34275">
            <a:noAutofit/>
          </a:bodyPr>
          <a:lstStyle/>
          <a:p>
            <a:pPr indent="0" lvl="0" marL="0" rtl="0" algn="l">
              <a:spcBef>
                <a:spcPts val="0"/>
              </a:spcBef>
              <a:spcAft>
                <a:spcPts val="0"/>
              </a:spcAft>
              <a:buNone/>
            </a:pPr>
            <a:r>
              <a:rPr lang="en"/>
              <a:t>Delta architecture - Gold</a:t>
            </a:r>
            <a:endParaRPr/>
          </a:p>
        </p:txBody>
      </p:sp>
      <p:cxnSp>
        <p:nvCxnSpPr>
          <p:cNvPr id="1080" name="Google Shape;1080;p165"/>
          <p:cNvCxnSpPr>
            <a:stCxn id="1081" idx="1"/>
          </p:cNvCxnSpPr>
          <p:nvPr/>
        </p:nvCxnSpPr>
        <p:spPr>
          <a:xfrm flipH="1">
            <a:off x="6950549" y="1677531"/>
            <a:ext cx="829200" cy="750000"/>
          </a:xfrm>
          <a:prstGeom prst="straightConnector1">
            <a:avLst/>
          </a:prstGeom>
          <a:noFill/>
          <a:ln cap="flat" cmpd="sng" w="25400">
            <a:solidFill>
              <a:schemeClr val="accent1"/>
            </a:solidFill>
            <a:prstDash val="solid"/>
            <a:round/>
            <a:headEnd len="med" w="med" type="stealth"/>
            <a:tailEnd len="sm" w="sm" type="none"/>
          </a:ln>
          <a:effectLst>
            <a:outerShdw blurRad="40000" rotWithShape="0" dir="5400000" dist="20000">
              <a:srgbClr val="000000">
                <a:alpha val="37650"/>
              </a:srgbClr>
            </a:outerShdw>
          </a:effectLst>
        </p:spPr>
      </p:cxnSp>
      <p:cxnSp>
        <p:nvCxnSpPr>
          <p:cNvPr id="1082" name="Google Shape;1082;p165"/>
          <p:cNvCxnSpPr>
            <a:stCxn id="1083" idx="3"/>
          </p:cNvCxnSpPr>
          <p:nvPr/>
        </p:nvCxnSpPr>
        <p:spPr>
          <a:xfrm rot="10800000">
            <a:off x="6950513" y="2427527"/>
            <a:ext cx="799800" cy="458400"/>
          </a:xfrm>
          <a:prstGeom prst="straightConnector1">
            <a:avLst/>
          </a:prstGeom>
          <a:noFill/>
          <a:ln cap="flat" cmpd="sng" w="25400">
            <a:solidFill>
              <a:schemeClr val="accent1"/>
            </a:solidFill>
            <a:prstDash val="solid"/>
            <a:round/>
            <a:headEnd len="med" w="med" type="stealth"/>
            <a:tailEnd len="sm" w="sm" type="none"/>
          </a:ln>
          <a:effectLst>
            <a:outerShdw blurRad="40000" rotWithShape="0" dir="5400000" dist="20000">
              <a:srgbClr val="000000">
                <a:alpha val="37650"/>
              </a:srgbClr>
            </a:outerShdw>
          </a:effectLst>
        </p:spPr>
      </p:cxnSp>
      <p:pic>
        <p:nvPicPr>
          <p:cNvPr id="1083" name="Google Shape;1083;p165"/>
          <p:cNvPicPr preferRelativeResize="0"/>
          <p:nvPr/>
        </p:nvPicPr>
        <p:blipFill rotWithShape="1">
          <a:blip r:embed="rId3">
            <a:alphaModFix/>
          </a:blip>
          <a:srcRect b="0" l="0" r="0" t="0"/>
          <a:stretch/>
        </p:blipFill>
        <p:spPr>
          <a:xfrm flipH="1">
            <a:off x="7750313" y="2487999"/>
            <a:ext cx="795855" cy="795855"/>
          </a:xfrm>
          <a:prstGeom prst="rect">
            <a:avLst/>
          </a:prstGeom>
          <a:noFill/>
          <a:ln>
            <a:noFill/>
          </a:ln>
        </p:spPr>
      </p:pic>
      <p:sp>
        <p:nvSpPr>
          <p:cNvPr id="1084" name="Google Shape;1084;p165"/>
          <p:cNvSpPr txBox="1"/>
          <p:nvPr/>
        </p:nvSpPr>
        <p:spPr>
          <a:xfrm>
            <a:off x="7149645" y="3176450"/>
            <a:ext cx="1848900" cy="3693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 sz="1800">
                <a:solidFill>
                  <a:schemeClr val="dk1"/>
                </a:solidFill>
                <a:latin typeface="Barlow Light"/>
                <a:ea typeface="Barlow Light"/>
                <a:cs typeface="Barlow Light"/>
                <a:sym typeface="Barlow Light"/>
              </a:rPr>
              <a:t>AI &amp; Reporting</a:t>
            </a:r>
            <a:endParaRPr sz="1400">
              <a:solidFill>
                <a:schemeClr val="dk1"/>
              </a:solidFill>
              <a:latin typeface="Barlow Light"/>
              <a:ea typeface="Barlow Light"/>
              <a:cs typeface="Barlow Light"/>
              <a:sym typeface="Barlow Light"/>
            </a:endParaRPr>
          </a:p>
        </p:txBody>
      </p:sp>
      <p:pic>
        <p:nvPicPr>
          <p:cNvPr id="1081" name="Google Shape;1081;p165"/>
          <p:cNvPicPr preferRelativeResize="0"/>
          <p:nvPr/>
        </p:nvPicPr>
        <p:blipFill rotWithShape="1">
          <a:blip r:embed="rId4">
            <a:alphaModFix/>
          </a:blip>
          <a:srcRect b="0" l="0" r="0" t="0"/>
          <a:stretch/>
        </p:blipFill>
        <p:spPr>
          <a:xfrm>
            <a:off x="7779749" y="1227993"/>
            <a:ext cx="899077" cy="899077"/>
          </a:xfrm>
          <a:prstGeom prst="rect">
            <a:avLst/>
          </a:prstGeom>
          <a:noFill/>
          <a:ln>
            <a:noFill/>
          </a:ln>
        </p:spPr>
      </p:pic>
      <p:sp>
        <p:nvSpPr>
          <p:cNvPr id="1085" name="Google Shape;1085;p165"/>
          <p:cNvSpPr txBox="1"/>
          <p:nvPr/>
        </p:nvSpPr>
        <p:spPr>
          <a:xfrm>
            <a:off x="7483182" y="1940263"/>
            <a:ext cx="1437600" cy="540300"/>
          </a:xfrm>
          <a:prstGeom prst="rect">
            <a:avLst/>
          </a:prstGeom>
          <a:noFill/>
          <a:ln>
            <a:noFill/>
          </a:ln>
        </p:spPr>
        <p:txBody>
          <a:bodyPr anchorCtr="0" anchor="t" bIns="45700" lIns="91425" spcFirstLastPara="1" rIns="91425" wrap="square" tIns="45700">
            <a:noAutofit/>
          </a:bodyPr>
          <a:lstStyle/>
          <a:p>
            <a:pPr indent="0" lvl="0" marL="0" marR="0" rtl="0" algn="ctr">
              <a:lnSpc>
                <a:spcPct val="80000"/>
              </a:lnSpc>
              <a:spcBef>
                <a:spcPts val="0"/>
              </a:spcBef>
              <a:spcAft>
                <a:spcPts val="0"/>
              </a:spcAft>
              <a:buNone/>
            </a:pPr>
            <a:r>
              <a:rPr lang="en" sz="1800">
                <a:solidFill>
                  <a:schemeClr val="dk1"/>
                </a:solidFill>
                <a:latin typeface="Barlow Light"/>
                <a:ea typeface="Barlow Light"/>
                <a:cs typeface="Barlow Light"/>
                <a:sym typeface="Barlow Light"/>
              </a:rPr>
              <a:t>Streaming</a:t>
            </a:r>
            <a:br>
              <a:rPr lang="en" sz="1800">
                <a:solidFill>
                  <a:schemeClr val="dk1"/>
                </a:solidFill>
                <a:latin typeface="Barlow Light"/>
                <a:ea typeface="Barlow Light"/>
                <a:cs typeface="Barlow Light"/>
                <a:sym typeface="Barlow Light"/>
              </a:rPr>
            </a:br>
            <a:r>
              <a:rPr lang="en" sz="1800">
                <a:solidFill>
                  <a:schemeClr val="dk1"/>
                </a:solidFill>
                <a:latin typeface="Barlow Light"/>
                <a:ea typeface="Barlow Light"/>
                <a:cs typeface="Barlow Light"/>
                <a:sym typeface="Barlow Light"/>
              </a:rPr>
              <a:t>Analytics</a:t>
            </a:r>
            <a:endParaRPr sz="1400">
              <a:solidFill>
                <a:schemeClr val="dk1"/>
              </a:solidFill>
              <a:latin typeface="Barlow Light"/>
              <a:ea typeface="Barlow Light"/>
              <a:cs typeface="Barlow Light"/>
              <a:sym typeface="Barlow Light"/>
            </a:endParaRPr>
          </a:p>
        </p:txBody>
      </p:sp>
      <p:cxnSp>
        <p:nvCxnSpPr>
          <p:cNvPr id="1086" name="Google Shape;1086;p165"/>
          <p:cNvCxnSpPr/>
          <p:nvPr/>
        </p:nvCxnSpPr>
        <p:spPr>
          <a:xfrm>
            <a:off x="3114306" y="2487197"/>
            <a:ext cx="652500" cy="8100"/>
          </a:xfrm>
          <a:prstGeom prst="straightConnector1">
            <a:avLst/>
          </a:prstGeom>
          <a:noFill/>
          <a:ln cap="flat" cmpd="sng" w="25400">
            <a:solidFill>
              <a:schemeClr val="accent1"/>
            </a:solidFill>
            <a:prstDash val="solid"/>
            <a:round/>
            <a:headEnd len="sm" w="sm" type="none"/>
            <a:tailEnd len="med" w="med" type="stealth"/>
          </a:ln>
          <a:effectLst>
            <a:outerShdw blurRad="40000" rotWithShape="0" dir="5400000" dist="20000">
              <a:srgbClr val="000000">
                <a:alpha val="37650"/>
              </a:srgbClr>
            </a:outerShdw>
          </a:effectLst>
        </p:spPr>
      </p:cxnSp>
      <p:cxnSp>
        <p:nvCxnSpPr>
          <p:cNvPr id="1087" name="Google Shape;1087;p165"/>
          <p:cNvCxnSpPr/>
          <p:nvPr/>
        </p:nvCxnSpPr>
        <p:spPr>
          <a:xfrm>
            <a:off x="4896702" y="2478951"/>
            <a:ext cx="784500" cy="8100"/>
          </a:xfrm>
          <a:prstGeom prst="straightConnector1">
            <a:avLst/>
          </a:prstGeom>
          <a:noFill/>
          <a:ln cap="flat" cmpd="sng" w="25400">
            <a:solidFill>
              <a:schemeClr val="accent1"/>
            </a:solidFill>
            <a:prstDash val="solid"/>
            <a:round/>
            <a:headEnd len="sm" w="sm" type="none"/>
            <a:tailEnd len="med" w="med" type="stealth"/>
          </a:ln>
          <a:effectLst>
            <a:outerShdw blurRad="40000" rotWithShape="0" dir="5400000" dist="20000">
              <a:srgbClr val="000000">
                <a:alpha val="37650"/>
              </a:srgbClr>
            </a:outerShdw>
          </a:effectLst>
        </p:spPr>
      </p:cxnSp>
      <p:sp>
        <p:nvSpPr>
          <p:cNvPr id="1088" name="Google Shape;1088;p165"/>
          <p:cNvSpPr/>
          <p:nvPr/>
        </p:nvSpPr>
        <p:spPr>
          <a:xfrm>
            <a:off x="2007325" y="1751938"/>
            <a:ext cx="966300" cy="341700"/>
          </a:xfrm>
          <a:prstGeom prst="rect">
            <a:avLst/>
          </a:prstGeom>
          <a:noFill/>
          <a:ln>
            <a:noFill/>
          </a:ln>
        </p:spPr>
        <p:txBody>
          <a:bodyPr anchorCtr="0" anchor="t" bIns="45700" lIns="91425" spcFirstLastPara="1" rIns="91425" wrap="square" tIns="45700">
            <a:noAutofit/>
          </a:bodyPr>
          <a:lstStyle/>
          <a:p>
            <a:pPr indent="0" lvl="0" marL="12700" marR="0" rtl="0" algn="ctr">
              <a:lnSpc>
                <a:spcPct val="90000"/>
              </a:lnSpc>
              <a:spcBef>
                <a:spcPts val="0"/>
              </a:spcBef>
              <a:spcAft>
                <a:spcPts val="0"/>
              </a:spcAft>
              <a:buNone/>
            </a:pPr>
            <a:r>
              <a:rPr b="1" lang="en" sz="1800">
                <a:solidFill>
                  <a:schemeClr val="dk1"/>
                </a:solidFill>
                <a:latin typeface="Barlow"/>
                <a:ea typeface="Barlow"/>
                <a:cs typeface="Barlow"/>
                <a:sym typeface="Barlow"/>
              </a:rPr>
              <a:t>Bronze</a:t>
            </a:r>
            <a:endParaRPr b="1" sz="1400">
              <a:solidFill>
                <a:schemeClr val="dk1"/>
              </a:solidFill>
              <a:latin typeface="Barlow"/>
              <a:ea typeface="Barlow"/>
              <a:cs typeface="Barlow"/>
              <a:sym typeface="Barlow"/>
            </a:endParaRPr>
          </a:p>
        </p:txBody>
      </p:sp>
      <p:sp>
        <p:nvSpPr>
          <p:cNvPr id="1089" name="Google Shape;1089;p165"/>
          <p:cNvSpPr/>
          <p:nvPr/>
        </p:nvSpPr>
        <p:spPr>
          <a:xfrm>
            <a:off x="3919488" y="1738081"/>
            <a:ext cx="7998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 sz="1800">
                <a:solidFill>
                  <a:schemeClr val="dk1"/>
                </a:solidFill>
                <a:latin typeface="Barlow"/>
                <a:ea typeface="Barlow"/>
                <a:cs typeface="Barlow"/>
                <a:sym typeface="Barlow"/>
              </a:rPr>
              <a:t>Silver</a:t>
            </a:r>
            <a:endParaRPr b="1" sz="1800">
              <a:solidFill>
                <a:schemeClr val="dk1"/>
              </a:solidFill>
              <a:latin typeface="Barlow"/>
              <a:ea typeface="Barlow"/>
              <a:cs typeface="Barlow"/>
              <a:sym typeface="Barlow"/>
            </a:endParaRPr>
          </a:p>
        </p:txBody>
      </p:sp>
      <p:sp>
        <p:nvSpPr>
          <p:cNvPr id="1090" name="Google Shape;1090;p165"/>
          <p:cNvSpPr/>
          <p:nvPr/>
        </p:nvSpPr>
        <p:spPr>
          <a:xfrm>
            <a:off x="5942722" y="1738084"/>
            <a:ext cx="6399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 sz="1800">
                <a:solidFill>
                  <a:schemeClr val="dk1"/>
                </a:solidFill>
                <a:latin typeface="Barlow"/>
                <a:ea typeface="Barlow"/>
                <a:cs typeface="Barlow"/>
                <a:sym typeface="Barlow"/>
              </a:rPr>
              <a:t>Gold</a:t>
            </a:r>
            <a:endParaRPr b="1" sz="1800">
              <a:solidFill>
                <a:schemeClr val="dk1"/>
              </a:solidFill>
              <a:latin typeface="Barlow"/>
              <a:ea typeface="Barlow"/>
              <a:cs typeface="Barlow"/>
              <a:sym typeface="Barlow"/>
            </a:endParaRPr>
          </a:p>
        </p:txBody>
      </p:sp>
      <p:cxnSp>
        <p:nvCxnSpPr>
          <p:cNvPr id="1091" name="Google Shape;1091;p165"/>
          <p:cNvCxnSpPr/>
          <p:nvPr/>
        </p:nvCxnSpPr>
        <p:spPr>
          <a:xfrm>
            <a:off x="1265165" y="2495443"/>
            <a:ext cx="736800" cy="0"/>
          </a:xfrm>
          <a:prstGeom prst="straightConnector1">
            <a:avLst/>
          </a:prstGeom>
          <a:noFill/>
          <a:ln cap="flat" cmpd="sng" w="25400">
            <a:solidFill>
              <a:schemeClr val="accent1"/>
            </a:solidFill>
            <a:prstDash val="solid"/>
            <a:round/>
            <a:headEnd len="sm" w="sm" type="none"/>
            <a:tailEnd len="med" w="med" type="stealth"/>
          </a:ln>
          <a:effectLst>
            <a:outerShdw blurRad="40000" rotWithShape="0" dir="5400000" dist="20000">
              <a:srgbClr val="000000">
                <a:alpha val="37650"/>
              </a:srgbClr>
            </a:outerShdw>
          </a:effectLst>
        </p:spPr>
      </p:cxnSp>
      <p:sp>
        <p:nvSpPr>
          <p:cNvPr id="1092" name="Google Shape;1092;p165"/>
          <p:cNvSpPr/>
          <p:nvPr/>
        </p:nvSpPr>
        <p:spPr>
          <a:xfrm>
            <a:off x="1933205" y="3756111"/>
            <a:ext cx="4720800" cy="619800"/>
          </a:xfrm>
          <a:prstGeom prst="rightArrow">
            <a:avLst>
              <a:gd fmla="val 50000" name="adj1"/>
              <a:gd fmla="val 50000" name="adj2"/>
            </a:avLst>
          </a:prstGeom>
          <a:solidFill>
            <a:schemeClr val="accent1"/>
          </a:solidFill>
          <a:ln cap="flat" cmpd="sng" w="9525">
            <a:solidFill>
              <a:srgbClr val="19A1B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800">
                <a:solidFill>
                  <a:schemeClr val="lt1"/>
                </a:solidFill>
                <a:latin typeface="Barlow Light"/>
                <a:ea typeface="Barlow Light"/>
                <a:cs typeface="Barlow Light"/>
                <a:sym typeface="Barlow Light"/>
              </a:rPr>
              <a:t>Data quality</a:t>
            </a:r>
            <a:endParaRPr sz="1400">
              <a:latin typeface="Barlow Light"/>
              <a:ea typeface="Barlow Light"/>
              <a:cs typeface="Barlow Light"/>
              <a:sym typeface="Barlow Light"/>
            </a:endParaRPr>
          </a:p>
        </p:txBody>
      </p:sp>
      <p:pic>
        <p:nvPicPr>
          <p:cNvPr descr="Database" id="1093" name="Google Shape;1093;p165"/>
          <p:cNvPicPr preferRelativeResize="0"/>
          <p:nvPr/>
        </p:nvPicPr>
        <p:blipFill rotWithShape="1">
          <a:blip r:embed="rId5">
            <a:alphaModFix/>
          </a:blip>
          <a:srcRect b="0" l="0" r="0" t="0"/>
          <a:stretch/>
        </p:blipFill>
        <p:spPr>
          <a:xfrm>
            <a:off x="1895706" y="2027472"/>
            <a:ext cx="1371600" cy="852055"/>
          </a:xfrm>
          <a:prstGeom prst="rect">
            <a:avLst/>
          </a:prstGeom>
          <a:noFill/>
          <a:ln>
            <a:noFill/>
          </a:ln>
        </p:spPr>
      </p:pic>
      <p:pic>
        <p:nvPicPr>
          <p:cNvPr descr="Database" id="1094" name="Google Shape;1094;p165"/>
          <p:cNvPicPr preferRelativeResize="0"/>
          <p:nvPr/>
        </p:nvPicPr>
        <p:blipFill rotWithShape="1">
          <a:blip r:embed="rId6">
            <a:alphaModFix/>
          </a:blip>
          <a:srcRect b="0" l="0" r="0" t="0"/>
          <a:stretch/>
        </p:blipFill>
        <p:spPr>
          <a:xfrm>
            <a:off x="3607795" y="2030245"/>
            <a:ext cx="1371600" cy="846499"/>
          </a:xfrm>
          <a:prstGeom prst="rect">
            <a:avLst/>
          </a:prstGeom>
          <a:noFill/>
          <a:ln>
            <a:noFill/>
          </a:ln>
        </p:spPr>
      </p:pic>
      <p:pic>
        <p:nvPicPr>
          <p:cNvPr descr="Database" id="1095" name="Google Shape;1095;p165"/>
          <p:cNvPicPr preferRelativeResize="0"/>
          <p:nvPr/>
        </p:nvPicPr>
        <p:blipFill rotWithShape="1">
          <a:blip r:embed="rId7">
            <a:alphaModFix/>
          </a:blip>
          <a:srcRect b="0" l="0" r="0" t="0"/>
          <a:stretch/>
        </p:blipFill>
        <p:spPr>
          <a:xfrm>
            <a:off x="5624179" y="2030242"/>
            <a:ext cx="1371600" cy="846499"/>
          </a:xfrm>
          <a:prstGeom prst="rect">
            <a:avLst/>
          </a:prstGeom>
          <a:noFill/>
          <a:ln>
            <a:noFill/>
          </a:ln>
        </p:spPr>
      </p:pic>
      <p:sp>
        <p:nvSpPr>
          <p:cNvPr id="1096" name="Google Shape;1096;p165"/>
          <p:cNvSpPr txBox="1"/>
          <p:nvPr/>
        </p:nvSpPr>
        <p:spPr>
          <a:xfrm>
            <a:off x="158354" y="2692306"/>
            <a:ext cx="976500" cy="3078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 sz="1400">
                <a:solidFill>
                  <a:schemeClr val="dk1"/>
                </a:solidFill>
                <a:latin typeface="Source Sans Pro"/>
                <a:ea typeface="Source Sans Pro"/>
                <a:cs typeface="Source Sans Pro"/>
                <a:sym typeface="Source Sans Pro"/>
              </a:rPr>
              <a:t>Data Lake</a:t>
            </a:r>
            <a:endParaRPr sz="1400">
              <a:solidFill>
                <a:schemeClr val="dk1"/>
              </a:solidFill>
            </a:endParaRPr>
          </a:p>
        </p:txBody>
      </p:sp>
      <p:pic>
        <p:nvPicPr>
          <p:cNvPr id="1097" name="Google Shape;1097;p165"/>
          <p:cNvPicPr preferRelativeResize="0"/>
          <p:nvPr/>
        </p:nvPicPr>
        <p:blipFill rotWithShape="1">
          <a:blip r:embed="rId8">
            <a:alphaModFix/>
          </a:blip>
          <a:srcRect b="20356" l="0" r="0" t="0"/>
          <a:stretch/>
        </p:blipFill>
        <p:spPr>
          <a:xfrm>
            <a:off x="137856" y="1987758"/>
            <a:ext cx="966170" cy="769500"/>
          </a:xfrm>
          <a:prstGeom prst="rect">
            <a:avLst/>
          </a:prstGeom>
          <a:noFill/>
          <a:ln>
            <a:noFill/>
          </a:ln>
        </p:spPr>
      </p:pic>
      <p:sp>
        <p:nvSpPr>
          <p:cNvPr id="1098" name="Google Shape;1098;p165"/>
          <p:cNvSpPr txBox="1"/>
          <p:nvPr/>
        </p:nvSpPr>
        <p:spPr>
          <a:xfrm>
            <a:off x="228943" y="2242483"/>
            <a:ext cx="825900" cy="3693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 sz="900">
                <a:solidFill>
                  <a:schemeClr val="dk1"/>
                </a:solidFill>
                <a:latin typeface="Consolas"/>
                <a:ea typeface="Consolas"/>
                <a:cs typeface="Consolas"/>
                <a:sym typeface="Consolas"/>
              </a:rPr>
              <a:t>CSV,</a:t>
            </a:r>
            <a:endParaRPr sz="1400">
              <a:solidFill>
                <a:schemeClr val="dk1"/>
              </a:solidFill>
            </a:endParaRPr>
          </a:p>
          <a:p>
            <a:pPr indent="0" lvl="0" marL="0" marR="0" rtl="0" algn="ctr">
              <a:spcBef>
                <a:spcPts val="0"/>
              </a:spcBef>
              <a:spcAft>
                <a:spcPts val="0"/>
              </a:spcAft>
              <a:buNone/>
            </a:pPr>
            <a:r>
              <a:rPr lang="en" sz="900">
                <a:solidFill>
                  <a:schemeClr val="dk1"/>
                </a:solidFill>
                <a:latin typeface="Consolas"/>
                <a:ea typeface="Consolas"/>
                <a:cs typeface="Consolas"/>
                <a:sym typeface="Consolas"/>
              </a:rPr>
              <a:t>JSON, TXT…</a:t>
            </a:r>
            <a:endParaRPr sz="1400">
              <a:solidFill>
                <a:schemeClr val="dk1"/>
              </a:solidFill>
            </a:endParaRPr>
          </a:p>
        </p:txBody>
      </p:sp>
      <p:sp>
        <p:nvSpPr>
          <p:cNvPr id="1099" name="Google Shape;1099;p165"/>
          <p:cNvSpPr/>
          <p:nvPr/>
        </p:nvSpPr>
        <p:spPr>
          <a:xfrm>
            <a:off x="986432" y="1629412"/>
            <a:ext cx="211200" cy="2054700"/>
          </a:xfrm>
          <a:prstGeom prst="rightBracket">
            <a:avLst>
              <a:gd fmla="val 8333" name="adj"/>
            </a:avLst>
          </a:prstGeom>
          <a:noFill/>
          <a:ln cap="flat" cmpd="sng" w="25400">
            <a:solidFill>
              <a:schemeClr val="accent1"/>
            </a:solidFill>
            <a:prstDash val="solid"/>
            <a:round/>
            <a:headEnd len="sm" w="sm" type="none"/>
            <a:tailEnd len="sm" w="sm" type="none"/>
          </a:ln>
          <a:effectLst>
            <a:outerShdw blurRad="40000" rotWithShape="0" dir="5400000" dist="20000">
              <a:srgbClr val="000000">
                <a:alpha val="3765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pic>
        <p:nvPicPr>
          <p:cNvPr id="1100" name="Google Shape;1100;p165"/>
          <p:cNvPicPr preferRelativeResize="0"/>
          <p:nvPr/>
        </p:nvPicPr>
        <p:blipFill rotWithShape="1">
          <a:blip r:embed="rId9">
            <a:alphaModFix/>
          </a:blip>
          <a:srcRect b="0" l="0" r="0" t="0"/>
          <a:stretch/>
        </p:blipFill>
        <p:spPr>
          <a:xfrm>
            <a:off x="215930" y="3000105"/>
            <a:ext cx="873900" cy="453863"/>
          </a:xfrm>
          <a:prstGeom prst="rect">
            <a:avLst/>
          </a:prstGeom>
          <a:noFill/>
          <a:ln>
            <a:noFill/>
          </a:ln>
        </p:spPr>
      </p:pic>
      <p:pic>
        <p:nvPicPr>
          <p:cNvPr id="1101" name="Google Shape;1101;p165"/>
          <p:cNvPicPr preferRelativeResize="0"/>
          <p:nvPr/>
        </p:nvPicPr>
        <p:blipFill>
          <a:blip r:embed="rId10">
            <a:alphaModFix/>
          </a:blip>
          <a:stretch>
            <a:fillRect/>
          </a:stretch>
        </p:blipFill>
        <p:spPr>
          <a:xfrm>
            <a:off x="139057" y="1728536"/>
            <a:ext cx="799875" cy="432114"/>
          </a:xfrm>
          <a:prstGeom prst="rect">
            <a:avLst/>
          </a:prstGeom>
          <a:noFill/>
          <a:ln>
            <a:noFill/>
          </a:ln>
        </p:spPr>
      </p:pic>
      <p:sp>
        <p:nvSpPr>
          <p:cNvPr id="1102" name="Google Shape;1102;p165"/>
          <p:cNvSpPr/>
          <p:nvPr/>
        </p:nvSpPr>
        <p:spPr>
          <a:xfrm>
            <a:off x="5424375" y="1228000"/>
            <a:ext cx="3496500" cy="2456100"/>
          </a:xfrm>
          <a:prstGeom prst="rect">
            <a:avLst/>
          </a:prstGeom>
          <a:noFill/>
          <a:ln cap="flat" cmpd="sng" w="38100">
            <a:solidFill>
              <a:schemeClr val="accent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165"/>
          <p:cNvSpPr/>
          <p:nvPr/>
        </p:nvSpPr>
        <p:spPr>
          <a:xfrm>
            <a:off x="5572383" y="2826072"/>
            <a:ext cx="1437600" cy="591000"/>
          </a:xfrm>
          <a:prstGeom prst="rect">
            <a:avLst/>
          </a:prstGeom>
          <a:noFill/>
          <a:ln>
            <a:noFill/>
          </a:ln>
        </p:spPr>
        <p:txBody>
          <a:bodyPr anchorCtr="0" anchor="t" bIns="45700" lIns="91425" spcFirstLastPara="1" rIns="91425" wrap="square" tIns="45700">
            <a:noAutofit/>
          </a:bodyPr>
          <a:lstStyle/>
          <a:p>
            <a:pPr indent="0" lvl="0" marL="12700" marR="0" rtl="0" algn="ctr">
              <a:lnSpc>
                <a:spcPct val="90000"/>
              </a:lnSpc>
              <a:spcBef>
                <a:spcPts val="0"/>
              </a:spcBef>
              <a:spcAft>
                <a:spcPts val="0"/>
              </a:spcAft>
              <a:buNone/>
            </a:pPr>
            <a:r>
              <a:rPr b="1" lang="en" sz="1800">
                <a:solidFill>
                  <a:schemeClr val="accent2"/>
                </a:solidFill>
                <a:latin typeface="Barlow"/>
                <a:ea typeface="Barlow"/>
                <a:cs typeface="Barlow"/>
                <a:sym typeface="Barlow"/>
              </a:rPr>
              <a:t>Business- level aggregates</a:t>
            </a:r>
            <a:endParaRPr b="1" sz="1800">
              <a:solidFill>
                <a:schemeClr val="accent2"/>
              </a:solidFill>
              <a:latin typeface="Barlow"/>
              <a:ea typeface="Barlow"/>
              <a:cs typeface="Barlow"/>
              <a:sym typeface="Barlow"/>
            </a:endParaRPr>
          </a:p>
          <a:p>
            <a:pPr indent="0" lvl="0" marL="12700" marR="0" rtl="0" algn="ctr">
              <a:lnSpc>
                <a:spcPct val="90000"/>
              </a:lnSpc>
              <a:spcBef>
                <a:spcPts val="0"/>
              </a:spcBef>
              <a:spcAft>
                <a:spcPts val="0"/>
              </a:spcAft>
              <a:buNone/>
            </a:pPr>
            <a:r>
              <a:t/>
            </a:r>
            <a:endParaRPr b="1" sz="1800">
              <a:solidFill>
                <a:schemeClr val="accent2"/>
              </a:solidFill>
              <a:latin typeface="Barlow"/>
              <a:ea typeface="Barlow"/>
              <a:cs typeface="Barlow"/>
              <a:sym typeface="Barlow"/>
            </a:endParaRPr>
          </a:p>
          <a:p>
            <a:pPr indent="0" lvl="0" marL="12700" marR="0" rtl="0" algn="ctr">
              <a:lnSpc>
                <a:spcPct val="90000"/>
              </a:lnSpc>
              <a:spcBef>
                <a:spcPts val="0"/>
              </a:spcBef>
              <a:spcAft>
                <a:spcPts val="0"/>
              </a:spcAft>
              <a:buNone/>
            </a:pPr>
            <a:r>
              <a:t/>
            </a:r>
            <a:endParaRPr b="1" sz="1800">
              <a:solidFill>
                <a:schemeClr val="accent2"/>
              </a:solidFill>
              <a:latin typeface="Barlow"/>
              <a:ea typeface="Barlow"/>
              <a:cs typeface="Barlow"/>
              <a:sym typeface="Barlow"/>
            </a:endParaRPr>
          </a:p>
        </p:txBody>
      </p:sp>
      <p:sp>
        <p:nvSpPr>
          <p:cNvPr id="1104" name="Google Shape;1104;p16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8" name="Shape 1108"/>
        <p:cNvGrpSpPr/>
        <p:nvPr/>
      </p:nvGrpSpPr>
      <p:grpSpPr>
        <a:xfrm>
          <a:off x="0" y="0"/>
          <a:ext cx="0" cy="0"/>
          <a:chOff x="0" y="0"/>
          <a:chExt cx="0" cy="0"/>
        </a:xfrm>
      </p:grpSpPr>
      <p:sp>
        <p:nvSpPr>
          <p:cNvPr id="1109" name="Google Shape;1109;p166"/>
          <p:cNvSpPr/>
          <p:nvPr/>
        </p:nvSpPr>
        <p:spPr>
          <a:xfrm>
            <a:off x="228600" y="723956"/>
            <a:ext cx="4572000" cy="4007400"/>
          </a:xfrm>
          <a:prstGeom prst="snip1Rect">
            <a:avLst>
              <a:gd fmla="val 5433" name="adj"/>
            </a:avLst>
          </a:prstGeom>
          <a:solidFill>
            <a:srgbClr val="00154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FFFFFF"/>
              </a:solidFill>
              <a:latin typeface="Arial"/>
              <a:ea typeface="Arial"/>
              <a:cs typeface="Arial"/>
              <a:sym typeface="Arial"/>
            </a:endParaRPr>
          </a:p>
        </p:txBody>
      </p:sp>
      <p:sp>
        <p:nvSpPr>
          <p:cNvPr id="1110" name="Google Shape;1110;p166"/>
          <p:cNvSpPr/>
          <p:nvPr/>
        </p:nvSpPr>
        <p:spPr>
          <a:xfrm>
            <a:off x="228600" y="723956"/>
            <a:ext cx="4572000" cy="2127900"/>
          </a:xfrm>
          <a:prstGeom prst="snip1Rect">
            <a:avLst>
              <a:gd fmla="val 9179" name="adj"/>
            </a:avLst>
          </a:prstGeom>
          <a:solidFill>
            <a:srgbClr val="79468E"/>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FFFFFF"/>
              </a:solidFill>
              <a:latin typeface="Arial"/>
              <a:ea typeface="Arial"/>
              <a:cs typeface="Arial"/>
              <a:sym typeface="Arial"/>
            </a:endParaRPr>
          </a:p>
        </p:txBody>
      </p:sp>
      <p:sp>
        <p:nvSpPr>
          <p:cNvPr id="1111" name="Google Shape;1111;p166"/>
          <p:cNvSpPr txBox="1"/>
          <p:nvPr/>
        </p:nvSpPr>
        <p:spPr>
          <a:xfrm>
            <a:off x="5257856" y="673894"/>
            <a:ext cx="3692400" cy="744000"/>
          </a:xfrm>
          <a:prstGeom prst="rect">
            <a:avLst/>
          </a:prstGeom>
          <a:noFill/>
          <a:ln>
            <a:noFill/>
          </a:ln>
        </p:spPr>
        <p:txBody>
          <a:bodyPr anchorCtr="0" anchor="ctr" bIns="34275" lIns="0" spcFirstLastPara="1" rIns="0" wrap="square" tIns="34275">
            <a:noAutofit/>
          </a:bodyPr>
          <a:lstStyle/>
          <a:p>
            <a:pPr indent="0" lvl="0" marL="0" rtl="0" algn="l">
              <a:lnSpc>
                <a:spcPct val="90000"/>
              </a:lnSpc>
              <a:spcBef>
                <a:spcPts val="0"/>
              </a:spcBef>
              <a:spcAft>
                <a:spcPts val="0"/>
              </a:spcAft>
              <a:buNone/>
            </a:pPr>
            <a:r>
              <a:rPr lang="en" sz="3000">
                <a:solidFill>
                  <a:srgbClr val="001543"/>
                </a:solidFill>
                <a:latin typeface="Barlow"/>
                <a:ea typeface="Barlow"/>
                <a:cs typeface="Barlow"/>
                <a:sym typeface="Barlow"/>
              </a:rPr>
              <a:t>ACID Transactions</a:t>
            </a:r>
            <a:endParaRPr sz="3000">
              <a:solidFill>
                <a:srgbClr val="001543"/>
              </a:solidFill>
              <a:latin typeface="Barlow"/>
              <a:ea typeface="Barlow"/>
              <a:cs typeface="Barlow"/>
              <a:sym typeface="Barlow"/>
            </a:endParaRPr>
          </a:p>
          <a:p>
            <a:pPr indent="0" lvl="0" marL="0" rtl="0" algn="l">
              <a:lnSpc>
                <a:spcPct val="90000"/>
              </a:lnSpc>
              <a:spcBef>
                <a:spcPts val="0"/>
              </a:spcBef>
              <a:spcAft>
                <a:spcPts val="0"/>
              </a:spcAft>
              <a:buNone/>
            </a:pPr>
            <a:r>
              <a:rPr lang="en" sz="1500">
                <a:solidFill>
                  <a:srgbClr val="001543"/>
                </a:solidFill>
                <a:latin typeface="Barlow"/>
                <a:ea typeface="Barlow"/>
                <a:cs typeface="Barlow"/>
                <a:sym typeface="Barlow"/>
              </a:rPr>
              <a:t>Atomicity, Consistency, Isolation, Durability</a:t>
            </a:r>
            <a:endParaRPr sz="1500">
              <a:solidFill>
                <a:srgbClr val="001543"/>
              </a:solidFill>
              <a:latin typeface="Barlow"/>
              <a:ea typeface="Barlow"/>
              <a:cs typeface="Barlow"/>
              <a:sym typeface="Barlow"/>
            </a:endParaRPr>
          </a:p>
        </p:txBody>
      </p:sp>
      <p:sp>
        <p:nvSpPr>
          <p:cNvPr id="1112" name="Google Shape;1112;p166"/>
          <p:cNvSpPr/>
          <p:nvPr/>
        </p:nvSpPr>
        <p:spPr>
          <a:xfrm rot="5400000">
            <a:off x="4756177" y="1652232"/>
            <a:ext cx="328800" cy="158700"/>
          </a:xfrm>
          <a:prstGeom prst="triangle">
            <a:avLst>
              <a:gd fmla="val 50708" name="adj"/>
            </a:avLst>
          </a:prstGeom>
          <a:solidFill>
            <a:srgbClr val="51006C"/>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FFFFFF"/>
              </a:solidFill>
              <a:latin typeface="Arial"/>
              <a:ea typeface="Arial"/>
              <a:cs typeface="Arial"/>
              <a:sym typeface="Arial"/>
            </a:endParaRPr>
          </a:p>
        </p:txBody>
      </p:sp>
      <p:sp>
        <p:nvSpPr>
          <p:cNvPr id="1113" name="Google Shape;1113;p166"/>
          <p:cNvSpPr txBox="1"/>
          <p:nvPr/>
        </p:nvSpPr>
        <p:spPr>
          <a:xfrm>
            <a:off x="5257856" y="1498445"/>
            <a:ext cx="3692400" cy="9420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500"/>
              <a:buFont typeface="Arial"/>
              <a:buNone/>
            </a:pPr>
            <a:r>
              <a:rPr b="1" i="0" lang="en" sz="1500" u="none" cap="none" strike="noStrike">
                <a:solidFill>
                  <a:srgbClr val="001544"/>
                </a:solidFill>
                <a:latin typeface="Barlow"/>
                <a:ea typeface="Barlow"/>
                <a:cs typeface="Barlow"/>
                <a:sym typeface="Barlow"/>
              </a:rPr>
              <a:t>Make every operation transactional</a:t>
            </a:r>
            <a:endParaRPr b="0" i="0" sz="1100" u="none" cap="none" strike="noStrike">
              <a:solidFill>
                <a:srgbClr val="000000"/>
              </a:solidFill>
              <a:latin typeface="Arial"/>
              <a:ea typeface="Arial"/>
              <a:cs typeface="Arial"/>
              <a:sym typeface="Arial"/>
            </a:endParaRPr>
          </a:p>
          <a:p>
            <a:pPr indent="-215900" lvl="0" marL="215900" marR="0" rtl="0" algn="l">
              <a:lnSpc>
                <a:spcPct val="100000"/>
              </a:lnSpc>
              <a:spcBef>
                <a:spcPts val="500"/>
              </a:spcBef>
              <a:spcAft>
                <a:spcPts val="0"/>
              </a:spcAft>
              <a:buClr>
                <a:srgbClr val="FF3620"/>
              </a:buClr>
              <a:buSzPts val="1200"/>
              <a:buFont typeface="Arial"/>
              <a:buChar char="•"/>
            </a:pPr>
            <a:r>
              <a:rPr b="0" i="0" lang="en" sz="1500" u="none" cap="none" strike="noStrike">
                <a:solidFill>
                  <a:srgbClr val="001544"/>
                </a:solidFill>
                <a:latin typeface="Barlow"/>
                <a:ea typeface="Barlow"/>
                <a:cs typeface="Barlow"/>
                <a:sym typeface="Barlow"/>
              </a:rPr>
              <a:t>It either fully succeeds - or it is fully aborted for later retries</a:t>
            </a:r>
            <a:endParaRPr b="0" i="0" sz="1500" u="none" cap="none" strike="noStrike">
              <a:solidFill>
                <a:srgbClr val="FFFFFF"/>
              </a:solidFill>
              <a:latin typeface="Barlow"/>
              <a:ea typeface="Barlow"/>
              <a:cs typeface="Barlow"/>
              <a:sym typeface="Barlow"/>
            </a:endParaRPr>
          </a:p>
        </p:txBody>
      </p:sp>
      <p:sp>
        <p:nvSpPr>
          <p:cNvPr id="1114" name="Google Shape;1114;p166"/>
          <p:cNvSpPr txBox="1"/>
          <p:nvPr/>
        </p:nvSpPr>
        <p:spPr>
          <a:xfrm>
            <a:off x="5346950" y="3263377"/>
            <a:ext cx="2585100" cy="14949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Consolas"/>
                <a:ea typeface="Consolas"/>
                <a:cs typeface="Consolas"/>
                <a:sym typeface="Consolas"/>
              </a:rPr>
              <a:t>/path/to/table/_delta_log</a:t>
            </a:r>
            <a:endParaRPr b="0" i="0" sz="1400" u="none" cap="none" strike="noStrike">
              <a:solidFill>
                <a:srgbClr val="000000"/>
              </a:solidFill>
              <a:latin typeface="Consolas"/>
              <a:ea typeface="Consolas"/>
              <a:cs typeface="Consolas"/>
              <a:sym typeface="Consolas"/>
            </a:endParaRPr>
          </a:p>
          <a:p>
            <a:pPr indent="-254000" lvl="0" marL="342900" marR="0" rtl="0" algn="l">
              <a:lnSpc>
                <a:spcPct val="100000"/>
              </a:lnSpc>
              <a:spcBef>
                <a:spcPts val="0"/>
              </a:spcBef>
              <a:spcAft>
                <a:spcPts val="0"/>
              </a:spcAft>
              <a:buClr>
                <a:srgbClr val="000000"/>
              </a:buClr>
              <a:buSzPts val="1400"/>
              <a:buFont typeface="Consolas"/>
              <a:buChar char="-"/>
            </a:pPr>
            <a:r>
              <a:rPr b="0" i="0" lang="en" sz="1400" u="none" cap="none" strike="noStrike">
                <a:solidFill>
                  <a:srgbClr val="000000"/>
                </a:solidFill>
                <a:latin typeface="Consolas"/>
                <a:ea typeface="Consolas"/>
                <a:cs typeface="Consolas"/>
                <a:sym typeface="Consolas"/>
              </a:rPr>
              <a:t>0000.json</a:t>
            </a:r>
            <a:endParaRPr b="0" i="0" sz="1400" u="none" cap="none" strike="noStrike">
              <a:solidFill>
                <a:srgbClr val="000000"/>
              </a:solidFill>
              <a:latin typeface="Consolas"/>
              <a:ea typeface="Consolas"/>
              <a:cs typeface="Consolas"/>
              <a:sym typeface="Consolas"/>
            </a:endParaRPr>
          </a:p>
          <a:p>
            <a:pPr indent="-254000" lvl="0" marL="342900" marR="0" rtl="0" algn="l">
              <a:lnSpc>
                <a:spcPct val="100000"/>
              </a:lnSpc>
              <a:spcBef>
                <a:spcPts val="0"/>
              </a:spcBef>
              <a:spcAft>
                <a:spcPts val="0"/>
              </a:spcAft>
              <a:buClr>
                <a:srgbClr val="000000"/>
              </a:buClr>
              <a:buSzPts val="1400"/>
              <a:buFont typeface="Consolas"/>
              <a:buChar char="-"/>
            </a:pPr>
            <a:r>
              <a:rPr b="0" i="0" lang="en" sz="1400" u="none" cap="none" strike="noStrike">
                <a:solidFill>
                  <a:srgbClr val="000000"/>
                </a:solidFill>
                <a:latin typeface="Consolas"/>
                <a:ea typeface="Consolas"/>
                <a:cs typeface="Consolas"/>
                <a:sym typeface="Consolas"/>
              </a:rPr>
              <a:t>0001.json</a:t>
            </a:r>
            <a:endParaRPr b="0" i="0" sz="1400" u="none" cap="none" strike="noStrike">
              <a:solidFill>
                <a:srgbClr val="000000"/>
              </a:solidFill>
              <a:latin typeface="Consolas"/>
              <a:ea typeface="Consolas"/>
              <a:cs typeface="Consolas"/>
              <a:sym typeface="Consolas"/>
            </a:endParaRPr>
          </a:p>
          <a:p>
            <a:pPr indent="-254000" lvl="0" marL="342900" marR="0" rtl="0" algn="l">
              <a:lnSpc>
                <a:spcPct val="100000"/>
              </a:lnSpc>
              <a:spcBef>
                <a:spcPts val="0"/>
              </a:spcBef>
              <a:spcAft>
                <a:spcPts val="0"/>
              </a:spcAft>
              <a:buClr>
                <a:srgbClr val="000000"/>
              </a:buClr>
              <a:buSzPts val="1400"/>
              <a:buFont typeface="Consolas"/>
              <a:buChar char="-"/>
            </a:pPr>
            <a:r>
              <a:rPr b="0" i="0" lang="en" sz="1400" u="none" cap="none" strike="noStrike">
                <a:solidFill>
                  <a:srgbClr val="000000"/>
                </a:solidFill>
                <a:latin typeface="Consolas"/>
                <a:ea typeface="Consolas"/>
                <a:cs typeface="Consolas"/>
                <a:sym typeface="Consolas"/>
              </a:rPr>
              <a:t>0002.json</a:t>
            </a:r>
            <a:endParaRPr b="0" i="0" sz="1400" u="none" cap="none" strike="noStrike">
              <a:solidFill>
                <a:srgbClr val="000000"/>
              </a:solidFill>
              <a:latin typeface="Consolas"/>
              <a:ea typeface="Consolas"/>
              <a:cs typeface="Consolas"/>
              <a:sym typeface="Consolas"/>
            </a:endParaRPr>
          </a:p>
          <a:p>
            <a:pPr indent="-254000" lvl="0" marL="342900" marR="0" rtl="0" algn="l">
              <a:lnSpc>
                <a:spcPct val="100000"/>
              </a:lnSpc>
              <a:spcBef>
                <a:spcPts val="0"/>
              </a:spcBef>
              <a:spcAft>
                <a:spcPts val="0"/>
              </a:spcAft>
              <a:buClr>
                <a:srgbClr val="000000"/>
              </a:buClr>
              <a:buSzPts val="1400"/>
              <a:buFont typeface="Consolas"/>
              <a:buChar char="-"/>
            </a:pPr>
            <a:r>
              <a:rPr b="0" i="0" lang="en" sz="1400" u="none" cap="none" strike="noStrike">
                <a:solidFill>
                  <a:srgbClr val="000000"/>
                </a:solidFill>
                <a:latin typeface="Consolas"/>
                <a:ea typeface="Consolas"/>
                <a:cs typeface="Consolas"/>
                <a:sym typeface="Consolas"/>
              </a:rPr>
              <a:t>…</a:t>
            </a:r>
            <a:endParaRPr b="0" i="0" sz="1400" u="none" cap="none" strike="noStrike">
              <a:solidFill>
                <a:srgbClr val="000000"/>
              </a:solidFill>
              <a:latin typeface="Consolas"/>
              <a:ea typeface="Consolas"/>
              <a:cs typeface="Consolas"/>
              <a:sym typeface="Consolas"/>
            </a:endParaRPr>
          </a:p>
          <a:p>
            <a:pPr indent="-254000" lvl="0" marL="342900" marR="0" rtl="0" algn="l">
              <a:lnSpc>
                <a:spcPct val="100000"/>
              </a:lnSpc>
              <a:spcBef>
                <a:spcPts val="0"/>
              </a:spcBef>
              <a:spcAft>
                <a:spcPts val="0"/>
              </a:spcAft>
              <a:buClr>
                <a:srgbClr val="000000"/>
              </a:buClr>
              <a:buSzPts val="1400"/>
              <a:buFont typeface="Consolas"/>
              <a:buChar char="-"/>
            </a:pPr>
            <a:r>
              <a:rPr b="0" i="0" lang="en" sz="1400" u="none" cap="none" strike="noStrike">
                <a:solidFill>
                  <a:srgbClr val="000000"/>
                </a:solidFill>
                <a:latin typeface="Consolas"/>
                <a:ea typeface="Consolas"/>
                <a:cs typeface="Consolas"/>
                <a:sym typeface="Consolas"/>
              </a:rPr>
              <a:t>0010.parquet</a:t>
            </a:r>
            <a:endParaRPr b="0" i="0" sz="1400" u="none" cap="none" strike="noStrike">
              <a:solidFill>
                <a:srgbClr val="000000"/>
              </a:solidFill>
              <a:latin typeface="Consolas"/>
              <a:ea typeface="Consolas"/>
              <a:cs typeface="Consolas"/>
              <a:sym typeface="Consolas"/>
            </a:endParaRPr>
          </a:p>
        </p:txBody>
      </p:sp>
      <p:sp>
        <p:nvSpPr>
          <p:cNvPr id="1115" name="Google Shape;1115;p166"/>
          <p:cNvSpPr txBox="1"/>
          <p:nvPr/>
        </p:nvSpPr>
        <p:spPr>
          <a:xfrm>
            <a:off x="550478" y="957394"/>
            <a:ext cx="3760800" cy="3540600"/>
          </a:xfrm>
          <a:prstGeom prst="rect">
            <a:avLst/>
          </a:prstGeom>
          <a:noFill/>
          <a:ln>
            <a:noFill/>
          </a:ln>
        </p:spPr>
        <p:txBody>
          <a:bodyPr anchorCtr="0" anchor="ctr" bIns="68575" lIns="68575" spcFirstLastPara="1" rIns="68575" wrap="square" tIns="68575">
            <a:noAutofit/>
          </a:bodyPr>
          <a:lstStyle/>
          <a:p>
            <a:pPr indent="-254000" lvl="0" marL="254000" marR="0" rtl="0" algn="l">
              <a:lnSpc>
                <a:spcPct val="210000"/>
              </a:lnSpc>
              <a:spcBef>
                <a:spcPts val="0"/>
              </a:spcBef>
              <a:spcAft>
                <a:spcPts val="0"/>
              </a:spcAft>
              <a:buClr>
                <a:srgbClr val="FFFFFF"/>
              </a:buClr>
              <a:buSzPts val="1200"/>
              <a:buFont typeface="Arial"/>
              <a:buAutoNum type="arabicPeriod"/>
            </a:pPr>
            <a:r>
              <a:rPr b="0" i="0" lang="en" sz="1200" u="none" cap="none" strike="noStrike">
                <a:solidFill>
                  <a:srgbClr val="FFFFFF"/>
                </a:solidFill>
                <a:latin typeface="Barlow"/>
                <a:ea typeface="Barlow"/>
                <a:cs typeface="Barlow"/>
                <a:sym typeface="Barlow"/>
              </a:rPr>
              <a:t>Hard to append data</a:t>
            </a:r>
            <a:endParaRPr b="0" i="0" sz="1200" u="none" cap="none" strike="noStrike">
              <a:solidFill>
                <a:srgbClr val="FFFFFF"/>
              </a:solidFill>
              <a:latin typeface="Barlow"/>
              <a:ea typeface="Barlow"/>
              <a:cs typeface="Barlow"/>
              <a:sym typeface="Barlow"/>
            </a:endParaRPr>
          </a:p>
          <a:p>
            <a:pPr indent="-254000" lvl="0" marL="254000" marR="0" rtl="0" algn="l">
              <a:lnSpc>
                <a:spcPct val="210000"/>
              </a:lnSpc>
              <a:spcBef>
                <a:spcPts val="0"/>
              </a:spcBef>
              <a:spcAft>
                <a:spcPts val="0"/>
              </a:spcAft>
              <a:buClr>
                <a:srgbClr val="FFFFFF"/>
              </a:buClr>
              <a:buSzPts val="1200"/>
              <a:buFont typeface="Arial"/>
              <a:buAutoNum type="arabicPeriod"/>
            </a:pPr>
            <a:r>
              <a:rPr b="0" i="0" lang="en" sz="1200" u="none" cap="none" strike="noStrike">
                <a:solidFill>
                  <a:srgbClr val="FFFFFF"/>
                </a:solidFill>
                <a:latin typeface="Barlow"/>
                <a:ea typeface="Barlow"/>
                <a:cs typeface="Barlow"/>
                <a:sym typeface="Barlow"/>
              </a:rPr>
              <a:t>Modification of existing data difficult</a:t>
            </a:r>
            <a:endParaRPr b="0" i="0" sz="1200" u="none" cap="none" strike="noStrike">
              <a:solidFill>
                <a:srgbClr val="FFFFFF"/>
              </a:solidFill>
              <a:latin typeface="Barlow"/>
              <a:ea typeface="Barlow"/>
              <a:cs typeface="Barlow"/>
              <a:sym typeface="Barlow"/>
            </a:endParaRPr>
          </a:p>
          <a:p>
            <a:pPr indent="-254000" lvl="0" marL="254000" marR="0" rtl="0" algn="l">
              <a:lnSpc>
                <a:spcPct val="210000"/>
              </a:lnSpc>
              <a:spcBef>
                <a:spcPts val="0"/>
              </a:spcBef>
              <a:spcAft>
                <a:spcPts val="0"/>
              </a:spcAft>
              <a:buClr>
                <a:srgbClr val="FFFFFF"/>
              </a:buClr>
              <a:buSzPts val="1200"/>
              <a:buFont typeface="Arial"/>
              <a:buAutoNum type="arabicPeriod"/>
            </a:pPr>
            <a:r>
              <a:rPr b="0" i="0" lang="en" sz="1200" u="none" cap="none" strike="noStrike">
                <a:solidFill>
                  <a:srgbClr val="FFFFFF"/>
                </a:solidFill>
                <a:latin typeface="Barlow"/>
                <a:ea typeface="Barlow"/>
                <a:cs typeface="Barlow"/>
                <a:sym typeface="Barlow"/>
              </a:rPr>
              <a:t>Jobs failing mid way</a:t>
            </a:r>
            <a:endParaRPr b="0" i="0" sz="1200" u="none" cap="none" strike="noStrike">
              <a:solidFill>
                <a:srgbClr val="FFFFFF"/>
              </a:solidFill>
              <a:latin typeface="Barlow"/>
              <a:ea typeface="Barlow"/>
              <a:cs typeface="Barlow"/>
              <a:sym typeface="Barlow"/>
            </a:endParaRPr>
          </a:p>
          <a:p>
            <a:pPr indent="-254000" lvl="0" marL="254000" marR="0" rtl="0" algn="l">
              <a:lnSpc>
                <a:spcPct val="210000"/>
              </a:lnSpc>
              <a:spcBef>
                <a:spcPts val="0"/>
              </a:spcBef>
              <a:spcAft>
                <a:spcPts val="0"/>
              </a:spcAft>
              <a:buClr>
                <a:srgbClr val="FFFFFF"/>
              </a:buClr>
              <a:buSzPts val="1200"/>
              <a:buFont typeface="Arial"/>
              <a:buAutoNum type="arabicPeriod"/>
            </a:pPr>
            <a:r>
              <a:rPr b="0" i="0" lang="en" sz="1200" u="none" cap="none" strike="noStrike">
                <a:solidFill>
                  <a:srgbClr val="FFFFFF"/>
                </a:solidFill>
                <a:latin typeface="Barlow"/>
                <a:ea typeface="Barlow"/>
                <a:cs typeface="Barlow"/>
                <a:sym typeface="Barlow"/>
              </a:rPr>
              <a:t>Real-time operations hard</a:t>
            </a:r>
            <a:endParaRPr b="0" i="0" sz="1200" u="none" cap="none" strike="noStrike">
              <a:solidFill>
                <a:srgbClr val="FFFFFF"/>
              </a:solidFill>
              <a:latin typeface="Barlow"/>
              <a:ea typeface="Barlow"/>
              <a:cs typeface="Barlow"/>
              <a:sym typeface="Barlow"/>
            </a:endParaRPr>
          </a:p>
          <a:p>
            <a:pPr indent="-254000" lvl="0" marL="254000" marR="0" rtl="0" algn="l">
              <a:lnSpc>
                <a:spcPct val="210000"/>
              </a:lnSpc>
              <a:spcBef>
                <a:spcPts val="0"/>
              </a:spcBef>
              <a:spcAft>
                <a:spcPts val="0"/>
              </a:spcAft>
              <a:buClr>
                <a:srgbClr val="FFFFFF"/>
              </a:buClr>
              <a:buSzPts val="1200"/>
              <a:buFont typeface="Arial"/>
              <a:buAutoNum type="arabicPeriod"/>
            </a:pPr>
            <a:r>
              <a:rPr b="0" i="0" lang="en" sz="1200" u="none" cap="none" strike="noStrike">
                <a:solidFill>
                  <a:srgbClr val="FFFFFF"/>
                </a:solidFill>
                <a:latin typeface="Barlow"/>
                <a:ea typeface="Barlow"/>
                <a:cs typeface="Barlow"/>
                <a:sym typeface="Barlow"/>
              </a:rPr>
              <a:t>Costly to keep historical data versions</a:t>
            </a:r>
            <a:endParaRPr b="0" i="0" sz="1200" u="none" cap="none" strike="noStrike">
              <a:solidFill>
                <a:srgbClr val="FFFFFF"/>
              </a:solidFill>
              <a:latin typeface="Barlow"/>
              <a:ea typeface="Barlow"/>
              <a:cs typeface="Barlow"/>
              <a:sym typeface="Barlow"/>
            </a:endParaRPr>
          </a:p>
          <a:p>
            <a:pPr indent="-254000" lvl="0" marL="254000" marR="0" rtl="0" algn="l">
              <a:lnSpc>
                <a:spcPct val="210000"/>
              </a:lnSpc>
              <a:spcBef>
                <a:spcPts val="0"/>
              </a:spcBef>
              <a:spcAft>
                <a:spcPts val="0"/>
              </a:spcAft>
              <a:buClr>
                <a:srgbClr val="FFFFFF"/>
              </a:buClr>
              <a:buSzPts val="1200"/>
              <a:buFont typeface="Arial"/>
              <a:buAutoNum type="arabicPeriod"/>
            </a:pPr>
            <a:r>
              <a:rPr b="0" i="0" lang="en" sz="1200" u="none" cap="none" strike="noStrike">
                <a:solidFill>
                  <a:srgbClr val="FFFFFF"/>
                </a:solidFill>
                <a:latin typeface="Barlow"/>
                <a:ea typeface="Barlow"/>
                <a:cs typeface="Barlow"/>
                <a:sym typeface="Barlow"/>
              </a:rPr>
              <a:t>Difficult to handle large metadata</a:t>
            </a:r>
            <a:endParaRPr b="0" i="0" sz="1200" u="none" cap="none" strike="noStrike">
              <a:solidFill>
                <a:srgbClr val="000000"/>
              </a:solidFill>
              <a:latin typeface="Arial"/>
              <a:ea typeface="Arial"/>
              <a:cs typeface="Arial"/>
              <a:sym typeface="Arial"/>
            </a:endParaRPr>
          </a:p>
          <a:p>
            <a:pPr indent="-254000" lvl="0" marL="254000" marR="0" rtl="0" algn="l">
              <a:lnSpc>
                <a:spcPct val="210000"/>
              </a:lnSpc>
              <a:spcBef>
                <a:spcPts val="0"/>
              </a:spcBef>
              <a:spcAft>
                <a:spcPts val="0"/>
              </a:spcAft>
              <a:buClr>
                <a:srgbClr val="FFFFFF"/>
              </a:buClr>
              <a:buSzPts val="1200"/>
              <a:buFont typeface="Arial"/>
              <a:buAutoNum type="arabicPeriod"/>
            </a:pPr>
            <a:r>
              <a:rPr b="0" i="0" lang="en" sz="1200" u="none" cap="none" strike="noStrike">
                <a:solidFill>
                  <a:srgbClr val="FFFFFF"/>
                </a:solidFill>
                <a:latin typeface="Barlow"/>
                <a:ea typeface="Barlow"/>
                <a:cs typeface="Barlow"/>
                <a:sym typeface="Barlow"/>
              </a:rPr>
              <a:t>“Too many files” problems</a:t>
            </a:r>
            <a:endParaRPr b="0" i="0" sz="1200" u="none" cap="none" strike="noStrike">
              <a:solidFill>
                <a:srgbClr val="FFFFFF"/>
              </a:solidFill>
              <a:latin typeface="Barlow"/>
              <a:ea typeface="Barlow"/>
              <a:cs typeface="Barlow"/>
              <a:sym typeface="Barlow"/>
            </a:endParaRPr>
          </a:p>
          <a:p>
            <a:pPr indent="-254000" lvl="0" marL="254000" marR="0" rtl="0" algn="l">
              <a:lnSpc>
                <a:spcPct val="210000"/>
              </a:lnSpc>
              <a:spcBef>
                <a:spcPts val="0"/>
              </a:spcBef>
              <a:spcAft>
                <a:spcPts val="0"/>
              </a:spcAft>
              <a:buClr>
                <a:srgbClr val="FFFFFF"/>
              </a:buClr>
              <a:buSzPts val="1200"/>
              <a:buFont typeface="Barlow"/>
              <a:buAutoNum type="arabicPeriod"/>
            </a:pPr>
            <a:r>
              <a:rPr b="0" i="0" lang="en" sz="1200" u="none" cap="none" strike="noStrike">
                <a:solidFill>
                  <a:srgbClr val="FFFFFF"/>
                </a:solidFill>
                <a:latin typeface="Barlow"/>
                <a:ea typeface="Barlow"/>
                <a:cs typeface="Barlow"/>
                <a:sym typeface="Barlow"/>
              </a:rPr>
              <a:t>Poor performance</a:t>
            </a:r>
            <a:endParaRPr b="0" i="0" sz="1200" u="none" cap="none" strike="noStrike">
              <a:solidFill>
                <a:srgbClr val="000000"/>
              </a:solidFill>
              <a:latin typeface="Arial"/>
              <a:ea typeface="Arial"/>
              <a:cs typeface="Arial"/>
              <a:sym typeface="Arial"/>
            </a:endParaRPr>
          </a:p>
          <a:p>
            <a:pPr indent="-254000" lvl="0" marL="254000" marR="0" rtl="0" algn="l">
              <a:lnSpc>
                <a:spcPct val="210000"/>
              </a:lnSpc>
              <a:spcBef>
                <a:spcPts val="0"/>
              </a:spcBef>
              <a:spcAft>
                <a:spcPts val="0"/>
              </a:spcAft>
              <a:buClr>
                <a:srgbClr val="FFFFFF"/>
              </a:buClr>
              <a:buSzPts val="1200"/>
              <a:buFont typeface="Arial"/>
              <a:buAutoNum type="arabicPeriod"/>
            </a:pPr>
            <a:r>
              <a:rPr b="0" i="0" lang="en" sz="1200" u="none" cap="none" strike="noStrike">
                <a:solidFill>
                  <a:srgbClr val="FFFFFF"/>
                </a:solidFill>
                <a:latin typeface="Barlow"/>
                <a:ea typeface="Barlow"/>
                <a:cs typeface="Barlow"/>
                <a:sym typeface="Barlow"/>
              </a:rPr>
              <a:t>Data quality issues</a:t>
            </a:r>
            <a:endParaRPr b="0" i="0" sz="1200" u="none" cap="none" strike="noStrike">
              <a:solidFill>
                <a:srgbClr val="FFFFFF"/>
              </a:solidFill>
              <a:latin typeface="Barlow"/>
              <a:ea typeface="Barlow"/>
              <a:cs typeface="Barlow"/>
              <a:sym typeface="Barlow"/>
            </a:endParaRPr>
          </a:p>
        </p:txBody>
      </p:sp>
      <p:sp>
        <p:nvSpPr>
          <p:cNvPr id="1116" name="Google Shape;1116;p166"/>
          <p:cNvSpPr txBox="1"/>
          <p:nvPr>
            <p:ph idx="4294967295" type="title"/>
          </p:nvPr>
        </p:nvSpPr>
        <p:spPr>
          <a:xfrm>
            <a:off x="279400" y="74875"/>
            <a:ext cx="8430600" cy="617100"/>
          </a:xfrm>
          <a:prstGeom prst="rect">
            <a:avLst/>
          </a:prstGeom>
          <a:noFill/>
          <a:ln>
            <a:noFill/>
          </a:ln>
        </p:spPr>
        <p:txBody>
          <a:bodyPr anchorCtr="0" anchor="ctr" bIns="34275" lIns="0" spcFirstLastPara="1" rIns="0" wrap="square" tIns="34275">
            <a:noAutofit/>
          </a:bodyPr>
          <a:lstStyle/>
          <a:p>
            <a:pPr indent="0" lvl="0" marL="0" rtl="0" algn="l">
              <a:spcBef>
                <a:spcPts val="0"/>
              </a:spcBef>
              <a:spcAft>
                <a:spcPts val="0"/>
              </a:spcAft>
              <a:buNone/>
            </a:pPr>
            <a:r>
              <a:rPr lang="en"/>
              <a:t>How Delta Lake overcomes Data Lake Challenges</a:t>
            </a:r>
            <a:endParaRPr/>
          </a:p>
        </p:txBody>
      </p:sp>
      <p:pic>
        <p:nvPicPr>
          <p:cNvPr id="1117" name="Google Shape;1117;p166"/>
          <p:cNvPicPr preferRelativeResize="0"/>
          <p:nvPr/>
        </p:nvPicPr>
        <p:blipFill rotWithShape="1">
          <a:blip r:embed="rId3">
            <a:alphaModFix/>
          </a:blip>
          <a:srcRect b="25414" l="12663" r="0" t="18741"/>
          <a:stretch/>
        </p:blipFill>
        <p:spPr>
          <a:xfrm>
            <a:off x="6097926" y="2294719"/>
            <a:ext cx="1473157" cy="942000"/>
          </a:xfrm>
          <a:prstGeom prst="rect">
            <a:avLst/>
          </a:prstGeom>
          <a:noFill/>
          <a:ln cap="flat" cmpd="sng" w="9525">
            <a:solidFill>
              <a:srgbClr val="1B3038"/>
            </a:solidFill>
            <a:prstDash val="solid"/>
            <a:round/>
            <a:headEnd len="sm" w="sm" type="none"/>
            <a:tailEnd len="sm" w="sm" type="none"/>
          </a:ln>
        </p:spPr>
      </p:pic>
      <p:sp>
        <p:nvSpPr>
          <p:cNvPr id="1118" name="Google Shape;1118;p16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9" name="Shape 829"/>
        <p:cNvGrpSpPr/>
        <p:nvPr/>
      </p:nvGrpSpPr>
      <p:grpSpPr>
        <a:xfrm>
          <a:off x="0" y="0"/>
          <a:ext cx="0" cy="0"/>
          <a:chOff x="0" y="0"/>
          <a:chExt cx="0" cy="0"/>
        </a:xfrm>
      </p:grpSpPr>
      <p:pic>
        <p:nvPicPr>
          <p:cNvPr descr="A close up of a logo&#10;&#10;Description automatically generated" id="830" name="Google Shape;830;p149"/>
          <p:cNvPicPr preferRelativeResize="0"/>
          <p:nvPr/>
        </p:nvPicPr>
        <p:blipFill rotWithShape="1">
          <a:blip r:embed="rId3">
            <a:alphaModFix/>
          </a:blip>
          <a:srcRect b="0" l="0" r="0" t="0"/>
          <a:stretch/>
        </p:blipFill>
        <p:spPr>
          <a:xfrm>
            <a:off x="1035769" y="3815438"/>
            <a:ext cx="1268377" cy="660112"/>
          </a:xfrm>
          <a:prstGeom prst="rect">
            <a:avLst/>
          </a:prstGeom>
          <a:noFill/>
          <a:ln>
            <a:noFill/>
          </a:ln>
        </p:spPr>
      </p:pic>
      <p:pic>
        <p:nvPicPr>
          <p:cNvPr descr="A close up of a logo&#10;&#10;Description automatically generated" id="831" name="Google Shape;831;p149"/>
          <p:cNvPicPr preferRelativeResize="0"/>
          <p:nvPr/>
        </p:nvPicPr>
        <p:blipFill rotWithShape="1">
          <a:blip r:embed="rId4">
            <a:alphaModFix/>
          </a:blip>
          <a:srcRect b="0" l="0" r="0" t="0"/>
          <a:stretch/>
        </p:blipFill>
        <p:spPr>
          <a:xfrm>
            <a:off x="2877975" y="3769012"/>
            <a:ext cx="1077580" cy="838125"/>
          </a:xfrm>
          <a:prstGeom prst="rect">
            <a:avLst/>
          </a:prstGeom>
          <a:noFill/>
          <a:ln>
            <a:noFill/>
          </a:ln>
        </p:spPr>
      </p:pic>
      <p:pic>
        <p:nvPicPr>
          <p:cNvPr descr="A close up of a logo&#10;&#10;Description automatically generated" id="832" name="Google Shape;832;p149"/>
          <p:cNvPicPr preferRelativeResize="0"/>
          <p:nvPr/>
        </p:nvPicPr>
        <p:blipFill rotWithShape="1">
          <a:blip r:embed="rId5">
            <a:alphaModFix/>
          </a:blip>
          <a:srcRect b="0" l="0" r="0" t="0"/>
          <a:stretch/>
        </p:blipFill>
        <p:spPr>
          <a:xfrm>
            <a:off x="4473469" y="3889913"/>
            <a:ext cx="1639868" cy="596325"/>
          </a:xfrm>
          <a:prstGeom prst="rect">
            <a:avLst/>
          </a:prstGeom>
          <a:noFill/>
          <a:ln>
            <a:noFill/>
          </a:ln>
        </p:spPr>
      </p:pic>
      <p:sp>
        <p:nvSpPr>
          <p:cNvPr id="833" name="Google Shape;833;p149"/>
          <p:cNvSpPr txBox="1"/>
          <p:nvPr>
            <p:ph idx="1" type="body"/>
          </p:nvPr>
        </p:nvSpPr>
        <p:spPr>
          <a:xfrm>
            <a:off x="345731" y="2503892"/>
            <a:ext cx="8445000" cy="1016400"/>
          </a:xfrm>
          <a:prstGeom prst="rect">
            <a:avLst/>
          </a:prstGeom>
          <a:noFill/>
          <a:ln>
            <a:noFill/>
          </a:ln>
        </p:spPr>
        <p:txBody>
          <a:bodyPr anchorCtr="0" anchor="t" bIns="34275" lIns="0" spcFirstLastPara="1" rIns="0" wrap="square" tIns="34275">
            <a:noAutofit/>
          </a:bodyPr>
          <a:lstStyle/>
          <a:p>
            <a:pPr indent="0" lvl="0" marL="0" rtl="0" algn="l">
              <a:lnSpc>
                <a:spcPct val="100000"/>
              </a:lnSpc>
              <a:spcBef>
                <a:spcPts val="0"/>
              </a:spcBef>
              <a:spcAft>
                <a:spcPts val="0"/>
              </a:spcAft>
              <a:buNone/>
            </a:pPr>
            <a:r>
              <a:t/>
            </a:r>
            <a:endParaRPr sz="1800">
              <a:solidFill>
                <a:srgbClr val="000000"/>
              </a:solidFill>
            </a:endParaRPr>
          </a:p>
          <a:p>
            <a:pPr indent="-279400" lvl="0" marL="342900" rtl="0" algn="l">
              <a:lnSpc>
                <a:spcPct val="115000"/>
              </a:lnSpc>
              <a:spcBef>
                <a:spcPts val="0"/>
              </a:spcBef>
              <a:spcAft>
                <a:spcPts val="0"/>
              </a:spcAft>
              <a:buClr>
                <a:srgbClr val="000000"/>
              </a:buClr>
              <a:buSzPts val="1800"/>
              <a:buChar char="▪"/>
            </a:pPr>
            <a:r>
              <a:rPr lang="en" sz="1800">
                <a:solidFill>
                  <a:srgbClr val="000000"/>
                </a:solidFill>
              </a:rPr>
              <a:t>Global company with over 5</a:t>
            </a:r>
            <a:r>
              <a:rPr lang="en" sz="1800">
                <a:solidFill>
                  <a:srgbClr val="000000"/>
                </a:solidFill>
              </a:rPr>
              <a:t>,000 customers</a:t>
            </a:r>
            <a:r>
              <a:rPr lang="en" sz="1800">
                <a:solidFill>
                  <a:srgbClr val="000000"/>
                </a:solidFill>
              </a:rPr>
              <a:t> and 450+ partners</a:t>
            </a:r>
            <a:endParaRPr sz="1800">
              <a:solidFill>
                <a:srgbClr val="000000"/>
              </a:solidFill>
            </a:endParaRPr>
          </a:p>
          <a:p>
            <a:pPr indent="-279400" lvl="0" marL="342900" rtl="0" algn="l">
              <a:lnSpc>
                <a:spcPct val="115000"/>
              </a:lnSpc>
              <a:spcBef>
                <a:spcPts val="0"/>
              </a:spcBef>
              <a:spcAft>
                <a:spcPts val="0"/>
              </a:spcAft>
              <a:buClr>
                <a:srgbClr val="000000"/>
              </a:buClr>
              <a:buSzPts val="1800"/>
              <a:buChar char="▪"/>
            </a:pPr>
            <a:r>
              <a:rPr lang="en" sz="1800">
                <a:solidFill>
                  <a:srgbClr val="000000"/>
                </a:solidFill>
              </a:rPr>
              <a:t>Original creators of popular data and machine learning open source projects</a:t>
            </a:r>
            <a:endParaRPr sz="1800">
              <a:solidFill>
                <a:srgbClr val="000000"/>
              </a:solidFill>
            </a:endParaRPr>
          </a:p>
        </p:txBody>
      </p:sp>
      <p:pic>
        <p:nvPicPr>
          <p:cNvPr id="834" name="Google Shape;834;p149"/>
          <p:cNvPicPr preferRelativeResize="0"/>
          <p:nvPr/>
        </p:nvPicPr>
        <p:blipFill>
          <a:blip r:embed="rId6">
            <a:alphaModFix/>
          </a:blip>
          <a:stretch>
            <a:fillRect/>
          </a:stretch>
        </p:blipFill>
        <p:spPr>
          <a:xfrm>
            <a:off x="2333888" y="296981"/>
            <a:ext cx="4149225" cy="660112"/>
          </a:xfrm>
          <a:prstGeom prst="rect">
            <a:avLst/>
          </a:prstGeom>
          <a:noFill/>
          <a:ln>
            <a:noFill/>
          </a:ln>
        </p:spPr>
      </p:pic>
      <p:sp>
        <p:nvSpPr>
          <p:cNvPr id="835" name="Google Shape;835;p149"/>
          <p:cNvSpPr/>
          <p:nvPr/>
        </p:nvSpPr>
        <p:spPr>
          <a:xfrm>
            <a:off x="38" y="1214438"/>
            <a:ext cx="9144000" cy="1275300"/>
          </a:xfrm>
          <a:prstGeom prst="snip1Rect">
            <a:avLst>
              <a:gd fmla="val 0" name="adj"/>
            </a:avLst>
          </a:prstGeom>
          <a:solidFill>
            <a:schemeClr val="accent3"/>
          </a:solidFill>
          <a:ln>
            <a:noFill/>
          </a:ln>
        </p:spPr>
        <p:txBody>
          <a:bodyPr anchorCtr="0" anchor="ctr" bIns="0" lIns="137150" spcFirstLastPara="1" rIns="137150" wrap="square" tIns="0">
            <a:noAutofit/>
          </a:bodyPr>
          <a:lstStyle/>
          <a:p>
            <a:pPr indent="0" lvl="0" marL="0" rtl="0" algn="ctr">
              <a:spcBef>
                <a:spcPts val="0"/>
              </a:spcBef>
              <a:spcAft>
                <a:spcPts val="0"/>
              </a:spcAft>
              <a:buNone/>
            </a:pPr>
            <a:r>
              <a:rPr lang="en" sz="1800">
                <a:solidFill>
                  <a:schemeClr val="lt1"/>
                </a:solidFill>
                <a:latin typeface="Barlow"/>
                <a:ea typeface="Barlow"/>
                <a:cs typeface="Barlow"/>
                <a:sym typeface="Barlow"/>
              </a:rPr>
              <a:t>A unified data analytics platform for accelerating innovation across </a:t>
            </a:r>
            <a:endParaRPr sz="1800">
              <a:solidFill>
                <a:schemeClr val="lt1"/>
              </a:solidFill>
              <a:latin typeface="Barlow"/>
              <a:ea typeface="Barlow"/>
              <a:cs typeface="Barlow"/>
              <a:sym typeface="Barlow"/>
            </a:endParaRPr>
          </a:p>
          <a:p>
            <a:pPr indent="0" lvl="0" marL="0" rtl="0" algn="ctr">
              <a:spcBef>
                <a:spcPts val="0"/>
              </a:spcBef>
              <a:spcAft>
                <a:spcPts val="0"/>
              </a:spcAft>
              <a:buNone/>
            </a:pPr>
            <a:r>
              <a:rPr lang="en" sz="1800">
                <a:solidFill>
                  <a:schemeClr val="lt1"/>
                </a:solidFill>
                <a:latin typeface="Barlow"/>
                <a:ea typeface="Barlow"/>
                <a:cs typeface="Barlow"/>
                <a:sym typeface="Barlow"/>
              </a:rPr>
              <a:t>data engineering, data science, and analytics</a:t>
            </a:r>
            <a:endParaRPr sz="1100">
              <a:solidFill>
                <a:schemeClr val="lt1"/>
              </a:solidFill>
            </a:endParaRPr>
          </a:p>
        </p:txBody>
      </p:sp>
      <p:pic>
        <p:nvPicPr>
          <p:cNvPr id="836" name="Google Shape;836;p149"/>
          <p:cNvPicPr preferRelativeResize="0"/>
          <p:nvPr/>
        </p:nvPicPr>
        <p:blipFill>
          <a:blip r:embed="rId7">
            <a:alphaModFix/>
          </a:blip>
          <a:stretch>
            <a:fillRect/>
          </a:stretch>
        </p:blipFill>
        <p:spPr>
          <a:xfrm>
            <a:off x="6631256" y="3769013"/>
            <a:ext cx="1416336" cy="738094"/>
          </a:xfrm>
          <a:prstGeom prst="rect">
            <a:avLst/>
          </a:prstGeom>
          <a:noFill/>
          <a:ln>
            <a:noFill/>
          </a:ln>
        </p:spPr>
      </p:pic>
      <p:sp>
        <p:nvSpPr>
          <p:cNvPr id="837" name="Google Shape;837;p14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2" name="Shape 1122"/>
        <p:cNvGrpSpPr/>
        <p:nvPr/>
      </p:nvGrpSpPr>
      <p:grpSpPr>
        <a:xfrm>
          <a:off x="0" y="0"/>
          <a:ext cx="0" cy="0"/>
          <a:chOff x="0" y="0"/>
          <a:chExt cx="0" cy="0"/>
        </a:xfrm>
      </p:grpSpPr>
      <p:sp>
        <p:nvSpPr>
          <p:cNvPr id="1123" name="Google Shape;1123;p167"/>
          <p:cNvSpPr/>
          <p:nvPr/>
        </p:nvSpPr>
        <p:spPr>
          <a:xfrm>
            <a:off x="228600" y="723956"/>
            <a:ext cx="4572000" cy="4007400"/>
          </a:xfrm>
          <a:prstGeom prst="snip1Rect">
            <a:avLst>
              <a:gd fmla="val 5433" name="adj"/>
            </a:avLst>
          </a:prstGeom>
          <a:solidFill>
            <a:srgbClr val="00154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FFFFFF"/>
              </a:solidFill>
              <a:latin typeface="Arial"/>
              <a:ea typeface="Arial"/>
              <a:cs typeface="Arial"/>
              <a:sym typeface="Arial"/>
            </a:endParaRPr>
          </a:p>
        </p:txBody>
      </p:sp>
      <p:sp>
        <p:nvSpPr>
          <p:cNvPr id="1124" name="Google Shape;1124;p167"/>
          <p:cNvSpPr txBox="1"/>
          <p:nvPr/>
        </p:nvSpPr>
        <p:spPr>
          <a:xfrm>
            <a:off x="5257856" y="673894"/>
            <a:ext cx="3692400" cy="744000"/>
          </a:xfrm>
          <a:prstGeom prst="rect">
            <a:avLst/>
          </a:prstGeom>
          <a:noFill/>
          <a:ln>
            <a:noFill/>
          </a:ln>
        </p:spPr>
        <p:txBody>
          <a:bodyPr anchorCtr="0" anchor="ctr" bIns="34275" lIns="0" spcFirstLastPara="1" rIns="0" wrap="square" tIns="34275">
            <a:noAutofit/>
          </a:bodyPr>
          <a:lstStyle/>
          <a:p>
            <a:pPr indent="0" lvl="0" marL="0" rtl="0" algn="l">
              <a:lnSpc>
                <a:spcPct val="90000"/>
              </a:lnSpc>
              <a:spcBef>
                <a:spcPts val="0"/>
              </a:spcBef>
              <a:spcAft>
                <a:spcPts val="0"/>
              </a:spcAft>
              <a:buNone/>
            </a:pPr>
            <a:r>
              <a:rPr lang="en" sz="3000">
                <a:solidFill>
                  <a:srgbClr val="001543"/>
                </a:solidFill>
                <a:latin typeface="Barlow"/>
                <a:ea typeface="Barlow"/>
                <a:cs typeface="Barlow"/>
                <a:sym typeface="Barlow"/>
              </a:rPr>
              <a:t>ACID Transactions</a:t>
            </a:r>
            <a:endParaRPr sz="3000">
              <a:solidFill>
                <a:srgbClr val="001543"/>
              </a:solidFill>
              <a:latin typeface="Barlow"/>
              <a:ea typeface="Barlow"/>
              <a:cs typeface="Barlow"/>
              <a:sym typeface="Barlow"/>
            </a:endParaRPr>
          </a:p>
        </p:txBody>
      </p:sp>
      <p:sp>
        <p:nvSpPr>
          <p:cNvPr id="1125" name="Google Shape;1125;p167"/>
          <p:cNvSpPr/>
          <p:nvPr/>
        </p:nvSpPr>
        <p:spPr>
          <a:xfrm rot="5400000">
            <a:off x="4756177" y="1652232"/>
            <a:ext cx="328800" cy="158700"/>
          </a:xfrm>
          <a:prstGeom prst="triangle">
            <a:avLst>
              <a:gd fmla="val 50708" name="adj"/>
            </a:avLst>
          </a:prstGeom>
          <a:solidFill>
            <a:srgbClr val="51006C"/>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FFFFFF"/>
              </a:solidFill>
              <a:latin typeface="Arial"/>
              <a:ea typeface="Arial"/>
              <a:cs typeface="Arial"/>
              <a:sym typeface="Arial"/>
            </a:endParaRPr>
          </a:p>
        </p:txBody>
      </p:sp>
      <p:sp>
        <p:nvSpPr>
          <p:cNvPr id="1126" name="Google Shape;1126;p167"/>
          <p:cNvSpPr txBox="1"/>
          <p:nvPr/>
        </p:nvSpPr>
        <p:spPr>
          <a:xfrm>
            <a:off x="5257856" y="1498445"/>
            <a:ext cx="3692400" cy="9420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500"/>
              <a:buFont typeface="Arial"/>
              <a:buNone/>
            </a:pPr>
            <a:r>
              <a:rPr b="1" i="0" lang="en" sz="1500" u="none" cap="none" strike="noStrike">
                <a:solidFill>
                  <a:srgbClr val="001544"/>
                </a:solidFill>
                <a:latin typeface="Barlow"/>
                <a:ea typeface="Barlow"/>
                <a:cs typeface="Barlow"/>
                <a:sym typeface="Barlow"/>
              </a:rPr>
              <a:t>Make every operation transactional</a:t>
            </a:r>
            <a:endParaRPr b="0" i="0" sz="1100" u="none" cap="none" strike="noStrike">
              <a:solidFill>
                <a:srgbClr val="000000"/>
              </a:solidFill>
              <a:latin typeface="Arial"/>
              <a:ea typeface="Arial"/>
              <a:cs typeface="Arial"/>
              <a:sym typeface="Arial"/>
            </a:endParaRPr>
          </a:p>
          <a:p>
            <a:pPr indent="-215900" lvl="0" marL="215900" marR="0" rtl="0" algn="l">
              <a:lnSpc>
                <a:spcPct val="100000"/>
              </a:lnSpc>
              <a:spcBef>
                <a:spcPts val="500"/>
              </a:spcBef>
              <a:spcAft>
                <a:spcPts val="0"/>
              </a:spcAft>
              <a:buClr>
                <a:srgbClr val="FF3620"/>
              </a:buClr>
              <a:buSzPts val="1200"/>
              <a:buFont typeface="Arial"/>
              <a:buChar char="•"/>
            </a:pPr>
            <a:r>
              <a:rPr b="0" i="0" lang="en" sz="1500" u="none" cap="none" strike="noStrike">
                <a:solidFill>
                  <a:srgbClr val="001544"/>
                </a:solidFill>
                <a:latin typeface="Barlow"/>
                <a:ea typeface="Barlow"/>
                <a:cs typeface="Barlow"/>
                <a:sym typeface="Barlow"/>
              </a:rPr>
              <a:t>It either fully succeeds - or it is fully aborted for later retries</a:t>
            </a:r>
            <a:endParaRPr b="0" i="0" sz="1500" u="none" cap="none" strike="noStrike">
              <a:solidFill>
                <a:srgbClr val="FFFFFF"/>
              </a:solidFill>
              <a:latin typeface="Barlow"/>
              <a:ea typeface="Barlow"/>
              <a:cs typeface="Barlow"/>
              <a:sym typeface="Barlow"/>
            </a:endParaRPr>
          </a:p>
        </p:txBody>
      </p:sp>
      <p:sp>
        <p:nvSpPr>
          <p:cNvPr id="1127" name="Google Shape;1127;p167"/>
          <p:cNvSpPr txBox="1"/>
          <p:nvPr/>
        </p:nvSpPr>
        <p:spPr>
          <a:xfrm>
            <a:off x="5346938" y="2653781"/>
            <a:ext cx="2585100" cy="20775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Consolas"/>
                <a:ea typeface="Consolas"/>
                <a:cs typeface="Consolas"/>
                <a:sym typeface="Consolas"/>
              </a:rPr>
              <a:t>/path/to/table/_delta_log</a:t>
            </a:r>
            <a:endParaRPr b="0" i="0" sz="1400" u="none" cap="none" strike="noStrike">
              <a:solidFill>
                <a:srgbClr val="000000"/>
              </a:solidFill>
              <a:latin typeface="Consolas"/>
              <a:ea typeface="Consolas"/>
              <a:cs typeface="Consolas"/>
              <a:sym typeface="Consolas"/>
            </a:endParaRPr>
          </a:p>
          <a:p>
            <a:pPr indent="-254000" lvl="0" marL="342900" marR="0" rtl="0" algn="l">
              <a:lnSpc>
                <a:spcPct val="100000"/>
              </a:lnSpc>
              <a:spcBef>
                <a:spcPts val="0"/>
              </a:spcBef>
              <a:spcAft>
                <a:spcPts val="0"/>
              </a:spcAft>
              <a:buClr>
                <a:srgbClr val="000000"/>
              </a:buClr>
              <a:buSzPts val="1400"/>
              <a:buFont typeface="Consolas"/>
              <a:buChar char="-"/>
            </a:pPr>
            <a:r>
              <a:rPr b="0" i="0" lang="en" sz="1400" u="none" cap="none" strike="noStrike">
                <a:solidFill>
                  <a:srgbClr val="000000"/>
                </a:solidFill>
                <a:latin typeface="Consolas"/>
                <a:ea typeface="Consolas"/>
                <a:cs typeface="Consolas"/>
                <a:sym typeface="Consolas"/>
              </a:rPr>
              <a:t>0000.json</a:t>
            </a:r>
            <a:endParaRPr b="0" i="0" sz="1400" u="none" cap="none" strike="noStrike">
              <a:solidFill>
                <a:srgbClr val="000000"/>
              </a:solidFill>
              <a:latin typeface="Consolas"/>
              <a:ea typeface="Consolas"/>
              <a:cs typeface="Consolas"/>
              <a:sym typeface="Consolas"/>
            </a:endParaRPr>
          </a:p>
          <a:p>
            <a:pPr indent="-254000" lvl="0" marL="342900" marR="0" rtl="0" algn="l">
              <a:lnSpc>
                <a:spcPct val="100000"/>
              </a:lnSpc>
              <a:spcBef>
                <a:spcPts val="0"/>
              </a:spcBef>
              <a:spcAft>
                <a:spcPts val="0"/>
              </a:spcAft>
              <a:buClr>
                <a:srgbClr val="000000"/>
              </a:buClr>
              <a:buSzPts val="1400"/>
              <a:buFont typeface="Consolas"/>
              <a:buChar char="-"/>
            </a:pPr>
            <a:r>
              <a:rPr b="0" i="0" lang="en" sz="1400" u="none" cap="none" strike="noStrike">
                <a:solidFill>
                  <a:srgbClr val="000000"/>
                </a:solidFill>
                <a:latin typeface="Consolas"/>
                <a:ea typeface="Consolas"/>
                <a:cs typeface="Consolas"/>
                <a:sym typeface="Consolas"/>
              </a:rPr>
              <a:t>0001.json</a:t>
            </a:r>
            <a:endParaRPr b="0" i="0" sz="1400" u="none" cap="none" strike="noStrike">
              <a:solidFill>
                <a:srgbClr val="000000"/>
              </a:solidFill>
              <a:latin typeface="Consolas"/>
              <a:ea typeface="Consolas"/>
              <a:cs typeface="Consolas"/>
              <a:sym typeface="Consolas"/>
            </a:endParaRPr>
          </a:p>
          <a:p>
            <a:pPr indent="-254000" lvl="0" marL="342900" marR="0" rtl="0" algn="l">
              <a:lnSpc>
                <a:spcPct val="100000"/>
              </a:lnSpc>
              <a:spcBef>
                <a:spcPts val="0"/>
              </a:spcBef>
              <a:spcAft>
                <a:spcPts val="0"/>
              </a:spcAft>
              <a:buClr>
                <a:srgbClr val="000000"/>
              </a:buClr>
              <a:buSzPts val="1400"/>
              <a:buFont typeface="Consolas"/>
              <a:buChar char="-"/>
            </a:pPr>
            <a:r>
              <a:rPr b="0" i="0" lang="en" sz="1400" u="none" cap="none" strike="noStrike">
                <a:solidFill>
                  <a:srgbClr val="000000"/>
                </a:solidFill>
                <a:latin typeface="Consolas"/>
                <a:ea typeface="Consolas"/>
                <a:cs typeface="Consolas"/>
                <a:sym typeface="Consolas"/>
              </a:rPr>
              <a:t>0002.json</a:t>
            </a:r>
            <a:endParaRPr b="0" i="0" sz="1400" u="none" cap="none" strike="noStrike">
              <a:solidFill>
                <a:srgbClr val="000000"/>
              </a:solidFill>
              <a:latin typeface="Consolas"/>
              <a:ea typeface="Consolas"/>
              <a:cs typeface="Consolas"/>
              <a:sym typeface="Consolas"/>
            </a:endParaRPr>
          </a:p>
          <a:p>
            <a:pPr indent="-254000" lvl="0" marL="342900" marR="0" rtl="0" algn="l">
              <a:lnSpc>
                <a:spcPct val="100000"/>
              </a:lnSpc>
              <a:spcBef>
                <a:spcPts val="0"/>
              </a:spcBef>
              <a:spcAft>
                <a:spcPts val="0"/>
              </a:spcAft>
              <a:buClr>
                <a:srgbClr val="000000"/>
              </a:buClr>
              <a:buSzPts val="1400"/>
              <a:buFont typeface="Consolas"/>
              <a:buChar char="-"/>
            </a:pPr>
            <a:r>
              <a:rPr b="0" i="0" lang="en" sz="1400" u="none" cap="none" strike="noStrike">
                <a:solidFill>
                  <a:srgbClr val="000000"/>
                </a:solidFill>
                <a:latin typeface="Consolas"/>
                <a:ea typeface="Consolas"/>
                <a:cs typeface="Consolas"/>
                <a:sym typeface="Consolas"/>
              </a:rPr>
              <a:t>…</a:t>
            </a:r>
            <a:endParaRPr b="0" i="0" sz="1400" u="none" cap="none" strike="noStrike">
              <a:solidFill>
                <a:srgbClr val="000000"/>
              </a:solidFill>
              <a:latin typeface="Consolas"/>
              <a:ea typeface="Consolas"/>
              <a:cs typeface="Consolas"/>
              <a:sym typeface="Consolas"/>
            </a:endParaRPr>
          </a:p>
          <a:p>
            <a:pPr indent="-254000" lvl="0" marL="342900" marR="0" rtl="0" algn="l">
              <a:lnSpc>
                <a:spcPct val="100000"/>
              </a:lnSpc>
              <a:spcBef>
                <a:spcPts val="0"/>
              </a:spcBef>
              <a:spcAft>
                <a:spcPts val="0"/>
              </a:spcAft>
              <a:buClr>
                <a:srgbClr val="000000"/>
              </a:buClr>
              <a:buSzPts val="1400"/>
              <a:buFont typeface="Consolas"/>
              <a:buChar char="-"/>
            </a:pPr>
            <a:r>
              <a:rPr b="0" i="0" lang="en" sz="1400" u="none" cap="none" strike="noStrike">
                <a:solidFill>
                  <a:srgbClr val="000000"/>
                </a:solidFill>
                <a:latin typeface="Consolas"/>
                <a:ea typeface="Consolas"/>
                <a:cs typeface="Consolas"/>
                <a:sym typeface="Consolas"/>
              </a:rPr>
              <a:t>0010.parquet</a:t>
            </a:r>
            <a:endParaRPr b="0" i="0" sz="1400" u="none" cap="none" strike="noStrike">
              <a:solidFill>
                <a:srgbClr val="000000"/>
              </a:solidFill>
              <a:latin typeface="Consolas"/>
              <a:ea typeface="Consolas"/>
              <a:cs typeface="Consolas"/>
              <a:sym typeface="Consolas"/>
            </a:endParaRPr>
          </a:p>
        </p:txBody>
      </p:sp>
      <p:sp>
        <p:nvSpPr>
          <p:cNvPr id="1128" name="Google Shape;1128;p167"/>
          <p:cNvSpPr txBox="1"/>
          <p:nvPr/>
        </p:nvSpPr>
        <p:spPr>
          <a:xfrm>
            <a:off x="6563644" y="2716088"/>
            <a:ext cx="257700" cy="11013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5600"/>
              <a:buFont typeface="Arial"/>
              <a:buNone/>
            </a:pPr>
            <a:r>
              <a:rPr b="0" i="0" lang="en" sz="5600" u="none" cap="none" strike="noStrike">
                <a:solidFill>
                  <a:srgbClr val="000000"/>
                </a:solidFill>
                <a:latin typeface="Source Sans Pro ExtraLight"/>
                <a:ea typeface="Source Sans Pro ExtraLight"/>
                <a:cs typeface="Source Sans Pro ExtraLight"/>
                <a:sym typeface="Source Sans Pro ExtraLight"/>
              </a:rPr>
              <a:t>{</a:t>
            </a:r>
            <a:endParaRPr b="0" i="0" sz="5600" u="none" cap="none" strike="noStrike">
              <a:solidFill>
                <a:srgbClr val="000000"/>
              </a:solidFill>
              <a:latin typeface="Source Sans Pro ExtraLight"/>
              <a:ea typeface="Source Sans Pro ExtraLight"/>
              <a:cs typeface="Source Sans Pro ExtraLight"/>
              <a:sym typeface="Source Sans Pro ExtraLight"/>
            </a:endParaRPr>
          </a:p>
        </p:txBody>
      </p:sp>
      <p:sp>
        <p:nvSpPr>
          <p:cNvPr id="1129" name="Google Shape;1129;p167"/>
          <p:cNvSpPr txBox="1"/>
          <p:nvPr/>
        </p:nvSpPr>
        <p:spPr>
          <a:xfrm>
            <a:off x="6764119" y="2973563"/>
            <a:ext cx="1894800" cy="6663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38761D"/>
                </a:solidFill>
                <a:latin typeface="Barlow"/>
                <a:ea typeface="Barlow"/>
                <a:cs typeface="Barlow"/>
                <a:sym typeface="Barlow"/>
              </a:rPr>
              <a:t>Add       file1.parquet</a:t>
            </a:r>
            <a:endParaRPr b="0" i="0" sz="1100" u="none" cap="none" strike="noStrike">
              <a:solidFill>
                <a:srgbClr val="38761D"/>
              </a:solidFill>
              <a:latin typeface="Barlow"/>
              <a:ea typeface="Barlow"/>
              <a:cs typeface="Barlow"/>
              <a:sym typeface="Barlow"/>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38761D"/>
                </a:solidFill>
                <a:latin typeface="Barlow"/>
                <a:ea typeface="Barlow"/>
                <a:cs typeface="Barlow"/>
                <a:sym typeface="Barlow"/>
              </a:rPr>
              <a:t>Add       file2.parquet</a:t>
            </a:r>
            <a:endParaRPr b="0" i="0" sz="1100" u="none" cap="none" strike="noStrike">
              <a:solidFill>
                <a:srgbClr val="38761D"/>
              </a:solidFill>
              <a:latin typeface="Barlow"/>
              <a:ea typeface="Barlow"/>
              <a:cs typeface="Barlow"/>
              <a:sym typeface="Barlow"/>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Barlow"/>
                <a:ea typeface="Barlow"/>
                <a:cs typeface="Barlow"/>
                <a:sym typeface="Barlow"/>
              </a:rPr>
              <a:t>...</a:t>
            </a:r>
            <a:endParaRPr b="0" i="0" sz="1100" u="none" cap="none" strike="noStrike">
              <a:solidFill>
                <a:srgbClr val="000000"/>
              </a:solidFill>
              <a:latin typeface="Barlow"/>
              <a:ea typeface="Barlow"/>
              <a:cs typeface="Barlow"/>
              <a:sym typeface="Barlow"/>
            </a:endParaRPr>
          </a:p>
        </p:txBody>
      </p:sp>
      <p:sp>
        <p:nvSpPr>
          <p:cNvPr id="1130" name="Google Shape;1130;p167"/>
          <p:cNvSpPr/>
          <p:nvPr/>
        </p:nvSpPr>
        <p:spPr>
          <a:xfrm>
            <a:off x="228600" y="723956"/>
            <a:ext cx="4572000" cy="2127900"/>
          </a:xfrm>
          <a:prstGeom prst="snip1Rect">
            <a:avLst>
              <a:gd fmla="val 9179" name="adj"/>
            </a:avLst>
          </a:prstGeom>
          <a:solidFill>
            <a:srgbClr val="79468E"/>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FFFFFF"/>
              </a:solidFill>
              <a:latin typeface="Arial"/>
              <a:ea typeface="Arial"/>
              <a:cs typeface="Arial"/>
              <a:sym typeface="Arial"/>
            </a:endParaRPr>
          </a:p>
        </p:txBody>
      </p:sp>
      <p:sp>
        <p:nvSpPr>
          <p:cNvPr id="1131" name="Google Shape;1131;p167"/>
          <p:cNvSpPr txBox="1"/>
          <p:nvPr/>
        </p:nvSpPr>
        <p:spPr>
          <a:xfrm>
            <a:off x="550478" y="957394"/>
            <a:ext cx="3760800" cy="3540600"/>
          </a:xfrm>
          <a:prstGeom prst="rect">
            <a:avLst/>
          </a:prstGeom>
          <a:noFill/>
          <a:ln>
            <a:noFill/>
          </a:ln>
        </p:spPr>
        <p:txBody>
          <a:bodyPr anchorCtr="0" anchor="ctr" bIns="68575" lIns="68575" spcFirstLastPara="1" rIns="68575" wrap="square" tIns="68575">
            <a:noAutofit/>
          </a:bodyPr>
          <a:lstStyle/>
          <a:p>
            <a:pPr indent="-254000" lvl="0" marL="254000" marR="0" rtl="0" algn="l">
              <a:lnSpc>
                <a:spcPct val="210000"/>
              </a:lnSpc>
              <a:spcBef>
                <a:spcPts val="0"/>
              </a:spcBef>
              <a:spcAft>
                <a:spcPts val="0"/>
              </a:spcAft>
              <a:buClr>
                <a:srgbClr val="FFFFFF"/>
              </a:buClr>
              <a:buSzPts val="1200"/>
              <a:buFont typeface="Arial"/>
              <a:buAutoNum type="arabicPeriod"/>
            </a:pPr>
            <a:r>
              <a:rPr b="0" i="0" lang="en" sz="1200" u="none" cap="none" strike="noStrike">
                <a:solidFill>
                  <a:srgbClr val="FFFFFF"/>
                </a:solidFill>
                <a:latin typeface="Barlow"/>
                <a:ea typeface="Barlow"/>
                <a:cs typeface="Barlow"/>
                <a:sym typeface="Barlow"/>
              </a:rPr>
              <a:t>Hard to append data</a:t>
            </a:r>
            <a:endParaRPr b="0" i="0" sz="1200" u="none" cap="none" strike="noStrike">
              <a:solidFill>
                <a:srgbClr val="FFFFFF"/>
              </a:solidFill>
              <a:latin typeface="Barlow"/>
              <a:ea typeface="Barlow"/>
              <a:cs typeface="Barlow"/>
              <a:sym typeface="Barlow"/>
            </a:endParaRPr>
          </a:p>
          <a:p>
            <a:pPr indent="-254000" lvl="0" marL="254000" marR="0" rtl="0" algn="l">
              <a:lnSpc>
                <a:spcPct val="210000"/>
              </a:lnSpc>
              <a:spcBef>
                <a:spcPts val="0"/>
              </a:spcBef>
              <a:spcAft>
                <a:spcPts val="0"/>
              </a:spcAft>
              <a:buClr>
                <a:srgbClr val="FFFFFF"/>
              </a:buClr>
              <a:buSzPts val="1200"/>
              <a:buFont typeface="Arial"/>
              <a:buAutoNum type="arabicPeriod"/>
            </a:pPr>
            <a:r>
              <a:rPr b="0" i="0" lang="en" sz="1200" u="none" cap="none" strike="noStrike">
                <a:solidFill>
                  <a:srgbClr val="FFFFFF"/>
                </a:solidFill>
                <a:latin typeface="Barlow"/>
                <a:ea typeface="Barlow"/>
                <a:cs typeface="Barlow"/>
                <a:sym typeface="Barlow"/>
              </a:rPr>
              <a:t>Modification of existing data difficult</a:t>
            </a:r>
            <a:endParaRPr b="0" i="0" sz="1200" u="none" cap="none" strike="noStrike">
              <a:solidFill>
                <a:srgbClr val="FFFFFF"/>
              </a:solidFill>
              <a:latin typeface="Barlow"/>
              <a:ea typeface="Barlow"/>
              <a:cs typeface="Barlow"/>
              <a:sym typeface="Barlow"/>
            </a:endParaRPr>
          </a:p>
          <a:p>
            <a:pPr indent="-254000" lvl="0" marL="254000" marR="0" rtl="0" algn="l">
              <a:lnSpc>
                <a:spcPct val="210000"/>
              </a:lnSpc>
              <a:spcBef>
                <a:spcPts val="0"/>
              </a:spcBef>
              <a:spcAft>
                <a:spcPts val="0"/>
              </a:spcAft>
              <a:buClr>
                <a:srgbClr val="FFFFFF"/>
              </a:buClr>
              <a:buSzPts val="1200"/>
              <a:buFont typeface="Arial"/>
              <a:buAutoNum type="arabicPeriod"/>
            </a:pPr>
            <a:r>
              <a:rPr b="0" i="0" lang="en" sz="1200" u="none" cap="none" strike="noStrike">
                <a:solidFill>
                  <a:srgbClr val="FFFFFF"/>
                </a:solidFill>
                <a:latin typeface="Barlow"/>
                <a:ea typeface="Barlow"/>
                <a:cs typeface="Barlow"/>
                <a:sym typeface="Barlow"/>
              </a:rPr>
              <a:t>Jobs failing mid way</a:t>
            </a:r>
            <a:endParaRPr b="0" i="0" sz="1200" u="none" cap="none" strike="noStrike">
              <a:solidFill>
                <a:srgbClr val="FFFFFF"/>
              </a:solidFill>
              <a:latin typeface="Barlow"/>
              <a:ea typeface="Barlow"/>
              <a:cs typeface="Barlow"/>
              <a:sym typeface="Barlow"/>
            </a:endParaRPr>
          </a:p>
          <a:p>
            <a:pPr indent="-254000" lvl="0" marL="254000" marR="0" rtl="0" algn="l">
              <a:lnSpc>
                <a:spcPct val="210000"/>
              </a:lnSpc>
              <a:spcBef>
                <a:spcPts val="0"/>
              </a:spcBef>
              <a:spcAft>
                <a:spcPts val="0"/>
              </a:spcAft>
              <a:buClr>
                <a:srgbClr val="FFFFFF"/>
              </a:buClr>
              <a:buSzPts val="1200"/>
              <a:buFont typeface="Arial"/>
              <a:buAutoNum type="arabicPeriod"/>
            </a:pPr>
            <a:r>
              <a:rPr b="0" i="0" lang="en" sz="1200" u="none" cap="none" strike="noStrike">
                <a:solidFill>
                  <a:srgbClr val="FFFFFF"/>
                </a:solidFill>
                <a:latin typeface="Barlow"/>
                <a:ea typeface="Barlow"/>
                <a:cs typeface="Barlow"/>
                <a:sym typeface="Barlow"/>
              </a:rPr>
              <a:t>Real-time operations hard</a:t>
            </a:r>
            <a:endParaRPr b="0" i="0" sz="1200" u="none" cap="none" strike="noStrike">
              <a:solidFill>
                <a:srgbClr val="FFFFFF"/>
              </a:solidFill>
              <a:latin typeface="Barlow"/>
              <a:ea typeface="Barlow"/>
              <a:cs typeface="Barlow"/>
              <a:sym typeface="Barlow"/>
            </a:endParaRPr>
          </a:p>
          <a:p>
            <a:pPr indent="-254000" lvl="0" marL="254000" marR="0" rtl="0" algn="l">
              <a:lnSpc>
                <a:spcPct val="210000"/>
              </a:lnSpc>
              <a:spcBef>
                <a:spcPts val="0"/>
              </a:spcBef>
              <a:spcAft>
                <a:spcPts val="0"/>
              </a:spcAft>
              <a:buClr>
                <a:srgbClr val="FFFFFF"/>
              </a:buClr>
              <a:buSzPts val="1200"/>
              <a:buFont typeface="Arial"/>
              <a:buAutoNum type="arabicPeriod"/>
            </a:pPr>
            <a:r>
              <a:rPr b="0" i="0" lang="en" sz="1200" u="none" cap="none" strike="noStrike">
                <a:solidFill>
                  <a:srgbClr val="FFFFFF"/>
                </a:solidFill>
                <a:latin typeface="Barlow"/>
                <a:ea typeface="Barlow"/>
                <a:cs typeface="Barlow"/>
                <a:sym typeface="Barlow"/>
              </a:rPr>
              <a:t>Costly to keep historical data versions</a:t>
            </a:r>
            <a:endParaRPr b="0" i="0" sz="1200" u="none" cap="none" strike="noStrike">
              <a:solidFill>
                <a:srgbClr val="FFFFFF"/>
              </a:solidFill>
              <a:latin typeface="Barlow"/>
              <a:ea typeface="Barlow"/>
              <a:cs typeface="Barlow"/>
              <a:sym typeface="Barlow"/>
            </a:endParaRPr>
          </a:p>
          <a:p>
            <a:pPr indent="-254000" lvl="0" marL="254000" marR="0" rtl="0" algn="l">
              <a:lnSpc>
                <a:spcPct val="210000"/>
              </a:lnSpc>
              <a:spcBef>
                <a:spcPts val="0"/>
              </a:spcBef>
              <a:spcAft>
                <a:spcPts val="0"/>
              </a:spcAft>
              <a:buClr>
                <a:srgbClr val="FFFFFF"/>
              </a:buClr>
              <a:buSzPts val="1200"/>
              <a:buFont typeface="Arial"/>
              <a:buAutoNum type="arabicPeriod"/>
            </a:pPr>
            <a:r>
              <a:rPr b="0" i="0" lang="en" sz="1200" u="none" cap="none" strike="noStrike">
                <a:solidFill>
                  <a:srgbClr val="FFFFFF"/>
                </a:solidFill>
                <a:latin typeface="Barlow"/>
                <a:ea typeface="Barlow"/>
                <a:cs typeface="Barlow"/>
                <a:sym typeface="Barlow"/>
              </a:rPr>
              <a:t>Difficult to handle large metadata</a:t>
            </a:r>
            <a:endParaRPr b="0" i="0" sz="1200" u="none" cap="none" strike="noStrike">
              <a:solidFill>
                <a:srgbClr val="000000"/>
              </a:solidFill>
              <a:latin typeface="Arial"/>
              <a:ea typeface="Arial"/>
              <a:cs typeface="Arial"/>
              <a:sym typeface="Arial"/>
            </a:endParaRPr>
          </a:p>
          <a:p>
            <a:pPr indent="-254000" lvl="0" marL="254000" marR="0" rtl="0" algn="l">
              <a:lnSpc>
                <a:spcPct val="210000"/>
              </a:lnSpc>
              <a:spcBef>
                <a:spcPts val="0"/>
              </a:spcBef>
              <a:spcAft>
                <a:spcPts val="0"/>
              </a:spcAft>
              <a:buClr>
                <a:srgbClr val="FFFFFF"/>
              </a:buClr>
              <a:buSzPts val="1200"/>
              <a:buFont typeface="Arial"/>
              <a:buAutoNum type="arabicPeriod"/>
            </a:pPr>
            <a:r>
              <a:rPr b="0" i="0" lang="en" sz="1200" u="none" cap="none" strike="noStrike">
                <a:solidFill>
                  <a:srgbClr val="FFFFFF"/>
                </a:solidFill>
                <a:latin typeface="Barlow"/>
                <a:ea typeface="Barlow"/>
                <a:cs typeface="Barlow"/>
                <a:sym typeface="Barlow"/>
              </a:rPr>
              <a:t>“Too many files” problems</a:t>
            </a:r>
            <a:endParaRPr b="0" i="0" sz="1200" u="none" cap="none" strike="noStrike">
              <a:solidFill>
                <a:srgbClr val="FFFFFF"/>
              </a:solidFill>
              <a:latin typeface="Barlow"/>
              <a:ea typeface="Barlow"/>
              <a:cs typeface="Barlow"/>
              <a:sym typeface="Barlow"/>
            </a:endParaRPr>
          </a:p>
          <a:p>
            <a:pPr indent="-254000" lvl="0" marL="254000" marR="0" rtl="0" algn="l">
              <a:lnSpc>
                <a:spcPct val="210000"/>
              </a:lnSpc>
              <a:spcBef>
                <a:spcPts val="0"/>
              </a:spcBef>
              <a:spcAft>
                <a:spcPts val="0"/>
              </a:spcAft>
              <a:buClr>
                <a:srgbClr val="FFFFFF"/>
              </a:buClr>
              <a:buSzPts val="1200"/>
              <a:buFont typeface="Barlow"/>
              <a:buAutoNum type="arabicPeriod"/>
            </a:pPr>
            <a:r>
              <a:rPr b="0" i="0" lang="en" sz="1200" u="none" cap="none" strike="noStrike">
                <a:solidFill>
                  <a:srgbClr val="FFFFFF"/>
                </a:solidFill>
                <a:latin typeface="Barlow"/>
                <a:ea typeface="Barlow"/>
                <a:cs typeface="Barlow"/>
                <a:sym typeface="Barlow"/>
              </a:rPr>
              <a:t>Poor performance</a:t>
            </a:r>
            <a:endParaRPr b="0" i="0" sz="1200" u="none" cap="none" strike="noStrike">
              <a:solidFill>
                <a:srgbClr val="000000"/>
              </a:solidFill>
              <a:latin typeface="Arial"/>
              <a:ea typeface="Arial"/>
              <a:cs typeface="Arial"/>
              <a:sym typeface="Arial"/>
            </a:endParaRPr>
          </a:p>
          <a:p>
            <a:pPr indent="-254000" lvl="0" marL="254000" marR="0" rtl="0" algn="l">
              <a:lnSpc>
                <a:spcPct val="210000"/>
              </a:lnSpc>
              <a:spcBef>
                <a:spcPts val="0"/>
              </a:spcBef>
              <a:spcAft>
                <a:spcPts val="0"/>
              </a:spcAft>
              <a:buClr>
                <a:srgbClr val="FFFFFF"/>
              </a:buClr>
              <a:buSzPts val="1200"/>
              <a:buFont typeface="Arial"/>
              <a:buAutoNum type="arabicPeriod"/>
            </a:pPr>
            <a:r>
              <a:rPr b="0" i="0" lang="en" sz="1200" u="none" cap="none" strike="noStrike">
                <a:solidFill>
                  <a:srgbClr val="FFFFFF"/>
                </a:solidFill>
                <a:latin typeface="Barlow"/>
                <a:ea typeface="Barlow"/>
                <a:cs typeface="Barlow"/>
                <a:sym typeface="Barlow"/>
              </a:rPr>
              <a:t>Data quality issues</a:t>
            </a:r>
            <a:endParaRPr b="0" i="0" sz="1200" u="none" cap="none" strike="noStrike">
              <a:solidFill>
                <a:srgbClr val="FFFFFF"/>
              </a:solidFill>
              <a:latin typeface="Barlow"/>
              <a:ea typeface="Barlow"/>
              <a:cs typeface="Barlow"/>
              <a:sym typeface="Barlow"/>
            </a:endParaRPr>
          </a:p>
        </p:txBody>
      </p:sp>
      <p:sp>
        <p:nvSpPr>
          <p:cNvPr id="1132" name="Google Shape;1132;p167"/>
          <p:cNvSpPr txBox="1"/>
          <p:nvPr>
            <p:ph idx="4294967295" type="title"/>
          </p:nvPr>
        </p:nvSpPr>
        <p:spPr>
          <a:xfrm>
            <a:off x="279400" y="74875"/>
            <a:ext cx="8430600" cy="617100"/>
          </a:xfrm>
          <a:prstGeom prst="rect">
            <a:avLst/>
          </a:prstGeom>
          <a:noFill/>
          <a:ln>
            <a:noFill/>
          </a:ln>
        </p:spPr>
        <p:txBody>
          <a:bodyPr anchorCtr="0" anchor="ctr" bIns="34275" lIns="0" spcFirstLastPara="1" rIns="0" wrap="square" tIns="34275">
            <a:noAutofit/>
          </a:bodyPr>
          <a:lstStyle/>
          <a:p>
            <a:pPr indent="0" lvl="0" marL="0" rtl="0" algn="l">
              <a:spcBef>
                <a:spcPts val="0"/>
              </a:spcBef>
              <a:spcAft>
                <a:spcPts val="0"/>
              </a:spcAft>
              <a:buNone/>
            </a:pPr>
            <a:r>
              <a:rPr lang="en"/>
              <a:t>How Delta Lake overcomes Data Lake Challenges</a:t>
            </a:r>
            <a:endParaRPr/>
          </a:p>
        </p:txBody>
      </p:sp>
      <p:sp>
        <p:nvSpPr>
          <p:cNvPr id="1133" name="Google Shape;1133;p16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7" name="Shape 1137"/>
        <p:cNvGrpSpPr/>
        <p:nvPr/>
      </p:nvGrpSpPr>
      <p:grpSpPr>
        <a:xfrm>
          <a:off x="0" y="0"/>
          <a:ext cx="0" cy="0"/>
          <a:chOff x="0" y="0"/>
          <a:chExt cx="0" cy="0"/>
        </a:xfrm>
      </p:grpSpPr>
      <p:sp>
        <p:nvSpPr>
          <p:cNvPr id="1138" name="Google Shape;1138;p168"/>
          <p:cNvSpPr/>
          <p:nvPr/>
        </p:nvSpPr>
        <p:spPr>
          <a:xfrm>
            <a:off x="228600" y="723956"/>
            <a:ext cx="4572000" cy="4007400"/>
          </a:xfrm>
          <a:prstGeom prst="snip1Rect">
            <a:avLst>
              <a:gd fmla="val 5433" name="adj"/>
            </a:avLst>
          </a:prstGeom>
          <a:solidFill>
            <a:srgbClr val="00154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FFFFFF"/>
              </a:solidFill>
              <a:latin typeface="Arial"/>
              <a:ea typeface="Arial"/>
              <a:cs typeface="Arial"/>
              <a:sym typeface="Arial"/>
            </a:endParaRPr>
          </a:p>
        </p:txBody>
      </p:sp>
      <p:sp>
        <p:nvSpPr>
          <p:cNvPr id="1139" name="Google Shape;1139;p168"/>
          <p:cNvSpPr txBox="1"/>
          <p:nvPr/>
        </p:nvSpPr>
        <p:spPr>
          <a:xfrm>
            <a:off x="5257856" y="673894"/>
            <a:ext cx="3692400" cy="744000"/>
          </a:xfrm>
          <a:prstGeom prst="rect">
            <a:avLst/>
          </a:prstGeom>
          <a:noFill/>
          <a:ln>
            <a:noFill/>
          </a:ln>
        </p:spPr>
        <p:txBody>
          <a:bodyPr anchorCtr="0" anchor="ctr" bIns="34275" lIns="0" spcFirstLastPara="1" rIns="0" wrap="square" tIns="34275">
            <a:noAutofit/>
          </a:bodyPr>
          <a:lstStyle/>
          <a:p>
            <a:pPr indent="0" lvl="0" marL="0" rtl="0" algn="l">
              <a:lnSpc>
                <a:spcPct val="90000"/>
              </a:lnSpc>
              <a:spcBef>
                <a:spcPts val="0"/>
              </a:spcBef>
              <a:spcAft>
                <a:spcPts val="0"/>
              </a:spcAft>
              <a:buNone/>
            </a:pPr>
            <a:r>
              <a:rPr lang="en" sz="3000">
                <a:solidFill>
                  <a:srgbClr val="001543"/>
                </a:solidFill>
                <a:latin typeface="Barlow"/>
                <a:ea typeface="Barlow"/>
                <a:cs typeface="Barlow"/>
                <a:sym typeface="Barlow"/>
              </a:rPr>
              <a:t>ACID Transactions</a:t>
            </a:r>
            <a:endParaRPr sz="3000">
              <a:solidFill>
                <a:srgbClr val="001543"/>
              </a:solidFill>
              <a:latin typeface="Barlow"/>
              <a:ea typeface="Barlow"/>
              <a:cs typeface="Barlow"/>
              <a:sym typeface="Barlow"/>
            </a:endParaRPr>
          </a:p>
        </p:txBody>
      </p:sp>
      <p:sp>
        <p:nvSpPr>
          <p:cNvPr id="1140" name="Google Shape;1140;p168"/>
          <p:cNvSpPr/>
          <p:nvPr/>
        </p:nvSpPr>
        <p:spPr>
          <a:xfrm rot="5400000">
            <a:off x="4756177" y="1652232"/>
            <a:ext cx="328800" cy="158700"/>
          </a:xfrm>
          <a:prstGeom prst="triangle">
            <a:avLst>
              <a:gd fmla="val 50708" name="adj"/>
            </a:avLst>
          </a:prstGeom>
          <a:solidFill>
            <a:srgbClr val="51006C"/>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FFFFFF"/>
              </a:solidFill>
              <a:latin typeface="Arial"/>
              <a:ea typeface="Arial"/>
              <a:cs typeface="Arial"/>
              <a:sym typeface="Arial"/>
            </a:endParaRPr>
          </a:p>
        </p:txBody>
      </p:sp>
      <p:sp>
        <p:nvSpPr>
          <p:cNvPr id="1141" name="Google Shape;1141;p168"/>
          <p:cNvSpPr txBox="1"/>
          <p:nvPr/>
        </p:nvSpPr>
        <p:spPr>
          <a:xfrm>
            <a:off x="5257856" y="1498445"/>
            <a:ext cx="3692400" cy="9420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500"/>
              <a:buFont typeface="Arial"/>
              <a:buNone/>
            </a:pPr>
            <a:r>
              <a:rPr b="1" i="0" lang="en" sz="1500" u="none" cap="none" strike="noStrike">
                <a:solidFill>
                  <a:srgbClr val="001544"/>
                </a:solidFill>
                <a:latin typeface="Barlow"/>
                <a:ea typeface="Barlow"/>
                <a:cs typeface="Barlow"/>
                <a:sym typeface="Barlow"/>
              </a:rPr>
              <a:t>Make every operation transactional</a:t>
            </a:r>
            <a:endParaRPr b="0" i="0" sz="1100" u="none" cap="none" strike="noStrike">
              <a:solidFill>
                <a:srgbClr val="000000"/>
              </a:solidFill>
              <a:latin typeface="Arial"/>
              <a:ea typeface="Arial"/>
              <a:cs typeface="Arial"/>
              <a:sym typeface="Arial"/>
            </a:endParaRPr>
          </a:p>
          <a:p>
            <a:pPr indent="-215900" lvl="0" marL="215900" marR="0" rtl="0" algn="l">
              <a:lnSpc>
                <a:spcPct val="100000"/>
              </a:lnSpc>
              <a:spcBef>
                <a:spcPts val="500"/>
              </a:spcBef>
              <a:spcAft>
                <a:spcPts val="0"/>
              </a:spcAft>
              <a:buClr>
                <a:srgbClr val="FF3620"/>
              </a:buClr>
              <a:buSzPts val="1200"/>
              <a:buFont typeface="Arial"/>
              <a:buChar char="•"/>
            </a:pPr>
            <a:r>
              <a:rPr b="0" i="0" lang="en" sz="1500" u="none" cap="none" strike="noStrike">
                <a:solidFill>
                  <a:srgbClr val="001544"/>
                </a:solidFill>
                <a:latin typeface="Barlow"/>
                <a:ea typeface="Barlow"/>
                <a:cs typeface="Barlow"/>
                <a:sym typeface="Barlow"/>
              </a:rPr>
              <a:t>It either fully succeeds - or it is fully aborted for later retries</a:t>
            </a:r>
            <a:endParaRPr b="0" i="0" sz="1500" u="none" cap="none" strike="noStrike">
              <a:solidFill>
                <a:srgbClr val="FFFFFF"/>
              </a:solidFill>
              <a:latin typeface="Barlow"/>
              <a:ea typeface="Barlow"/>
              <a:cs typeface="Barlow"/>
              <a:sym typeface="Barlow"/>
            </a:endParaRPr>
          </a:p>
        </p:txBody>
      </p:sp>
      <p:sp>
        <p:nvSpPr>
          <p:cNvPr id="1142" name="Google Shape;1142;p168"/>
          <p:cNvSpPr txBox="1"/>
          <p:nvPr/>
        </p:nvSpPr>
        <p:spPr>
          <a:xfrm>
            <a:off x="5346938" y="2653781"/>
            <a:ext cx="2585100" cy="20775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Consolas"/>
                <a:ea typeface="Consolas"/>
                <a:cs typeface="Consolas"/>
                <a:sym typeface="Consolas"/>
              </a:rPr>
              <a:t>/path/to/table/_delta_log</a:t>
            </a:r>
            <a:endParaRPr b="0" i="0" sz="1400" u="none" cap="none" strike="noStrike">
              <a:solidFill>
                <a:srgbClr val="000000"/>
              </a:solidFill>
              <a:latin typeface="Consolas"/>
              <a:ea typeface="Consolas"/>
              <a:cs typeface="Consolas"/>
              <a:sym typeface="Consolas"/>
            </a:endParaRPr>
          </a:p>
          <a:p>
            <a:pPr indent="-254000" lvl="0" marL="342900" marR="0" rtl="0" algn="l">
              <a:lnSpc>
                <a:spcPct val="100000"/>
              </a:lnSpc>
              <a:spcBef>
                <a:spcPts val="0"/>
              </a:spcBef>
              <a:spcAft>
                <a:spcPts val="0"/>
              </a:spcAft>
              <a:buClr>
                <a:srgbClr val="000000"/>
              </a:buClr>
              <a:buSzPts val="1400"/>
              <a:buFont typeface="Consolas"/>
              <a:buChar char="-"/>
            </a:pPr>
            <a:r>
              <a:rPr b="0" i="0" lang="en" sz="1400" u="none" cap="none" strike="noStrike">
                <a:solidFill>
                  <a:srgbClr val="000000"/>
                </a:solidFill>
                <a:latin typeface="Consolas"/>
                <a:ea typeface="Consolas"/>
                <a:cs typeface="Consolas"/>
                <a:sym typeface="Consolas"/>
              </a:rPr>
              <a:t>0000.json</a:t>
            </a:r>
            <a:endParaRPr b="0" i="0" sz="1400" u="none" cap="none" strike="noStrike">
              <a:solidFill>
                <a:srgbClr val="000000"/>
              </a:solidFill>
              <a:latin typeface="Consolas"/>
              <a:ea typeface="Consolas"/>
              <a:cs typeface="Consolas"/>
              <a:sym typeface="Consolas"/>
            </a:endParaRPr>
          </a:p>
          <a:p>
            <a:pPr indent="-254000" lvl="0" marL="342900" marR="0" rtl="0" algn="l">
              <a:lnSpc>
                <a:spcPct val="100000"/>
              </a:lnSpc>
              <a:spcBef>
                <a:spcPts val="0"/>
              </a:spcBef>
              <a:spcAft>
                <a:spcPts val="0"/>
              </a:spcAft>
              <a:buClr>
                <a:srgbClr val="000000"/>
              </a:buClr>
              <a:buSzPts val="1400"/>
              <a:buFont typeface="Consolas"/>
              <a:buChar char="-"/>
            </a:pPr>
            <a:r>
              <a:rPr b="0" i="0" lang="en" sz="1400" u="none" cap="none" strike="noStrike">
                <a:solidFill>
                  <a:srgbClr val="000000"/>
                </a:solidFill>
                <a:latin typeface="Consolas"/>
                <a:ea typeface="Consolas"/>
                <a:cs typeface="Consolas"/>
                <a:sym typeface="Consolas"/>
              </a:rPr>
              <a:t>0001.json</a:t>
            </a:r>
            <a:endParaRPr b="0" i="0" sz="1400" u="none" cap="none" strike="noStrike">
              <a:solidFill>
                <a:srgbClr val="000000"/>
              </a:solidFill>
              <a:latin typeface="Consolas"/>
              <a:ea typeface="Consolas"/>
              <a:cs typeface="Consolas"/>
              <a:sym typeface="Consolas"/>
            </a:endParaRPr>
          </a:p>
          <a:p>
            <a:pPr indent="-254000" lvl="0" marL="342900" marR="0" rtl="0" algn="l">
              <a:lnSpc>
                <a:spcPct val="100000"/>
              </a:lnSpc>
              <a:spcBef>
                <a:spcPts val="0"/>
              </a:spcBef>
              <a:spcAft>
                <a:spcPts val="0"/>
              </a:spcAft>
              <a:buClr>
                <a:srgbClr val="000000"/>
              </a:buClr>
              <a:buSzPts val="1400"/>
              <a:buFont typeface="Consolas"/>
              <a:buChar char="-"/>
            </a:pPr>
            <a:r>
              <a:rPr b="0" i="0" lang="en" sz="1400" u="none" cap="none" strike="noStrike">
                <a:solidFill>
                  <a:srgbClr val="000000"/>
                </a:solidFill>
                <a:latin typeface="Consolas"/>
                <a:ea typeface="Consolas"/>
                <a:cs typeface="Consolas"/>
                <a:sym typeface="Consolas"/>
              </a:rPr>
              <a:t>0002.json</a:t>
            </a:r>
            <a:endParaRPr b="0" i="0" sz="1400" u="none" cap="none" strike="noStrike">
              <a:solidFill>
                <a:srgbClr val="000000"/>
              </a:solidFill>
              <a:latin typeface="Consolas"/>
              <a:ea typeface="Consolas"/>
              <a:cs typeface="Consolas"/>
              <a:sym typeface="Consolas"/>
            </a:endParaRPr>
          </a:p>
          <a:p>
            <a:pPr indent="-254000" lvl="0" marL="342900" marR="0" rtl="0" algn="l">
              <a:lnSpc>
                <a:spcPct val="100000"/>
              </a:lnSpc>
              <a:spcBef>
                <a:spcPts val="0"/>
              </a:spcBef>
              <a:spcAft>
                <a:spcPts val="0"/>
              </a:spcAft>
              <a:buClr>
                <a:srgbClr val="000000"/>
              </a:buClr>
              <a:buSzPts val="1400"/>
              <a:buFont typeface="Consolas"/>
              <a:buChar char="-"/>
            </a:pPr>
            <a:r>
              <a:rPr b="0" i="0" lang="en" sz="1400" u="none" cap="none" strike="noStrike">
                <a:solidFill>
                  <a:srgbClr val="000000"/>
                </a:solidFill>
                <a:latin typeface="Consolas"/>
                <a:ea typeface="Consolas"/>
                <a:cs typeface="Consolas"/>
                <a:sym typeface="Consolas"/>
              </a:rPr>
              <a:t>…</a:t>
            </a:r>
            <a:endParaRPr b="0" i="0" sz="1400" u="none" cap="none" strike="noStrike">
              <a:solidFill>
                <a:srgbClr val="000000"/>
              </a:solidFill>
              <a:latin typeface="Consolas"/>
              <a:ea typeface="Consolas"/>
              <a:cs typeface="Consolas"/>
              <a:sym typeface="Consolas"/>
            </a:endParaRPr>
          </a:p>
          <a:p>
            <a:pPr indent="-254000" lvl="0" marL="342900" marR="0" rtl="0" algn="l">
              <a:lnSpc>
                <a:spcPct val="100000"/>
              </a:lnSpc>
              <a:spcBef>
                <a:spcPts val="0"/>
              </a:spcBef>
              <a:spcAft>
                <a:spcPts val="0"/>
              </a:spcAft>
              <a:buClr>
                <a:srgbClr val="000000"/>
              </a:buClr>
              <a:buSzPts val="1400"/>
              <a:buFont typeface="Consolas"/>
              <a:buChar char="-"/>
            </a:pPr>
            <a:r>
              <a:rPr b="0" i="0" lang="en" sz="1400" u="none" cap="none" strike="noStrike">
                <a:solidFill>
                  <a:srgbClr val="000000"/>
                </a:solidFill>
                <a:latin typeface="Consolas"/>
                <a:ea typeface="Consolas"/>
                <a:cs typeface="Consolas"/>
                <a:sym typeface="Consolas"/>
              </a:rPr>
              <a:t>0010.parquet</a:t>
            </a:r>
            <a:endParaRPr b="0" i="0" sz="1400" u="none" cap="none" strike="noStrike">
              <a:solidFill>
                <a:srgbClr val="000000"/>
              </a:solidFill>
              <a:latin typeface="Consolas"/>
              <a:ea typeface="Consolas"/>
              <a:cs typeface="Consolas"/>
              <a:sym typeface="Consolas"/>
            </a:endParaRPr>
          </a:p>
        </p:txBody>
      </p:sp>
      <p:sp>
        <p:nvSpPr>
          <p:cNvPr id="1143" name="Google Shape;1143;p168"/>
          <p:cNvSpPr txBox="1"/>
          <p:nvPr/>
        </p:nvSpPr>
        <p:spPr>
          <a:xfrm>
            <a:off x="6563644" y="2887538"/>
            <a:ext cx="257700" cy="11013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5600"/>
              <a:buFont typeface="Arial"/>
              <a:buNone/>
            </a:pPr>
            <a:r>
              <a:rPr b="0" i="0" lang="en" sz="5600" u="none" cap="none" strike="noStrike">
                <a:solidFill>
                  <a:srgbClr val="000000"/>
                </a:solidFill>
                <a:latin typeface="Source Sans Pro ExtraLight"/>
                <a:ea typeface="Source Sans Pro ExtraLight"/>
                <a:cs typeface="Source Sans Pro ExtraLight"/>
                <a:sym typeface="Source Sans Pro ExtraLight"/>
              </a:rPr>
              <a:t>{</a:t>
            </a:r>
            <a:endParaRPr b="0" i="0" sz="5600" u="none" cap="none" strike="noStrike">
              <a:solidFill>
                <a:srgbClr val="000000"/>
              </a:solidFill>
              <a:latin typeface="Source Sans Pro ExtraLight"/>
              <a:ea typeface="Source Sans Pro ExtraLight"/>
              <a:cs typeface="Source Sans Pro ExtraLight"/>
              <a:sym typeface="Source Sans Pro ExtraLight"/>
            </a:endParaRPr>
          </a:p>
        </p:txBody>
      </p:sp>
      <p:sp>
        <p:nvSpPr>
          <p:cNvPr id="1144" name="Google Shape;1144;p168"/>
          <p:cNvSpPr txBox="1"/>
          <p:nvPr/>
        </p:nvSpPr>
        <p:spPr>
          <a:xfrm>
            <a:off x="6764119" y="3087863"/>
            <a:ext cx="1495200" cy="6663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FF3620"/>
                </a:solidFill>
                <a:latin typeface="Barlow"/>
                <a:ea typeface="Barlow"/>
                <a:cs typeface="Barlow"/>
                <a:sym typeface="Barlow"/>
              </a:rPr>
              <a:t>Remove   file1.parquet</a:t>
            </a:r>
            <a:endParaRPr b="0" i="0" sz="1100" u="none" cap="none" strike="noStrike">
              <a:solidFill>
                <a:srgbClr val="FF3620"/>
              </a:solidFill>
              <a:latin typeface="Barlow"/>
              <a:ea typeface="Barlow"/>
              <a:cs typeface="Barlow"/>
              <a:sym typeface="Barlow"/>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38761D"/>
                </a:solidFill>
                <a:latin typeface="Barlow"/>
                <a:ea typeface="Barlow"/>
                <a:cs typeface="Barlow"/>
                <a:sym typeface="Barlow"/>
              </a:rPr>
              <a:t>Add           file3.parquet</a:t>
            </a:r>
            <a:endParaRPr b="0" i="0" sz="1100" u="none" cap="none" strike="noStrike">
              <a:solidFill>
                <a:srgbClr val="38761D"/>
              </a:solidFill>
              <a:latin typeface="Barlow"/>
              <a:ea typeface="Barlow"/>
              <a:cs typeface="Barlow"/>
              <a:sym typeface="Barlow"/>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Barlow"/>
                <a:ea typeface="Barlow"/>
                <a:cs typeface="Barlow"/>
                <a:sym typeface="Barlow"/>
              </a:rPr>
              <a:t>...</a:t>
            </a:r>
            <a:endParaRPr b="0" i="0" sz="1100" u="none" cap="none" strike="noStrike">
              <a:solidFill>
                <a:srgbClr val="000000"/>
              </a:solidFill>
              <a:latin typeface="Barlow"/>
              <a:ea typeface="Barlow"/>
              <a:cs typeface="Barlow"/>
              <a:sym typeface="Barlow"/>
            </a:endParaRPr>
          </a:p>
        </p:txBody>
      </p:sp>
      <p:sp>
        <p:nvSpPr>
          <p:cNvPr id="1145" name="Google Shape;1145;p168"/>
          <p:cNvSpPr/>
          <p:nvPr/>
        </p:nvSpPr>
        <p:spPr>
          <a:xfrm>
            <a:off x="228600" y="723956"/>
            <a:ext cx="4572000" cy="2127900"/>
          </a:xfrm>
          <a:prstGeom prst="snip1Rect">
            <a:avLst>
              <a:gd fmla="val 9179" name="adj"/>
            </a:avLst>
          </a:prstGeom>
          <a:solidFill>
            <a:srgbClr val="79468E"/>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FFFFFF"/>
              </a:solidFill>
              <a:latin typeface="Arial"/>
              <a:ea typeface="Arial"/>
              <a:cs typeface="Arial"/>
              <a:sym typeface="Arial"/>
            </a:endParaRPr>
          </a:p>
        </p:txBody>
      </p:sp>
      <p:sp>
        <p:nvSpPr>
          <p:cNvPr id="1146" name="Google Shape;1146;p168"/>
          <p:cNvSpPr txBox="1"/>
          <p:nvPr/>
        </p:nvSpPr>
        <p:spPr>
          <a:xfrm>
            <a:off x="550478" y="957394"/>
            <a:ext cx="3760800" cy="3540600"/>
          </a:xfrm>
          <a:prstGeom prst="rect">
            <a:avLst/>
          </a:prstGeom>
          <a:noFill/>
          <a:ln>
            <a:noFill/>
          </a:ln>
        </p:spPr>
        <p:txBody>
          <a:bodyPr anchorCtr="0" anchor="ctr" bIns="68575" lIns="68575" spcFirstLastPara="1" rIns="68575" wrap="square" tIns="68575">
            <a:noAutofit/>
          </a:bodyPr>
          <a:lstStyle/>
          <a:p>
            <a:pPr indent="-254000" lvl="0" marL="254000" marR="0" rtl="0" algn="l">
              <a:lnSpc>
                <a:spcPct val="210000"/>
              </a:lnSpc>
              <a:spcBef>
                <a:spcPts val="0"/>
              </a:spcBef>
              <a:spcAft>
                <a:spcPts val="0"/>
              </a:spcAft>
              <a:buClr>
                <a:srgbClr val="FFFFFF"/>
              </a:buClr>
              <a:buSzPts val="1200"/>
              <a:buFont typeface="Arial"/>
              <a:buAutoNum type="arabicPeriod"/>
            </a:pPr>
            <a:r>
              <a:rPr b="0" i="0" lang="en" sz="1200" u="none" cap="none" strike="noStrike">
                <a:solidFill>
                  <a:srgbClr val="FFFFFF"/>
                </a:solidFill>
                <a:latin typeface="Barlow"/>
                <a:ea typeface="Barlow"/>
                <a:cs typeface="Barlow"/>
                <a:sym typeface="Barlow"/>
              </a:rPr>
              <a:t>Hard to append data</a:t>
            </a:r>
            <a:endParaRPr b="0" i="0" sz="1200" u="none" cap="none" strike="noStrike">
              <a:solidFill>
                <a:srgbClr val="FFFFFF"/>
              </a:solidFill>
              <a:latin typeface="Barlow"/>
              <a:ea typeface="Barlow"/>
              <a:cs typeface="Barlow"/>
              <a:sym typeface="Barlow"/>
            </a:endParaRPr>
          </a:p>
          <a:p>
            <a:pPr indent="-254000" lvl="0" marL="254000" marR="0" rtl="0" algn="l">
              <a:lnSpc>
                <a:spcPct val="210000"/>
              </a:lnSpc>
              <a:spcBef>
                <a:spcPts val="0"/>
              </a:spcBef>
              <a:spcAft>
                <a:spcPts val="0"/>
              </a:spcAft>
              <a:buClr>
                <a:srgbClr val="FFFFFF"/>
              </a:buClr>
              <a:buSzPts val="1200"/>
              <a:buFont typeface="Arial"/>
              <a:buAutoNum type="arabicPeriod"/>
            </a:pPr>
            <a:r>
              <a:rPr b="0" i="0" lang="en" sz="1200" u="none" cap="none" strike="noStrike">
                <a:solidFill>
                  <a:srgbClr val="FFFFFF"/>
                </a:solidFill>
                <a:latin typeface="Barlow"/>
                <a:ea typeface="Barlow"/>
                <a:cs typeface="Barlow"/>
                <a:sym typeface="Barlow"/>
              </a:rPr>
              <a:t>Modification of existing data difficult</a:t>
            </a:r>
            <a:endParaRPr b="0" i="0" sz="1200" u="none" cap="none" strike="noStrike">
              <a:solidFill>
                <a:srgbClr val="FFFFFF"/>
              </a:solidFill>
              <a:latin typeface="Barlow"/>
              <a:ea typeface="Barlow"/>
              <a:cs typeface="Barlow"/>
              <a:sym typeface="Barlow"/>
            </a:endParaRPr>
          </a:p>
          <a:p>
            <a:pPr indent="-254000" lvl="0" marL="254000" marR="0" rtl="0" algn="l">
              <a:lnSpc>
                <a:spcPct val="210000"/>
              </a:lnSpc>
              <a:spcBef>
                <a:spcPts val="0"/>
              </a:spcBef>
              <a:spcAft>
                <a:spcPts val="0"/>
              </a:spcAft>
              <a:buClr>
                <a:srgbClr val="FFFFFF"/>
              </a:buClr>
              <a:buSzPts val="1200"/>
              <a:buFont typeface="Arial"/>
              <a:buAutoNum type="arabicPeriod"/>
            </a:pPr>
            <a:r>
              <a:rPr b="0" i="0" lang="en" sz="1200" u="none" cap="none" strike="noStrike">
                <a:solidFill>
                  <a:srgbClr val="FFFFFF"/>
                </a:solidFill>
                <a:latin typeface="Barlow"/>
                <a:ea typeface="Barlow"/>
                <a:cs typeface="Barlow"/>
                <a:sym typeface="Barlow"/>
              </a:rPr>
              <a:t>Jobs failing mid way</a:t>
            </a:r>
            <a:endParaRPr b="0" i="0" sz="1200" u="none" cap="none" strike="noStrike">
              <a:solidFill>
                <a:srgbClr val="FFFFFF"/>
              </a:solidFill>
              <a:latin typeface="Barlow"/>
              <a:ea typeface="Barlow"/>
              <a:cs typeface="Barlow"/>
              <a:sym typeface="Barlow"/>
            </a:endParaRPr>
          </a:p>
          <a:p>
            <a:pPr indent="-254000" lvl="0" marL="254000" marR="0" rtl="0" algn="l">
              <a:lnSpc>
                <a:spcPct val="210000"/>
              </a:lnSpc>
              <a:spcBef>
                <a:spcPts val="0"/>
              </a:spcBef>
              <a:spcAft>
                <a:spcPts val="0"/>
              </a:spcAft>
              <a:buClr>
                <a:srgbClr val="FFFFFF"/>
              </a:buClr>
              <a:buSzPts val="1200"/>
              <a:buFont typeface="Arial"/>
              <a:buAutoNum type="arabicPeriod"/>
            </a:pPr>
            <a:r>
              <a:rPr b="0" i="0" lang="en" sz="1200" u="none" cap="none" strike="noStrike">
                <a:solidFill>
                  <a:srgbClr val="FFFFFF"/>
                </a:solidFill>
                <a:latin typeface="Barlow"/>
                <a:ea typeface="Barlow"/>
                <a:cs typeface="Barlow"/>
                <a:sym typeface="Barlow"/>
              </a:rPr>
              <a:t>Real-time operations hard</a:t>
            </a:r>
            <a:endParaRPr b="0" i="0" sz="1200" u="none" cap="none" strike="noStrike">
              <a:solidFill>
                <a:srgbClr val="FFFFFF"/>
              </a:solidFill>
              <a:latin typeface="Barlow"/>
              <a:ea typeface="Barlow"/>
              <a:cs typeface="Barlow"/>
              <a:sym typeface="Barlow"/>
            </a:endParaRPr>
          </a:p>
          <a:p>
            <a:pPr indent="-254000" lvl="0" marL="254000" marR="0" rtl="0" algn="l">
              <a:lnSpc>
                <a:spcPct val="210000"/>
              </a:lnSpc>
              <a:spcBef>
                <a:spcPts val="0"/>
              </a:spcBef>
              <a:spcAft>
                <a:spcPts val="0"/>
              </a:spcAft>
              <a:buClr>
                <a:srgbClr val="FFFFFF"/>
              </a:buClr>
              <a:buSzPts val="1200"/>
              <a:buFont typeface="Arial"/>
              <a:buAutoNum type="arabicPeriod"/>
            </a:pPr>
            <a:r>
              <a:rPr b="0" i="0" lang="en" sz="1200" u="none" cap="none" strike="noStrike">
                <a:solidFill>
                  <a:srgbClr val="FFFFFF"/>
                </a:solidFill>
                <a:latin typeface="Barlow"/>
                <a:ea typeface="Barlow"/>
                <a:cs typeface="Barlow"/>
                <a:sym typeface="Barlow"/>
              </a:rPr>
              <a:t>Costly to keep historical data versions</a:t>
            </a:r>
            <a:endParaRPr b="0" i="0" sz="1200" u="none" cap="none" strike="noStrike">
              <a:solidFill>
                <a:srgbClr val="FFFFFF"/>
              </a:solidFill>
              <a:latin typeface="Barlow"/>
              <a:ea typeface="Barlow"/>
              <a:cs typeface="Barlow"/>
              <a:sym typeface="Barlow"/>
            </a:endParaRPr>
          </a:p>
          <a:p>
            <a:pPr indent="-254000" lvl="0" marL="254000" marR="0" rtl="0" algn="l">
              <a:lnSpc>
                <a:spcPct val="210000"/>
              </a:lnSpc>
              <a:spcBef>
                <a:spcPts val="0"/>
              </a:spcBef>
              <a:spcAft>
                <a:spcPts val="0"/>
              </a:spcAft>
              <a:buClr>
                <a:srgbClr val="FFFFFF"/>
              </a:buClr>
              <a:buSzPts val="1200"/>
              <a:buFont typeface="Arial"/>
              <a:buAutoNum type="arabicPeriod"/>
            </a:pPr>
            <a:r>
              <a:rPr b="0" i="0" lang="en" sz="1200" u="none" cap="none" strike="noStrike">
                <a:solidFill>
                  <a:srgbClr val="FFFFFF"/>
                </a:solidFill>
                <a:latin typeface="Barlow"/>
                <a:ea typeface="Barlow"/>
                <a:cs typeface="Barlow"/>
                <a:sym typeface="Barlow"/>
              </a:rPr>
              <a:t>Difficult to handle large metadata</a:t>
            </a:r>
            <a:endParaRPr b="0" i="0" sz="1200" u="none" cap="none" strike="noStrike">
              <a:solidFill>
                <a:srgbClr val="000000"/>
              </a:solidFill>
              <a:latin typeface="Arial"/>
              <a:ea typeface="Arial"/>
              <a:cs typeface="Arial"/>
              <a:sym typeface="Arial"/>
            </a:endParaRPr>
          </a:p>
          <a:p>
            <a:pPr indent="-254000" lvl="0" marL="254000" marR="0" rtl="0" algn="l">
              <a:lnSpc>
                <a:spcPct val="210000"/>
              </a:lnSpc>
              <a:spcBef>
                <a:spcPts val="0"/>
              </a:spcBef>
              <a:spcAft>
                <a:spcPts val="0"/>
              </a:spcAft>
              <a:buClr>
                <a:srgbClr val="FFFFFF"/>
              </a:buClr>
              <a:buSzPts val="1200"/>
              <a:buFont typeface="Arial"/>
              <a:buAutoNum type="arabicPeriod"/>
            </a:pPr>
            <a:r>
              <a:rPr b="0" i="0" lang="en" sz="1200" u="none" cap="none" strike="noStrike">
                <a:solidFill>
                  <a:srgbClr val="FFFFFF"/>
                </a:solidFill>
                <a:latin typeface="Barlow"/>
                <a:ea typeface="Barlow"/>
                <a:cs typeface="Barlow"/>
                <a:sym typeface="Barlow"/>
              </a:rPr>
              <a:t>“Too many files” problems</a:t>
            </a:r>
            <a:endParaRPr b="0" i="0" sz="1200" u="none" cap="none" strike="noStrike">
              <a:solidFill>
                <a:srgbClr val="FFFFFF"/>
              </a:solidFill>
              <a:latin typeface="Barlow"/>
              <a:ea typeface="Barlow"/>
              <a:cs typeface="Barlow"/>
              <a:sym typeface="Barlow"/>
            </a:endParaRPr>
          </a:p>
          <a:p>
            <a:pPr indent="-254000" lvl="0" marL="254000" marR="0" rtl="0" algn="l">
              <a:lnSpc>
                <a:spcPct val="210000"/>
              </a:lnSpc>
              <a:spcBef>
                <a:spcPts val="0"/>
              </a:spcBef>
              <a:spcAft>
                <a:spcPts val="0"/>
              </a:spcAft>
              <a:buClr>
                <a:srgbClr val="FFFFFF"/>
              </a:buClr>
              <a:buSzPts val="1200"/>
              <a:buFont typeface="Barlow"/>
              <a:buAutoNum type="arabicPeriod"/>
            </a:pPr>
            <a:r>
              <a:rPr b="0" i="0" lang="en" sz="1200" u="none" cap="none" strike="noStrike">
                <a:solidFill>
                  <a:srgbClr val="FFFFFF"/>
                </a:solidFill>
                <a:latin typeface="Barlow"/>
                <a:ea typeface="Barlow"/>
                <a:cs typeface="Barlow"/>
                <a:sym typeface="Barlow"/>
              </a:rPr>
              <a:t>Poor performance</a:t>
            </a:r>
            <a:endParaRPr b="0" i="0" sz="1200" u="none" cap="none" strike="noStrike">
              <a:solidFill>
                <a:srgbClr val="000000"/>
              </a:solidFill>
              <a:latin typeface="Arial"/>
              <a:ea typeface="Arial"/>
              <a:cs typeface="Arial"/>
              <a:sym typeface="Arial"/>
            </a:endParaRPr>
          </a:p>
          <a:p>
            <a:pPr indent="-254000" lvl="0" marL="254000" marR="0" rtl="0" algn="l">
              <a:lnSpc>
                <a:spcPct val="210000"/>
              </a:lnSpc>
              <a:spcBef>
                <a:spcPts val="0"/>
              </a:spcBef>
              <a:spcAft>
                <a:spcPts val="0"/>
              </a:spcAft>
              <a:buClr>
                <a:srgbClr val="FFFFFF"/>
              </a:buClr>
              <a:buSzPts val="1200"/>
              <a:buFont typeface="Arial"/>
              <a:buAutoNum type="arabicPeriod"/>
            </a:pPr>
            <a:r>
              <a:rPr b="0" i="0" lang="en" sz="1200" u="none" cap="none" strike="noStrike">
                <a:solidFill>
                  <a:srgbClr val="FFFFFF"/>
                </a:solidFill>
                <a:latin typeface="Barlow"/>
                <a:ea typeface="Barlow"/>
                <a:cs typeface="Barlow"/>
                <a:sym typeface="Barlow"/>
              </a:rPr>
              <a:t>Data quality issues</a:t>
            </a:r>
            <a:endParaRPr b="0" i="0" sz="1200" u="none" cap="none" strike="noStrike">
              <a:solidFill>
                <a:srgbClr val="FFFFFF"/>
              </a:solidFill>
              <a:latin typeface="Barlow"/>
              <a:ea typeface="Barlow"/>
              <a:cs typeface="Barlow"/>
              <a:sym typeface="Barlow"/>
            </a:endParaRPr>
          </a:p>
        </p:txBody>
      </p:sp>
      <p:sp>
        <p:nvSpPr>
          <p:cNvPr id="1147" name="Google Shape;1147;p168"/>
          <p:cNvSpPr txBox="1"/>
          <p:nvPr>
            <p:ph idx="4294967295" type="title"/>
          </p:nvPr>
        </p:nvSpPr>
        <p:spPr>
          <a:xfrm>
            <a:off x="279400" y="74875"/>
            <a:ext cx="8430600" cy="617100"/>
          </a:xfrm>
          <a:prstGeom prst="rect">
            <a:avLst/>
          </a:prstGeom>
          <a:noFill/>
          <a:ln>
            <a:noFill/>
          </a:ln>
        </p:spPr>
        <p:txBody>
          <a:bodyPr anchorCtr="0" anchor="ctr" bIns="34275" lIns="0" spcFirstLastPara="1" rIns="0" wrap="square" tIns="34275">
            <a:noAutofit/>
          </a:bodyPr>
          <a:lstStyle/>
          <a:p>
            <a:pPr indent="0" lvl="0" marL="0" rtl="0" algn="l">
              <a:spcBef>
                <a:spcPts val="0"/>
              </a:spcBef>
              <a:spcAft>
                <a:spcPts val="0"/>
              </a:spcAft>
              <a:buNone/>
            </a:pPr>
            <a:r>
              <a:rPr lang="en"/>
              <a:t>How Delta Lake overcomes Data Lake Challenges</a:t>
            </a:r>
            <a:endParaRPr/>
          </a:p>
        </p:txBody>
      </p:sp>
      <p:sp>
        <p:nvSpPr>
          <p:cNvPr id="1148" name="Google Shape;1148;p16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2" name="Shape 1152"/>
        <p:cNvGrpSpPr/>
        <p:nvPr/>
      </p:nvGrpSpPr>
      <p:grpSpPr>
        <a:xfrm>
          <a:off x="0" y="0"/>
          <a:ext cx="0" cy="0"/>
          <a:chOff x="0" y="0"/>
          <a:chExt cx="0" cy="0"/>
        </a:xfrm>
      </p:grpSpPr>
      <p:sp>
        <p:nvSpPr>
          <p:cNvPr id="1153" name="Google Shape;1153;p169"/>
          <p:cNvSpPr/>
          <p:nvPr/>
        </p:nvSpPr>
        <p:spPr>
          <a:xfrm>
            <a:off x="228600" y="723956"/>
            <a:ext cx="4572000" cy="4007400"/>
          </a:xfrm>
          <a:prstGeom prst="snip1Rect">
            <a:avLst>
              <a:gd fmla="val 5433" name="adj"/>
            </a:avLst>
          </a:prstGeom>
          <a:solidFill>
            <a:srgbClr val="00154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FFFFFF"/>
              </a:solidFill>
              <a:latin typeface="Arial"/>
              <a:ea typeface="Arial"/>
              <a:cs typeface="Arial"/>
              <a:sym typeface="Arial"/>
            </a:endParaRPr>
          </a:p>
        </p:txBody>
      </p:sp>
      <p:sp>
        <p:nvSpPr>
          <p:cNvPr id="1154" name="Google Shape;1154;p169"/>
          <p:cNvSpPr txBox="1"/>
          <p:nvPr/>
        </p:nvSpPr>
        <p:spPr>
          <a:xfrm>
            <a:off x="5257856" y="673894"/>
            <a:ext cx="3692400" cy="744000"/>
          </a:xfrm>
          <a:prstGeom prst="rect">
            <a:avLst/>
          </a:prstGeom>
          <a:noFill/>
          <a:ln>
            <a:noFill/>
          </a:ln>
        </p:spPr>
        <p:txBody>
          <a:bodyPr anchorCtr="0" anchor="ctr" bIns="34275" lIns="0" spcFirstLastPara="1" rIns="0" wrap="square" tIns="34275">
            <a:noAutofit/>
          </a:bodyPr>
          <a:lstStyle/>
          <a:p>
            <a:pPr indent="0" lvl="0" marL="0" rtl="0" algn="l">
              <a:lnSpc>
                <a:spcPct val="90000"/>
              </a:lnSpc>
              <a:spcBef>
                <a:spcPts val="0"/>
              </a:spcBef>
              <a:spcAft>
                <a:spcPts val="0"/>
              </a:spcAft>
              <a:buNone/>
            </a:pPr>
            <a:r>
              <a:rPr lang="en" sz="3000">
                <a:solidFill>
                  <a:srgbClr val="001543"/>
                </a:solidFill>
                <a:latin typeface="Barlow"/>
                <a:ea typeface="Barlow"/>
                <a:cs typeface="Barlow"/>
                <a:sym typeface="Barlow"/>
              </a:rPr>
              <a:t>ACID Transactions</a:t>
            </a:r>
            <a:endParaRPr sz="3000">
              <a:solidFill>
                <a:srgbClr val="001543"/>
              </a:solidFill>
              <a:latin typeface="Barlow"/>
              <a:ea typeface="Barlow"/>
              <a:cs typeface="Barlow"/>
              <a:sym typeface="Barlow"/>
            </a:endParaRPr>
          </a:p>
        </p:txBody>
      </p:sp>
      <p:sp>
        <p:nvSpPr>
          <p:cNvPr id="1155" name="Google Shape;1155;p169"/>
          <p:cNvSpPr/>
          <p:nvPr/>
        </p:nvSpPr>
        <p:spPr>
          <a:xfrm rot="5400000">
            <a:off x="4756177" y="1652232"/>
            <a:ext cx="328800" cy="158700"/>
          </a:xfrm>
          <a:prstGeom prst="triangle">
            <a:avLst>
              <a:gd fmla="val 50708" name="adj"/>
            </a:avLst>
          </a:prstGeom>
          <a:solidFill>
            <a:srgbClr val="51006C"/>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FFFFFF"/>
              </a:solidFill>
              <a:latin typeface="Arial"/>
              <a:ea typeface="Arial"/>
              <a:cs typeface="Arial"/>
              <a:sym typeface="Arial"/>
            </a:endParaRPr>
          </a:p>
        </p:txBody>
      </p:sp>
      <p:sp>
        <p:nvSpPr>
          <p:cNvPr id="1156" name="Google Shape;1156;p169"/>
          <p:cNvSpPr txBox="1"/>
          <p:nvPr/>
        </p:nvSpPr>
        <p:spPr>
          <a:xfrm>
            <a:off x="5257856" y="1498445"/>
            <a:ext cx="3692400" cy="9420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500"/>
              <a:buFont typeface="Arial"/>
              <a:buNone/>
            </a:pPr>
            <a:r>
              <a:rPr b="1" i="0" lang="en" sz="1500" u="none" cap="none" strike="noStrike">
                <a:solidFill>
                  <a:srgbClr val="001544"/>
                </a:solidFill>
                <a:latin typeface="Barlow"/>
                <a:ea typeface="Barlow"/>
                <a:cs typeface="Barlow"/>
                <a:sym typeface="Barlow"/>
              </a:rPr>
              <a:t>Make every operation transactional</a:t>
            </a:r>
            <a:endParaRPr b="0" i="0" sz="1100" u="none" cap="none" strike="noStrike">
              <a:solidFill>
                <a:srgbClr val="000000"/>
              </a:solidFill>
              <a:latin typeface="Arial"/>
              <a:ea typeface="Arial"/>
              <a:cs typeface="Arial"/>
              <a:sym typeface="Arial"/>
            </a:endParaRPr>
          </a:p>
          <a:p>
            <a:pPr indent="-215900" lvl="0" marL="215900" marR="0" rtl="0" algn="l">
              <a:lnSpc>
                <a:spcPct val="100000"/>
              </a:lnSpc>
              <a:spcBef>
                <a:spcPts val="500"/>
              </a:spcBef>
              <a:spcAft>
                <a:spcPts val="0"/>
              </a:spcAft>
              <a:buClr>
                <a:srgbClr val="FF3620"/>
              </a:buClr>
              <a:buSzPts val="1200"/>
              <a:buFont typeface="Arial"/>
              <a:buChar char="•"/>
            </a:pPr>
            <a:r>
              <a:rPr b="0" i="0" lang="en" sz="1500" u="none" cap="none" strike="noStrike">
                <a:solidFill>
                  <a:srgbClr val="001544"/>
                </a:solidFill>
                <a:latin typeface="Barlow"/>
                <a:ea typeface="Barlow"/>
                <a:cs typeface="Barlow"/>
                <a:sym typeface="Barlow"/>
              </a:rPr>
              <a:t>It either fully succeeds - or it is fully aborted for later retries</a:t>
            </a:r>
            <a:endParaRPr b="0" i="0" sz="1500" u="none" cap="none" strike="noStrike">
              <a:solidFill>
                <a:srgbClr val="FFFFFF"/>
              </a:solidFill>
              <a:latin typeface="Barlow"/>
              <a:ea typeface="Barlow"/>
              <a:cs typeface="Barlow"/>
              <a:sym typeface="Barlow"/>
            </a:endParaRPr>
          </a:p>
        </p:txBody>
      </p:sp>
      <p:sp>
        <p:nvSpPr>
          <p:cNvPr id="1157" name="Google Shape;1157;p169"/>
          <p:cNvSpPr txBox="1"/>
          <p:nvPr/>
        </p:nvSpPr>
        <p:spPr>
          <a:xfrm>
            <a:off x="5346951" y="2653775"/>
            <a:ext cx="2803200" cy="20775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rPr i="0" lang="en" sz="1400" u="none" cap="none" strike="noStrike">
                <a:solidFill>
                  <a:srgbClr val="000000"/>
                </a:solidFill>
                <a:latin typeface="Fira Code"/>
                <a:ea typeface="Fira Code"/>
                <a:cs typeface="Fira Code"/>
                <a:sym typeface="Fira Code"/>
              </a:rPr>
              <a:t>/path/to/table/_delta_log</a:t>
            </a:r>
            <a:endParaRPr i="0" sz="1400" u="none" cap="none" strike="noStrike">
              <a:solidFill>
                <a:srgbClr val="000000"/>
              </a:solidFill>
              <a:latin typeface="Fira Code"/>
              <a:ea typeface="Fira Code"/>
              <a:cs typeface="Fira Code"/>
              <a:sym typeface="Fira Code"/>
            </a:endParaRPr>
          </a:p>
          <a:p>
            <a:pPr indent="-254000" lvl="0" marL="342900" marR="0" rtl="0" algn="l">
              <a:lnSpc>
                <a:spcPct val="100000"/>
              </a:lnSpc>
              <a:spcBef>
                <a:spcPts val="0"/>
              </a:spcBef>
              <a:spcAft>
                <a:spcPts val="0"/>
              </a:spcAft>
              <a:buClr>
                <a:srgbClr val="000000"/>
              </a:buClr>
              <a:buSzPts val="1400"/>
              <a:buFont typeface="Fira Code"/>
              <a:buChar char="-"/>
            </a:pPr>
            <a:r>
              <a:rPr i="0" lang="en" sz="1400" u="none" cap="none" strike="noStrike">
                <a:solidFill>
                  <a:srgbClr val="000000"/>
                </a:solidFill>
                <a:latin typeface="Fira Code"/>
                <a:ea typeface="Fira Code"/>
                <a:cs typeface="Fira Code"/>
                <a:sym typeface="Fira Code"/>
              </a:rPr>
              <a:t>0000.json</a:t>
            </a:r>
            <a:endParaRPr i="0" sz="1400" u="none" cap="none" strike="noStrike">
              <a:solidFill>
                <a:srgbClr val="000000"/>
              </a:solidFill>
              <a:latin typeface="Fira Code"/>
              <a:ea typeface="Fira Code"/>
              <a:cs typeface="Fira Code"/>
              <a:sym typeface="Fira Code"/>
            </a:endParaRPr>
          </a:p>
          <a:p>
            <a:pPr indent="-254000" lvl="0" marL="342900" marR="0" rtl="0" algn="l">
              <a:lnSpc>
                <a:spcPct val="100000"/>
              </a:lnSpc>
              <a:spcBef>
                <a:spcPts val="0"/>
              </a:spcBef>
              <a:spcAft>
                <a:spcPts val="0"/>
              </a:spcAft>
              <a:buClr>
                <a:srgbClr val="000000"/>
              </a:buClr>
              <a:buSzPts val="1400"/>
              <a:buFont typeface="Fira Code"/>
              <a:buChar char="-"/>
            </a:pPr>
            <a:r>
              <a:rPr i="0" lang="en" sz="1400" u="none" cap="none" strike="noStrike">
                <a:solidFill>
                  <a:srgbClr val="000000"/>
                </a:solidFill>
                <a:latin typeface="Fira Code"/>
                <a:ea typeface="Fira Code"/>
                <a:cs typeface="Fira Code"/>
                <a:sym typeface="Fira Code"/>
              </a:rPr>
              <a:t>0001.json</a:t>
            </a:r>
            <a:endParaRPr i="0" sz="1400" u="none" cap="none" strike="noStrike">
              <a:solidFill>
                <a:srgbClr val="000000"/>
              </a:solidFill>
              <a:latin typeface="Fira Code"/>
              <a:ea typeface="Fira Code"/>
              <a:cs typeface="Fira Code"/>
              <a:sym typeface="Fira Code"/>
            </a:endParaRPr>
          </a:p>
          <a:p>
            <a:pPr indent="-254000" lvl="0" marL="342900" marR="0" rtl="0" algn="l">
              <a:lnSpc>
                <a:spcPct val="100000"/>
              </a:lnSpc>
              <a:spcBef>
                <a:spcPts val="0"/>
              </a:spcBef>
              <a:spcAft>
                <a:spcPts val="0"/>
              </a:spcAft>
              <a:buClr>
                <a:srgbClr val="000000"/>
              </a:buClr>
              <a:buSzPts val="1400"/>
              <a:buFont typeface="Fira Code"/>
              <a:buChar char="-"/>
            </a:pPr>
            <a:r>
              <a:rPr i="0" lang="en" sz="1400" u="none" cap="none" strike="noStrike">
                <a:solidFill>
                  <a:srgbClr val="000000"/>
                </a:solidFill>
                <a:latin typeface="Fira Code"/>
                <a:ea typeface="Fira Code"/>
                <a:cs typeface="Fira Code"/>
                <a:sym typeface="Fira Code"/>
              </a:rPr>
              <a:t>0002.json</a:t>
            </a:r>
            <a:endParaRPr i="0" sz="1400" u="none" cap="none" strike="noStrike">
              <a:solidFill>
                <a:srgbClr val="000000"/>
              </a:solidFill>
              <a:latin typeface="Fira Code"/>
              <a:ea typeface="Fira Code"/>
              <a:cs typeface="Fira Code"/>
              <a:sym typeface="Fira Code"/>
            </a:endParaRPr>
          </a:p>
          <a:p>
            <a:pPr indent="-254000" lvl="0" marL="342900" marR="0" rtl="0" algn="l">
              <a:lnSpc>
                <a:spcPct val="100000"/>
              </a:lnSpc>
              <a:spcBef>
                <a:spcPts val="0"/>
              </a:spcBef>
              <a:spcAft>
                <a:spcPts val="0"/>
              </a:spcAft>
              <a:buClr>
                <a:srgbClr val="000000"/>
              </a:buClr>
              <a:buSzPts val="1400"/>
              <a:buFont typeface="Fira Code"/>
              <a:buChar char="-"/>
            </a:pPr>
            <a:r>
              <a:rPr i="0" lang="en" sz="1400" u="none" cap="none" strike="noStrike">
                <a:solidFill>
                  <a:srgbClr val="000000"/>
                </a:solidFill>
                <a:latin typeface="Fira Code"/>
                <a:ea typeface="Fira Code"/>
                <a:cs typeface="Fira Code"/>
                <a:sym typeface="Fira Code"/>
              </a:rPr>
              <a:t>…</a:t>
            </a:r>
            <a:endParaRPr i="0" sz="1400" u="none" cap="none" strike="noStrike">
              <a:solidFill>
                <a:srgbClr val="000000"/>
              </a:solidFill>
              <a:latin typeface="Fira Code"/>
              <a:ea typeface="Fira Code"/>
              <a:cs typeface="Fira Code"/>
              <a:sym typeface="Fira Code"/>
            </a:endParaRPr>
          </a:p>
          <a:p>
            <a:pPr indent="-254000" lvl="0" marL="342900" marR="0" rtl="0" algn="l">
              <a:lnSpc>
                <a:spcPct val="100000"/>
              </a:lnSpc>
              <a:spcBef>
                <a:spcPts val="0"/>
              </a:spcBef>
              <a:spcAft>
                <a:spcPts val="0"/>
              </a:spcAft>
              <a:buClr>
                <a:srgbClr val="000000"/>
              </a:buClr>
              <a:buSzPts val="1400"/>
              <a:buFont typeface="Fira Code"/>
              <a:buChar char="-"/>
            </a:pPr>
            <a:r>
              <a:rPr i="0" lang="en" sz="1400" u="none" cap="none" strike="noStrike">
                <a:solidFill>
                  <a:srgbClr val="000000"/>
                </a:solidFill>
                <a:latin typeface="Fira Code"/>
                <a:ea typeface="Fira Code"/>
                <a:cs typeface="Fira Code"/>
                <a:sym typeface="Fira Code"/>
              </a:rPr>
              <a:t>0010.parquet</a:t>
            </a:r>
            <a:endParaRPr i="0" sz="1400" u="none" cap="none" strike="noStrike">
              <a:solidFill>
                <a:srgbClr val="000000"/>
              </a:solidFill>
              <a:latin typeface="Fira Code"/>
              <a:ea typeface="Fira Code"/>
              <a:cs typeface="Fira Code"/>
              <a:sym typeface="Fira Code"/>
            </a:endParaRPr>
          </a:p>
          <a:p>
            <a:pPr indent="-254000" lvl="0" marL="342900" marR="0" rtl="0" algn="l">
              <a:lnSpc>
                <a:spcPct val="100000"/>
              </a:lnSpc>
              <a:spcBef>
                <a:spcPts val="0"/>
              </a:spcBef>
              <a:spcAft>
                <a:spcPts val="0"/>
              </a:spcAft>
              <a:buClr>
                <a:srgbClr val="000000"/>
              </a:buClr>
              <a:buSzPts val="1400"/>
              <a:buFont typeface="Fira Code"/>
              <a:buChar char="-"/>
            </a:pPr>
            <a:r>
              <a:rPr i="0" lang="en" sz="1400" u="none" cap="none" strike="noStrike">
                <a:solidFill>
                  <a:srgbClr val="000000"/>
                </a:solidFill>
                <a:latin typeface="Fira Code"/>
                <a:ea typeface="Fira Code"/>
                <a:cs typeface="Fira Code"/>
                <a:sym typeface="Fira Code"/>
              </a:rPr>
              <a:t>0010.json</a:t>
            </a:r>
            <a:endParaRPr i="0" sz="1400" u="none" cap="none" strike="noStrike">
              <a:solidFill>
                <a:srgbClr val="000000"/>
              </a:solidFill>
              <a:latin typeface="Fira Code"/>
              <a:ea typeface="Fira Code"/>
              <a:cs typeface="Fira Code"/>
              <a:sym typeface="Fira Code"/>
            </a:endParaRPr>
          </a:p>
          <a:p>
            <a:pPr indent="-254000" lvl="0" marL="342900" marR="0" rtl="0" algn="l">
              <a:lnSpc>
                <a:spcPct val="100000"/>
              </a:lnSpc>
              <a:spcBef>
                <a:spcPts val="0"/>
              </a:spcBef>
              <a:spcAft>
                <a:spcPts val="0"/>
              </a:spcAft>
              <a:buClr>
                <a:srgbClr val="000000"/>
              </a:buClr>
              <a:buSzPts val="1400"/>
              <a:buFont typeface="Fira Code"/>
              <a:buChar char="-"/>
            </a:pPr>
            <a:r>
              <a:rPr i="0" lang="en" sz="1400" u="none" cap="none" strike="noStrike">
                <a:solidFill>
                  <a:srgbClr val="000000"/>
                </a:solidFill>
                <a:latin typeface="Fira Code"/>
                <a:ea typeface="Fira Code"/>
                <a:cs typeface="Fira Code"/>
                <a:sym typeface="Fira Code"/>
              </a:rPr>
              <a:t>0011.json</a:t>
            </a:r>
            <a:endParaRPr i="0" sz="1400" u="none" cap="none" strike="noStrike">
              <a:solidFill>
                <a:srgbClr val="000000"/>
              </a:solidFill>
              <a:latin typeface="Fira Code"/>
              <a:ea typeface="Fira Code"/>
              <a:cs typeface="Fira Code"/>
              <a:sym typeface="Fira Code"/>
            </a:endParaRPr>
          </a:p>
        </p:txBody>
      </p:sp>
      <p:cxnSp>
        <p:nvCxnSpPr>
          <p:cNvPr id="1158" name="Google Shape;1158;p169"/>
          <p:cNvCxnSpPr/>
          <p:nvPr/>
        </p:nvCxnSpPr>
        <p:spPr>
          <a:xfrm>
            <a:off x="7237913" y="3009113"/>
            <a:ext cx="9000" cy="1368000"/>
          </a:xfrm>
          <a:prstGeom prst="straightConnector1">
            <a:avLst/>
          </a:prstGeom>
          <a:noFill/>
          <a:ln cap="flat" cmpd="sng" w="38100">
            <a:solidFill>
              <a:srgbClr val="3E5173"/>
            </a:solidFill>
            <a:prstDash val="solid"/>
            <a:round/>
            <a:headEnd len="sm" w="sm" type="none"/>
            <a:tailEnd len="med" w="med" type="triangle"/>
          </a:ln>
        </p:spPr>
      </p:cxnSp>
      <p:sp>
        <p:nvSpPr>
          <p:cNvPr id="1159" name="Google Shape;1159;p169"/>
          <p:cNvSpPr/>
          <p:nvPr/>
        </p:nvSpPr>
        <p:spPr>
          <a:xfrm>
            <a:off x="228600" y="723956"/>
            <a:ext cx="4572000" cy="2127900"/>
          </a:xfrm>
          <a:prstGeom prst="snip1Rect">
            <a:avLst>
              <a:gd fmla="val 9179" name="adj"/>
            </a:avLst>
          </a:prstGeom>
          <a:solidFill>
            <a:srgbClr val="79468E"/>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FFFFFF"/>
              </a:solidFill>
              <a:latin typeface="Arial"/>
              <a:ea typeface="Arial"/>
              <a:cs typeface="Arial"/>
              <a:sym typeface="Arial"/>
            </a:endParaRPr>
          </a:p>
        </p:txBody>
      </p:sp>
      <p:sp>
        <p:nvSpPr>
          <p:cNvPr id="1160" name="Google Shape;1160;p169"/>
          <p:cNvSpPr txBox="1"/>
          <p:nvPr/>
        </p:nvSpPr>
        <p:spPr>
          <a:xfrm>
            <a:off x="550478" y="957394"/>
            <a:ext cx="3760800" cy="3540600"/>
          </a:xfrm>
          <a:prstGeom prst="rect">
            <a:avLst/>
          </a:prstGeom>
          <a:noFill/>
          <a:ln>
            <a:noFill/>
          </a:ln>
        </p:spPr>
        <p:txBody>
          <a:bodyPr anchorCtr="0" anchor="ctr" bIns="68575" lIns="68575" spcFirstLastPara="1" rIns="68575" wrap="square" tIns="68575">
            <a:noAutofit/>
          </a:bodyPr>
          <a:lstStyle/>
          <a:p>
            <a:pPr indent="-254000" lvl="0" marL="254000" marR="0" rtl="0" algn="l">
              <a:lnSpc>
                <a:spcPct val="210000"/>
              </a:lnSpc>
              <a:spcBef>
                <a:spcPts val="0"/>
              </a:spcBef>
              <a:spcAft>
                <a:spcPts val="0"/>
              </a:spcAft>
              <a:buClr>
                <a:srgbClr val="FFFFFF"/>
              </a:buClr>
              <a:buSzPts val="1200"/>
              <a:buFont typeface="Arial"/>
              <a:buAutoNum type="arabicPeriod"/>
            </a:pPr>
            <a:r>
              <a:rPr b="0" i="0" lang="en" sz="1200" u="none" cap="none" strike="noStrike">
                <a:solidFill>
                  <a:srgbClr val="FFFFFF"/>
                </a:solidFill>
                <a:latin typeface="Barlow"/>
                <a:ea typeface="Barlow"/>
                <a:cs typeface="Barlow"/>
                <a:sym typeface="Barlow"/>
              </a:rPr>
              <a:t>Hard to append data</a:t>
            </a:r>
            <a:endParaRPr b="0" i="0" sz="1200" u="none" cap="none" strike="noStrike">
              <a:solidFill>
                <a:srgbClr val="FFFFFF"/>
              </a:solidFill>
              <a:latin typeface="Barlow"/>
              <a:ea typeface="Barlow"/>
              <a:cs typeface="Barlow"/>
              <a:sym typeface="Barlow"/>
            </a:endParaRPr>
          </a:p>
          <a:p>
            <a:pPr indent="-254000" lvl="0" marL="254000" marR="0" rtl="0" algn="l">
              <a:lnSpc>
                <a:spcPct val="210000"/>
              </a:lnSpc>
              <a:spcBef>
                <a:spcPts val="0"/>
              </a:spcBef>
              <a:spcAft>
                <a:spcPts val="0"/>
              </a:spcAft>
              <a:buClr>
                <a:srgbClr val="FFFFFF"/>
              </a:buClr>
              <a:buSzPts val="1200"/>
              <a:buFont typeface="Arial"/>
              <a:buAutoNum type="arabicPeriod"/>
            </a:pPr>
            <a:r>
              <a:rPr b="0" i="0" lang="en" sz="1200" u="none" cap="none" strike="noStrike">
                <a:solidFill>
                  <a:srgbClr val="FFFFFF"/>
                </a:solidFill>
                <a:latin typeface="Barlow"/>
                <a:ea typeface="Barlow"/>
                <a:cs typeface="Barlow"/>
                <a:sym typeface="Barlow"/>
              </a:rPr>
              <a:t>Modification of existing data difficult</a:t>
            </a:r>
            <a:endParaRPr b="0" i="0" sz="1200" u="none" cap="none" strike="noStrike">
              <a:solidFill>
                <a:srgbClr val="FFFFFF"/>
              </a:solidFill>
              <a:latin typeface="Barlow"/>
              <a:ea typeface="Barlow"/>
              <a:cs typeface="Barlow"/>
              <a:sym typeface="Barlow"/>
            </a:endParaRPr>
          </a:p>
          <a:p>
            <a:pPr indent="-254000" lvl="0" marL="254000" marR="0" rtl="0" algn="l">
              <a:lnSpc>
                <a:spcPct val="210000"/>
              </a:lnSpc>
              <a:spcBef>
                <a:spcPts val="0"/>
              </a:spcBef>
              <a:spcAft>
                <a:spcPts val="0"/>
              </a:spcAft>
              <a:buClr>
                <a:srgbClr val="FFFFFF"/>
              </a:buClr>
              <a:buSzPts val="1200"/>
              <a:buFont typeface="Arial"/>
              <a:buAutoNum type="arabicPeriod"/>
            </a:pPr>
            <a:r>
              <a:rPr b="0" i="0" lang="en" sz="1200" u="none" cap="none" strike="noStrike">
                <a:solidFill>
                  <a:srgbClr val="FFFFFF"/>
                </a:solidFill>
                <a:latin typeface="Barlow"/>
                <a:ea typeface="Barlow"/>
                <a:cs typeface="Barlow"/>
                <a:sym typeface="Barlow"/>
              </a:rPr>
              <a:t>Jobs failing mid way</a:t>
            </a:r>
            <a:endParaRPr b="0" i="0" sz="1200" u="none" cap="none" strike="noStrike">
              <a:solidFill>
                <a:srgbClr val="FFFFFF"/>
              </a:solidFill>
              <a:latin typeface="Barlow"/>
              <a:ea typeface="Barlow"/>
              <a:cs typeface="Barlow"/>
              <a:sym typeface="Barlow"/>
            </a:endParaRPr>
          </a:p>
          <a:p>
            <a:pPr indent="-254000" lvl="0" marL="254000" marR="0" rtl="0" algn="l">
              <a:lnSpc>
                <a:spcPct val="210000"/>
              </a:lnSpc>
              <a:spcBef>
                <a:spcPts val="0"/>
              </a:spcBef>
              <a:spcAft>
                <a:spcPts val="0"/>
              </a:spcAft>
              <a:buClr>
                <a:srgbClr val="FFFFFF"/>
              </a:buClr>
              <a:buSzPts val="1200"/>
              <a:buFont typeface="Arial"/>
              <a:buAutoNum type="arabicPeriod"/>
            </a:pPr>
            <a:r>
              <a:rPr b="0" i="0" lang="en" sz="1200" u="none" cap="none" strike="noStrike">
                <a:solidFill>
                  <a:srgbClr val="FFFFFF"/>
                </a:solidFill>
                <a:latin typeface="Barlow"/>
                <a:ea typeface="Barlow"/>
                <a:cs typeface="Barlow"/>
                <a:sym typeface="Barlow"/>
              </a:rPr>
              <a:t>Real-time operations hard</a:t>
            </a:r>
            <a:endParaRPr b="0" i="0" sz="1200" u="none" cap="none" strike="noStrike">
              <a:solidFill>
                <a:srgbClr val="FFFFFF"/>
              </a:solidFill>
              <a:latin typeface="Barlow"/>
              <a:ea typeface="Barlow"/>
              <a:cs typeface="Barlow"/>
              <a:sym typeface="Barlow"/>
            </a:endParaRPr>
          </a:p>
          <a:p>
            <a:pPr indent="-254000" lvl="0" marL="254000" marR="0" rtl="0" algn="l">
              <a:lnSpc>
                <a:spcPct val="210000"/>
              </a:lnSpc>
              <a:spcBef>
                <a:spcPts val="0"/>
              </a:spcBef>
              <a:spcAft>
                <a:spcPts val="0"/>
              </a:spcAft>
              <a:buClr>
                <a:srgbClr val="FFFFFF"/>
              </a:buClr>
              <a:buSzPts val="1200"/>
              <a:buFont typeface="Arial"/>
              <a:buAutoNum type="arabicPeriod"/>
            </a:pPr>
            <a:r>
              <a:rPr b="0" i="0" lang="en" sz="1200" u="none" cap="none" strike="noStrike">
                <a:solidFill>
                  <a:srgbClr val="FFFFFF"/>
                </a:solidFill>
                <a:latin typeface="Barlow"/>
                <a:ea typeface="Barlow"/>
                <a:cs typeface="Barlow"/>
                <a:sym typeface="Barlow"/>
              </a:rPr>
              <a:t>Costly to keep historical data versions</a:t>
            </a:r>
            <a:endParaRPr b="0" i="0" sz="1200" u="none" cap="none" strike="noStrike">
              <a:solidFill>
                <a:srgbClr val="FFFFFF"/>
              </a:solidFill>
              <a:latin typeface="Barlow"/>
              <a:ea typeface="Barlow"/>
              <a:cs typeface="Barlow"/>
              <a:sym typeface="Barlow"/>
            </a:endParaRPr>
          </a:p>
          <a:p>
            <a:pPr indent="-254000" lvl="0" marL="254000" marR="0" rtl="0" algn="l">
              <a:lnSpc>
                <a:spcPct val="210000"/>
              </a:lnSpc>
              <a:spcBef>
                <a:spcPts val="0"/>
              </a:spcBef>
              <a:spcAft>
                <a:spcPts val="0"/>
              </a:spcAft>
              <a:buClr>
                <a:srgbClr val="FFFFFF"/>
              </a:buClr>
              <a:buSzPts val="1200"/>
              <a:buFont typeface="Arial"/>
              <a:buAutoNum type="arabicPeriod"/>
            </a:pPr>
            <a:r>
              <a:rPr b="0" i="0" lang="en" sz="1200" u="none" cap="none" strike="noStrike">
                <a:solidFill>
                  <a:srgbClr val="FFFFFF"/>
                </a:solidFill>
                <a:latin typeface="Barlow"/>
                <a:ea typeface="Barlow"/>
                <a:cs typeface="Barlow"/>
                <a:sym typeface="Barlow"/>
              </a:rPr>
              <a:t>Difficult to handle large metadata</a:t>
            </a:r>
            <a:endParaRPr b="0" i="0" sz="1200" u="none" cap="none" strike="noStrike">
              <a:solidFill>
                <a:srgbClr val="000000"/>
              </a:solidFill>
              <a:latin typeface="Arial"/>
              <a:ea typeface="Arial"/>
              <a:cs typeface="Arial"/>
              <a:sym typeface="Arial"/>
            </a:endParaRPr>
          </a:p>
          <a:p>
            <a:pPr indent="-254000" lvl="0" marL="254000" marR="0" rtl="0" algn="l">
              <a:lnSpc>
                <a:spcPct val="210000"/>
              </a:lnSpc>
              <a:spcBef>
                <a:spcPts val="0"/>
              </a:spcBef>
              <a:spcAft>
                <a:spcPts val="0"/>
              </a:spcAft>
              <a:buClr>
                <a:srgbClr val="FFFFFF"/>
              </a:buClr>
              <a:buSzPts val="1200"/>
              <a:buFont typeface="Arial"/>
              <a:buAutoNum type="arabicPeriod"/>
            </a:pPr>
            <a:r>
              <a:rPr b="0" i="0" lang="en" sz="1200" u="none" cap="none" strike="noStrike">
                <a:solidFill>
                  <a:srgbClr val="FFFFFF"/>
                </a:solidFill>
                <a:latin typeface="Barlow"/>
                <a:ea typeface="Barlow"/>
                <a:cs typeface="Barlow"/>
                <a:sym typeface="Barlow"/>
              </a:rPr>
              <a:t>“Too many files” problems</a:t>
            </a:r>
            <a:endParaRPr b="0" i="0" sz="1200" u="none" cap="none" strike="noStrike">
              <a:solidFill>
                <a:srgbClr val="FFFFFF"/>
              </a:solidFill>
              <a:latin typeface="Barlow"/>
              <a:ea typeface="Barlow"/>
              <a:cs typeface="Barlow"/>
              <a:sym typeface="Barlow"/>
            </a:endParaRPr>
          </a:p>
          <a:p>
            <a:pPr indent="-254000" lvl="0" marL="254000" marR="0" rtl="0" algn="l">
              <a:lnSpc>
                <a:spcPct val="210000"/>
              </a:lnSpc>
              <a:spcBef>
                <a:spcPts val="0"/>
              </a:spcBef>
              <a:spcAft>
                <a:spcPts val="0"/>
              </a:spcAft>
              <a:buClr>
                <a:srgbClr val="FFFFFF"/>
              </a:buClr>
              <a:buSzPts val="1200"/>
              <a:buFont typeface="Barlow"/>
              <a:buAutoNum type="arabicPeriod"/>
            </a:pPr>
            <a:r>
              <a:rPr b="0" i="0" lang="en" sz="1200" u="none" cap="none" strike="noStrike">
                <a:solidFill>
                  <a:srgbClr val="FFFFFF"/>
                </a:solidFill>
                <a:latin typeface="Barlow"/>
                <a:ea typeface="Barlow"/>
                <a:cs typeface="Barlow"/>
                <a:sym typeface="Barlow"/>
              </a:rPr>
              <a:t>Poor performance</a:t>
            </a:r>
            <a:endParaRPr b="0" i="0" sz="1200" u="none" cap="none" strike="noStrike">
              <a:solidFill>
                <a:srgbClr val="000000"/>
              </a:solidFill>
              <a:latin typeface="Arial"/>
              <a:ea typeface="Arial"/>
              <a:cs typeface="Arial"/>
              <a:sym typeface="Arial"/>
            </a:endParaRPr>
          </a:p>
          <a:p>
            <a:pPr indent="-254000" lvl="0" marL="254000" marR="0" rtl="0" algn="l">
              <a:lnSpc>
                <a:spcPct val="210000"/>
              </a:lnSpc>
              <a:spcBef>
                <a:spcPts val="0"/>
              </a:spcBef>
              <a:spcAft>
                <a:spcPts val="0"/>
              </a:spcAft>
              <a:buClr>
                <a:srgbClr val="FFFFFF"/>
              </a:buClr>
              <a:buSzPts val="1200"/>
              <a:buFont typeface="Arial"/>
              <a:buAutoNum type="arabicPeriod"/>
            </a:pPr>
            <a:r>
              <a:rPr b="0" i="0" lang="en" sz="1200" u="none" cap="none" strike="noStrike">
                <a:solidFill>
                  <a:srgbClr val="FFFFFF"/>
                </a:solidFill>
                <a:latin typeface="Barlow"/>
                <a:ea typeface="Barlow"/>
                <a:cs typeface="Barlow"/>
                <a:sym typeface="Barlow"/>
              </a:rPr>
              <a:t>Data quality issues</a:t>
            </a:r>
            <a:endParaRPr b="0" i="0" sz="1200" u="none" cap="none" strike="noStrike">
              <a:solidFill>
                <a:srgbClr val="FFFFFF"/>
              </a:solidFill>
              <a:latin typeface="Barlow"/>
              <a:ea typeface="Barlow"/>
              <a:cs typeface="Barlow"/>
              <a:sym typeface="Barlow"/>
            </a:endParaRPr>
          </a:p>
        </p:txBody>
      </p:sp>
      <p:sp>
        <p:nvSpPr>
          <p:cNvPr id="1161" name="Google Shape;1161;p169"/>
          <p:cNvSpPr txBox="1"/>
          <p:nvPr>
            <p:ph idx="4294967295" type="title"/>
          </p:nvPr>
        </p:nvSpPr>
        <p:spPr>
          <a:xfrm>
            <a:off x="279400" y="74875"/>
            <a:ext cx="8430600" cy="617100"/>
          </a:xfrm>
          <a:prstGeom prst="rect">
            <a:avLst/>
          </a:prstGeom>
          <a:noFill/>
          <a:ln>
            <a:noFill/>
          </a:ln>
        </p:spPr>
        <p:txBody>
          <a:bodyPr anchorCtr="0" anchor="ctr" bIns="34275" lIns="0" spcFirstLastPara="1" rIns="0" wrap="square" tIns="34275">
            <a:noAutofit/>
          </a:bodyPr>
          <a:lstStyle/>
          <a:p>
            <a:pPr indent="0" lvl="0" marL="0" rtl="0" algn="l">
              <a:spcBef>
                <a:spcPts val="0"/>
              </a:spcBef>
              <a:spcAft>
                <a:spcPts val="0"/>
              </a:spcAft>
              <a:buNone/>
            </a:pPr>
            <a:r>
              <a:rPr lang="en"/>
              <a:t>How Delta Lake overcomes Data Lake Challenges</a:t>
            </a:r>
            <a:endParaRPr/>
          </a:p>
        </p:txBody>
      </p:sp>
      <p:sp>
        <p:nvSpPr>
          <p:cNvPr id="1162" name="Google Shape;1162;p16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6" name="Shape 1166"/>
        <p:cNvGrpSpPr/>
        <p:nvPr/>
      </p:nvGrpSpPr>
      <p:grpSpPr>
        <a:xfrm>
          <a:off x="0" y="0"/>
          <a:ext cx="0" cy="0"/>
          <a:chOff x="0" y="0"/>
          <a:chExt cx="0" cy="0"/>
        </a:xfrm>
      </p:grpSpPr>
      <p:sp>
        <p:nvSpPr>
          <p:cNvPr id="1167" name="Google Shape;1167;p170"/>
          <p:cNvSpPr/>
          <p:nvPr/>
        </p:nvSpPr>
        <p:spPr>
          <a:xfrm>
            <a:off x="206493" y="723956"/>
            <a:ext cx="4572000" cy="4007400"/>
          </a:xfrm>
          <a:prstGeom prst="snip1Rect">
            <a:avLst>
              <a:gd fmla="val 5433" name="adj"/>
            </a:avLst>
          </a:prstGeom>
          <a:solidFill>
            <a:srgbClr val="00154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FFFFFF"/>
              </a:solidFill>
              <a:latin typeface="Arial"/>
              <a:ea typeface="Arial"/>
              <a:cs typeface="Arial"/>
              <a:sym typeface="Arial"/>
            </a:endParaRPr>
          </a:p>
        </p:txBody>
      </p:sp>
      <p:sp>
        <p:nvSpPr>
          <p:cNvPr id="1168" name="Google Shape;1168;p170"/>
          <p:cNvSpPr txBox="1"/>
          <p:nvPr/>
        </p:nvSpPr>
        <p:spPr>
          <a:xfrm>
            <a:off x="5235749" y="673894"/>
            <a:ext cx="3692400" cy="744000"/>
          </a:xfrm>
          <a:prstGeom prst="rect">
            <a:avLst/>
          </a:prstGeom>
          <a:noFill/>
          <a:ln>
            <a:noFill/>
          </a:ln>
        </p:spPr>
        <p:txBody>
          <a:bodyPr anchorCtr="0" anchor="ctr" bIns="34275" lIns="0" spcFirstLastPara="1" rIns="0" wrap="square" tIns="34275">
            <a:noAutofit/>
          </a:bodyPr>
          <a:lstStyle/>
          <a:p>
            <a:pPr indent="0" lvl="0" marL="0" rtl="0" algn="l">
              <a:lnSpc>
                <a:spcPct val="90000"/>
              </a:lnSpc>
              <a:spcBef>
                <a:spcPts val="0"/>
              </a:spcBef>
              <a:spcAft>
                <a:spcPts val="0"/>
              </a:spcAft>
              <a:buNone/>
            </a:pPr>
            <a:r>
              <a:rPr lang="en" sz="3000">
                <a:solidFill>
                  <a:srgbClr val="001543"/>
                </a:solidFill>
                <a:latin typeface="Barlow"/>
                <a:ea typeface="Barlow"/>
                <a:cs typeface="Barlow"/>
                <a:sym typeface="Barlow"/>
              </a:rPr>
              <a:t>ACID Transactions</a:t>
            </a:r>
            <a:endParaRPr sz="3000">
              <a:solidFill>
                <a:srgbClr val="001543"/>
              </a:solidFill>
              <a:latin typeface="Barlow"/>
              <a:ea typeface="Barlow"/>
              <a:cs typeface="Barlow"/>
              <a:sym typeface="Barlow"/>
            </a:endParaRPr>
          </a:p>
        </p:txBody>
      </p:sp>
      <p:sp>
        <p:nvSpPr>
          <p:cNvPr id="1169" name="Google Shape;1169;p170"/>
          <p:cNvSpPr/>
          <p:nvPr/>
        </p:nvSpPr>
        <p:spPr>
          <a:xfrm rot="5400000">
            <a:off x="4734070" y="1652232"/>
            <a:ext cx="328800" cy="158700"/>
          </a:xfrm>
          <a:prstGeom prst="triangle">
            <a:avLst>
              <a:gd fmla="val 50708" name="adj"/>
            </a:avLst>
          </a:prstGeom>
          <a:solidFill>
            <a:srgbClr val="51006C"/>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FFFFFF"/>
              </a:solidFill>
              <a:latin typeface="Arial"/>
              <a:ea typeface="Arial"/>
              <a:cs typeface="Arial"/>
              <a:sym typeface="Arial"/>
            </a:endParaRPr>
          </a:p>
        </p:txBody>
      </p:sp>
      <p:sp>
        <p:nvSpPr>
          <p:cNvPr id="1170" name="Google Shape;1170;p170"/>
          <p:cNvSpPr txBox="1"/>
          <p:nvPr/>
        </p:nvSpPr>
        <p:spPr>
          <a:xfrm>
            <a:off x="5235749" y="1384142"/>
            <a:ext cx="3692400" cy="18507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500"/>
              <a:buFont typeface="Arial"/>
              <a:buNone/>
            </a:pPr>
            <a:r>
              <a:rPr b="1" i="0" lang="en" sz="1500" u="none" cap="none" strike="noStrike">
                <a:solidFill>
                  <a:srgbClr val="001544"/>
                </a:solidFill>
                <a:latin typeface="Barlow"/>
                <a:ea typeface="Barlow"/>
                <a:cs typeface="Barlow"/>
                <a:sym typeface="Barlow"/>
              </a:rPr>
              <a:t>Make every operation transactional</a:t>
            </a:r>
            <a:endParaRPr b="0" i="0" sz="1100" u="none" cap="none" strike="noStrike">
              <a:solidFill>
                <a:srgbClr val="000000"/>
              </a:solidFill>
              <a:latin typeface="Arial"/>
              <a:ea typeface="Arial"/>
              <a:cs typeface="Arial"/>
              <a:sym typeface="Arial"/>
            </a:endParaRPr>
          </a:p>
          <a:p>
            <a:pPr indent="-215900" lvl="0" marL="215900" marR="0" rtl="0" algn="l">
              <a:lnSpc>
                <a:spcPct val="100000"/>
              </a:lnSpc>
              <a:spcBef>
                <a:spcPts val="500"/>
              </a:spcBef>
              <a:spcAft>
                <a:spcPts val="0"/>
              </a:spcAft>
              <a:buClr>
                <a:srgbClr val="FF3620"/>
              </a:buClr>
              <a:buSzPts val="1200"/>
              <a:buFont typeface="Arial"/>
              <a:buChar char="•"/>
            </a:pPr>
            <a:r>
              <a:rPr b="0" i="0" lang="en" sz="1500" u="none" cap="none" strike="noStrike">
                <a:solidFill>
                  <a:srgbClr val="001544"/>
                </a:solidFill>
                <a:latin typeface="Barlow"/>
                <a:ea typeface="Barlow"/>
                <a:cs typeface="Barlow"/>
                <a:sym typeface="Barlow"/>
              </a:rPr>
              <a:t>It either fully succeeds - or it is fully aborted for later retries</a:t>
            </a:r>
            <a:endParaRPr b="0" i="0" sz="1500" u="none" cap="none" strike="noStrike">
              <a:solidFill>
                <a:srgbClr val="001544"/>
              </a:solidFill>
              <a:latin typeface="Barlow"/>
              <a:ea typeface="Barlow"/>
              <a:cs typeface="Barlow"/>
              <a:sym typeface="Barlow"/>
            </a:endParaRPr>
          </a:p>
          <a:p>
            <a:pPr indent="0" lvl="0" marL="0" marR="0" rtl="0" algn="l">
              <a:lnSpc>
                <a:spcPct val="100000"/>
              </a:lnSpc>
              <a:spcBef>
                <a:spcPts val="500"/>
              </a:spcBef>
              <a:spcAft>
                <a:spcPts val="0"/>
              </a:spcAft>
              <a:buClr>
                <a:srgbClr val="000000"/>
              </a:buClr>
              <a:buSzPts val="1500"/>
              <a:buFont typeface="Arial"/>
              <a:buNone/>
            </a:pPr>
            <a:r>
              <a:t/>
            </a:r>
            <a:endParaRPr b="0" i="0" sz="1500" u="none" cap="none" strike="noStrike">
              <a:solidFill>
                <a:srgbClr val="001544"/>
              </a:solidFill>
              <a:latin typeface="Barlow"/>
              <a:ea typeface="Barlow"/>
              <a:cs typeface="Barlow"/>
              <a:sym typeface="Barlow"/>
            </a:endParaRPr>
          </a:p>
          <a:p>
            <a:pPr indent="0" lvl="0" marL="0" marR="0" rtl="0" algn="l">
              <a:lnSpc>
                <a:spcPct val="100000"/>
              </a:lnSpc>
              <a:spcBef>
                <a:spcPts val="0"/>
              </a:spcBef>
              <a:spcAft>
                <a:spcPts val="0"/>
              </a:spcAft>
              <a:buClr>
                <a:srgbClr val="000000"/>
              </a:buClr>
              <a:buSzPts val="1500"/>
              <a:buFont typeface="Arial"/>
              <a:buNone/>
            </a:pPr>
            <a:r>
              <a:rPr b="1" i="0" lang="en" sz="1500" u="none" cap="none" strike="noStrike">
                <a:solidFill>
                  <a:srgbClr val="001544"/>
                </a:solidFill>
                <a:latin typeface="Barlow"/>
                <a:ea typeface="Barlow"/>
                <a:cs typeface="Barlow"/>
                <a:sym typeface="Barlow"/>
              </a:rPr>
              <a:t>Review past transactions</a:t>
            </a:r>
            <a:endParaRPr b="1" i="0" sz="1500" u="none" cap="none" strike="noStrike">
              <a:solidFill>
                <a:srgbClr val="001544"/>
              </a:solidFill>
              <a:latin typeface="Barlow"/>
              <a:ea typeface="Barlow"/>
              <a:cs typeface="Barlow"/>
              <a:sym typeface="Barlow"/>
            </a:endParaRPr>
          </a:p>
          <a:p>
            <a:pPr indent="-215900" lvl="0" marL="215900" marR="0" rtl="0" algn="l">
              <a:lnSpc>
                <a:spcPct val="100000"/>
              </a:lnSpc>
              <a:spcBef>
                <a:spcPts val="500"/>
              </a:spcBef>
              <a:spcAft>
                <a:spcPts val="0"/>
              </a:spcAft>
              <a:buClr>
                <a:srgbClr val="FF3620"/>
              </a:buClr>
              <a:buSzPts val="1200"/>
              <a:buFont typeface="Arial"/>
              <a:buChar char="•"/>
            </a:pPr>
            <a:r>
              <a:rPr b="0" i="0" lang="en" sz="1500" u="none" cap="none" strike="noStrike">
                <a:solidFill>
                  <a:srgbClr val="001544"/>
                </a:solidFill>
                <a:latin typeface="Barlow"/>
                <a:ea typeface="Barlow"/>
                <a:cs typeface="Barlow"/>
                <a:sym typeface="Barlow"/>
              </a:rPr>
              <a:t>All transactions are recorded and you can go back in time to review previous versions of the data (i.e. </a:t>
            </a:r>
            <a:r>
              <a:rPr b="0" i="1" lang="en" sz="1500" u="none" cap="none" strike="noStrike">
                <a:solidFill>
                  <a:srgbClr val="001544"/>
                </a:solidFill>
                <a:latin typeface="Barlow"/>
                <a:ea typeface="Barlow"/>
                <a:cs typeface="Barlow"/>
                <a:sym typeface="Barlow"/>
              </a:rPr>
              <a:t>time travel</a:t>
            </a:r>
            <a:r>
              <a:rPr b="0" i="0" lang="en" sz="1500" u="none" cap="none" strike="noStrike">
                <a:solidFill>
                  <a:srgbClr val="001544"/>
                </a:solidFill>
                <a:latin typeface="Barlow"/>
                <a:ea typeface="Barlow"/>
                <a:cs typeface="Barlow"/>
                <a:sym typeface="Barlow"/>
              </a:rPr>
              <a:t>)</a:t>
            </a:r>
            <a:endParaRPr b="0" i="0" sz="1500" u="none" cap="none" strike="noStrike">
              <a:solidFill>
                <a:srgbClr val="001544"/>
              </a:solidFill>
              <a:latin typeface="Barlow"/>
              <a:ea typeface="Barlow"/>
              <a:cs typeface="Barlow"/>
              <a:sym typeface="Barlow"/>
            </a:endParaRPr>
          </a:p>
          <a:p>
            <a:pPr indent="0" lvl="0" marL="0" marR="0" rtl="0" algn="l">
              <a:lnSpc>
                <a:spcPct val="100000"/>
              </a:lnSpc>
              <a:spcBef>
                <a:spcPts val="0"/>
              </a:spcBef>
              <a:spcAft>
                <a:spcPts val="0"/>
              </a:spcAft>
              <a:buClr>
                <a:srgbClr val="000000"/>
              </a:buClr>
              <a:buSzPts val="1500"/>
              <a:buFont typeface="Arial"/>
              <a:buNone/>
            </a:pPr>
            <a:r>
              <a:t/>
            </a:r>
            <a:endParaRPr b="1" i="0" sz="1500" u="none" cap="none" strike="noStrike">
              <a:solidFill>
                <a:srgbClr val="001544"/>
              </a:solidFill>
              <a:latin typeface="Barlow"/>
              <a:ea typeface="Barlow"/>
              <a:cs typeface="Barlow"/>
              <a:sym typeface="Barlow"/>
            </a:endParaRPr>
          </a:p>
          <a:p>
            <a:pPr indent="0" lvl="0" marL="0" marR="0" rtl="0" algn="l">
              <a:lnSpc>
                <a:spcPct val="100000"/>
              </a:lnSpc>
              <a:spcBef>
                <a:spcPts val="0"/>
              </a:spcBef>
              <a:spcAft>
                <a:spcPts val="0"/>
              </a:spcAft>
              <a:buClr>
                <a:srgbClr val="000000"/>
              </a:buClr>
              <a:buSzPts val="1500"/>
              <a:buFont typeface="Arial"/>
              <a:buNone/>
            </a:pPr>
            <a:r>
              <a:t/>
            </a:r>
            <a:endParaRPr b="1" i="0" sz="1500" u="none" cap="none" strike="noStrike">
              <a:solidFill>
                <a:srgbClr val="001544"/>
              </a:solidFill>
              <a:latin typeface="Barlow"/>
              <a:ea typeface="Barlow"/>
              <a:cs typeface="Barlow"/>
              <a:sym typeface="Barlow"/>
            </a:endParaRPr>
          </a:p>
        </p:txBody>
      </p:sp>
      <p:sp>
        <p:nvSpPr>
          <p:cNvPr id="1171" name="Google Shape;1171;p170"/>
          <p:cNvSpPr txBox="1"/>
          <p:nvPr/>
        </p:nvSpPr>
        <p:spPr>
          <a:xfrm>
            <a:off x="5312156" y="3577144"/>
            <a:ext cx="2659500" cy="13257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rPr i="0" lang="en" sz="1400" u="none" cap="none" strike="noStrike">
                <a:solidFill>
                  <a:srgbClr val="51006C"/>
                </a:solidFill>
                <a:latin typeface="Fira Code"/>
                <a:ea typeface="Fira Code"/>
                <a:cs typeface="Fira Code"/>
                <a:sym typeface="Fira Code"/>
              </a:rPr>
              <a:t>SELECT</a:t>
            </a:r>
            <a:r>
              <a:rPr i="0" lang="en" sz="1400" u="none" cap="none" strike="noStrike">
                <a:solidFill>
                  <a:srgbClr val="000000"/>
                </a:solidFill>
                <a:latin typeface="Fira Code"/>
                <a:ea typeface="Fira Code"/>
                <a:cs typeface="Fira Code"/>
                <a:sym typeface="Fira Code"/>
              </a:rPr>
              <a:t> * </a:t>
            </a:r>
            <a:r>
              <a:rPr i="0" lang="en" sz="1400" u="none" cap="none" strike="noStrike">
                <a:solidFill>
                  <a:srgbClr val="51006C"/>
                </a:solidFill>
                <a:latin typeface="Fira Code"/>
                <a:ea typeface="Fira Code"/>
                <a:cs typeface="Fira Code"/>
                <a:sym typeface="Fira Code"/>
              </a:rPr>
              <a:t>FROM</a:t>
            </a:r>
            <a:r>
              <a:rPr i="0" lang="en" sz="1400" u="none" cap="none" strike="noStrike">
                <a:solidFill>
                  <a:srgbClr val="000000"/>
                </a:solidFill>
                <a:latin typeface="Fira Code"/>
                <a:ea typeface="Fira Code"/>
                <a:cs typeface="Fira Code"/>
                <a:sym typeface="Fira Code"/>
              </a:rPr>
              <a:t> events </a:t>
            </a:r>
            <a:endParaRPr i="0" sz="1400" u="none" cap="none" strike="noStrike">
              <a:solidFill>
                <a:srgbClr val="000000"/>
              </a:solidFill>
              <a:latin typeface="Fira Code"/>
              <a:ea typeface="Fira Code"/>
              <a:cs typeface="Fira Code"/>
              <a:sym typeface="Fira Code"/>
            </a:endParaRPr>
          </a:p>
          <a:p>
            <a:pPr indent="0" lvl="0" marL="0" marR="0" rtl="0" algn="l">
              <a:lnSpc>
                <a:spcPct val="100000"/>
              </a:lnSpc>
              <a:spcBef>
                <a:spcPts val="0"/>
              </a:spcBef>
              <a:spcAft>
                <a:spcPts val="0"/>
              </a:spcAft>
              <a:buClr>
                <a:srgbClr val="000000"/>
              </a:buClr>
              <a:buSzPts val="1400"/>
              <a:buFont typeface="Arial"/>
              <a:buNone/>
            </a:pPr>
            <a:r>
              <a:rPr i="0" lang="en" sz="1400" u="none" cap="none" strike="noStrike">
                <a:solidFill>
                  <a:srgbClr val="51006C"/>
                </a:solidFill>
                <a:latin typeface="Fira Code"/>
                <a:ea typeface="Fira Code"/>
                <a:cs typeface="Fira Code"/>
                <a:sym typeface="Fira Code"/>
              </a:rPr>
              <a:t>TIMESTAMP AS OF</a:t>
            </a:r>
            <a:r>
              <a:rPr i="0" lang="en" sz="1400" u="none" cap="none" strike="noStrike">
                <a:solidFill>
                  <a:srgbClr val="000000"/>
                </a:solidFill>
                <a:latin typeface="Fira Code"/>
                <a:ea typeface="Fira Code"/>
                <a:cs typeface="Fira Code"/>
                <a:sym typeface="Fira Code"/>
              </a:rPr>
              <a:t> ... </a:t>
            </a:r>
            <a:endParaRPr i="0" sz="1400" u="none" cap="none" strike="noStrike">
              <a:solidFill>
                <a:srgbClr val="000000"/>
              </a:solidFill>
              <a:latin typeface="Fira Code"/>
              <a:ea typeface="Fira Code"/>
              <a:cs typeface="Fira Code"/>
              <a:sym typeface="Fira Code"/>
            </a:endParaRPr>
          </a:p>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51006C"/>
              </a:solidFill>
              <a:latin typeface="Fira Code"/>
              <a:ea typeface="Fira Code"/>
              <a:cs typeface="Fira Code"/>
              <a:sym typeface="Fira Code"/>
            </a:endParaRPr>
          </a:p>
          <a:p>
            <a:pPr indent="0" lvl="0" marL="0" marR="0" rtl="0" algn="l">
              <a:lnSpc>
                <a:spcPct val="100000"/>
              </a:lnSpc>
              <a:spcBef>
                <a:spcPts val="0"/>
              </a:spcBef>
              <a:spcAft>
                <a:spcPts val="0"/>
              </a:spcAft>
              <a:buClr>
                <a:srgbClr val="000000"/>
              </a:buClr>
              <a:buSzPts val="1400"/>
              <a:buFont typeface="Arial"/>
              <a:buNone/>
            </a:pPr>
            <a:r>
              <a:rPr i="0" lang="en" sz="1400" u="none" cap="none" strike="noStrike">
                <a:solidFill>
                  <a:srgbClr val="51006C"/>
                </a:solidFill>
                <a:latin typeface="Fira Code"/>
                <a:ea typeface="Fira Code"/>
                <a:cs typeface="Fira Code"/>
                <a:sym typeface="Fira Code"/>
              </a:rPr>
              <a:t>SELECT</a:t>
            </a:r>
            <a:r>
              <a:rPr i="0" lang="en" sz="1400" u="none" cap="none" strike="noStrike">
                <a:solidFill>
                  <a:srgbClr val="000000"/>
                </a:solidFill>
                <a:latin typeface="Fira Code"/>
                <a:ea typeface="Fira Code"/>
                <a:cs typeface="Fira Code"/>
                <a:sym typeface="Fira Code"/>
              </a:rPr>
              <a:t> * </a:t>
            </a:r>
            <a:r>
              <a:rPr i="0" lang="en" sz="1400" u="none" cap="none" strike="noStrike">
                <a:solidFill>
                  <a:srgbClr val="51006C"/>
                </a:solidFill>
                <a:latin typeface="Fira Code"/>
                <a:ea typeface="Fira Code"/>
                <a:cs typeface="Fira Code"/>
                <a:sym typeface="Fira Code"/>
              </a:rPr>
              <a:t>FROM</a:t>
            </a:r>
            <a:r>
              <a:rPr i="0" lang="en" sz="1400" u="none" cap="none" strike="noStrike">
                <a:solidFill>
                  <a:srgbClr val="000000"/>
                </a:solidFill>
                <a:latin typeface="Fira Code"/>
                <a:ea typeface="Fira Code"/>
                <a:cs typeface="Fira Code"/>
                <a:sym typeface="Fira Code"/>
              </a:rPr>
              <a:t> events </a:t>
            </a:r>
            <a:endParaRPr i="0" sz="1400" u="none" cap="none" strike="noStrike">
              <a:solidFill>
                <a:srgbClr val="000000"/>
              </a:solidFill>
              <a:latin typeface="Fira Code"/>
              <a:ea typeface="Fira Code"/>
              <a:cs typeface="Fira Code"/>
              <a:sym typeface="Fira Code"/>
            </a:endParaRPr>
          </a:p>
          <a:p>
            <a:pPr indent="0" lvl="0" marL="0" marR="0" rtl="0" algn="l">
              <a:lnSpc>
                <a:spcPct val="100000"/>
              </a:lnSpc>
              <a:spcBef>
                <a:spcPts val="0"/>
              </a:spcBef>
              <a:spcAft>
                <a:spcPts val="0"/>
              </a:spcAft>
              <a:buClr>
                <a:srgbClr val="000000"/>
              </a:buClr>
              <a:buSzPts val="1400"/>
              <a:buFont typeface="Arial"/>
              <a:buNone/>
            </a:pPr>
            <a:r>
              <a:rPr i="0" lang="en" sz="1400" u="none" cap="none" strike="noStrike">
                <a:solidFill>
                  <a:srgbClr val="51006C"/>
                </a:solidFill>
                <a:latin typeface="Fira Code"/>
                <a:ea typeface="Fira Code"/>
                <a:cs typeface="Fira Code"/>
                <a:sym typeface="Fira Code"/>
              </a:rPr>
              <a:t>VERSION AS OF</a:t>
            </a:r>
            <a:r>
              <a:rPr i="0" lang="en" sz="1400" u="none" cap="none" strike="noStrike">
                <a:solidFill>
                  <a:srgbClr val="000000"/>
                </a:solidFill>
                <a:latin typeface="Fira Code"/>
                <a:ea typeface="Fira Code"/>
                <a:cs typeface="Fira Code"/>
                <a:sym typeface="Fira Code"/>
              </a:rPr>
              <a:t> ...</a:t>
            </a:r>
            <a:endParaRPr i="0" sz="1400" u="none" cap="none" strike="noStrike">
              <a:solidFill>
                <a:srgbClr val="000000"/>
              </a:solidFill>
              <a:latin typeface="Fira Code"/>
              <a:ea typeface="Fira Code"/>
              <a:cs typeface="Fira Code"/>
              <a:sym typeface="Fira Code"/>
            </a:endParaRPr>
          </a:p>
        </p:txBody>
      </p:sp>
      <p:sp>
        <p:nvSpPr>
          <p:cNvPr id="1172" name="Google Shape;1172;p170"/>
          <p:cNvSpPr/>
          <p:nvPr/>
        </p:nvSpPr>
        <p:spPr>
          <a:xfrm>
            <a:off x="206493" y="723956"/>
            <a:ext cx="4572000" cy="2127900"/>
          </a:xfrm>
          <a:prstGeom prst="snip1Rect">
            <a:avLst>
              <a:gd fmla="val 9179" name="adj"/>
            </a:avLst>
          </a:prstGeom>
          <a:solidFill>
            <a:srgbClr val="79468E"/>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FFFFFF"/>
              </a:solidFill>
              <a:latin typeface="Arial"/>
              <a:ea typeface="Arial"/>
              <a:cs typeface="Arial"/>
              <a:sym typeface="Arial"/>
            </a:endParaRPr>
          </a:p>
        </p:txBody>
      </p:sp>
      <p:sp>
        <p:nvSpPr>
          <p:cNvPr id="1173" name="Google Shape;1173;p170"/>
          <p:cNvSpPr txBox="1"/>
          <p:nvPr/>
        </p:nvSpPr>
        <p:spPr>
          <a:xfrm>
            <a:off x="528371" y="957394"/>
            <a:ext cx="3760800" cy="3540600"/>
          </a:xfrm>
          <a:prstGeom prst="rect">
            <a:avLst/>
          </a:prstGeom>
          <a:noFill/>
          <a:ln>
            <a:noFill/>
          </a:ln>
        </p:spPr>
        <p:txBody>
          <a:bodyPr anchorCtr="0" anchor="ctr" bIns="68575" lIns="68575" spcFirstLastPara="1" rIns="68575" wrap="square" tIns="68575">
            <a:noAutofit/>
          </a:bodyPr>
          <a:lstStyle/>
          <a:p>
            <a:pPr indent="-254000" lvl="0" marL="254000" marR="0" rtl="0" algn="l">
              <a:lnSpc>
                <a:spcPct val="210000"/>
              </a:lnSpc>
              <a:spcBef>
                <a:spcPts val="0"/>
              </a:spcBef>
              <a:spcAft>
                <a:spcPts val="0"/>
              </a:spcAft>
              <a:buClr>
                <a:srgbClr val="FFFFFF"/>
              </a:buClr>
              <a:buSzPts val="1200"/>
              <a:buFont typeface="Arial"/>
              <a:buAutoNum type="arabicPeriod"/>
            </a:pPr>
            <a:r>
              <a:rPr b="0" i="0" lang="en" sz="1200" u="none" cap="none" strike="noStrike">
                <a:solidFill>
                  <a:srgbClr val="FFFFFF"/>
                </a:solidFill>
                <a:latin typeface="Barlow"/>
                <a:ea typeface="Barlow"/>
                <a:cs typeface="Barlow"/>
                <a:sym typeface="Barlow"/>
              </a:rPr>
              <a:t>Hard to append data</a:t>
            </a:r>
            <a:endParaRPr b="0" i="0" sz="1200" u="none" cap="none" strike="noStrike">
              <a:solidFill>
                <a:srgbClr val="FFFFFF"/>
              </a:solidFill>
              <a:latin typeface="Barlow"/>
              <a:ea typeface="Barlow"/>
              <a:cs typeface="Barlow"/>
              <a:sym typeface="Barlow"/>
            </a:endParaRPr>
          </a:p>
          <a:p>
            <a:pPr indent="-254000" lvl="0" marL="254000" marR="0" rtl="0" algn="l">
              <a:lnSpc>
                <a:spcPct val="210000"/>
              </a:lnSpc>
              <a:spcBef>
                <a:spcPts val="0"/>
              </a:spcBef>
              <a:spcAft>
                <a:spcPts val="0"/>
              </a:spcAft>
              <a:buClr>
                <a:srgbClr val="FFFFFF"/>
              </a:buClr>
              <a:buSzPts val="1200"/>
              <a:buFont typeface="Arial"/>
              <a:buAutoNum type="arabicPeriod"/>
            </a:pPr>
            <a:r>
              <a:rPr b="0" i="0" lang="en" sz="1200" u="none" cap="none" strike="noStrike">
                <a:solidFill>
                  <a:srgbClr val="FFFFFF"/>
                </a:solidFill>
                <a:latin typeface="Barlow"/>
                <a:ea typeface="Barlow"/>
                <a:cs typeface="Barlow"/>
                <a:sym typeface="Barlow"/>
              </a:rPr>
              <a:t>Modification of existing data difficult</a:t>
            </a:r>
            <a:endParaRPr b="0" i="0" sz="1200" u="none" cap="none" strike="noStrike">
              <a:solidFill>
                <a:srgbClr val="FFFFFF"/>
              </a:solidFill>
              <a:latin typeface="Barlow"/>
              <a:ea typeface="Barlow"/>
              <a:cs typeface="Barlow"/>
              <a:sym typeface="Barlow"/>
            </a:endParaRPr>
          </a:p>
          <a:p>
            <a:pPr indent="-254000" lvl="0" marL="254000" marR="0" rtl="0" algn="l">
              <a:lnSpc>
                <a:spcPct val="210000"/>
              </a:lnSpc>
              <a:spcBef>
                <a:spcPts val="0"/>
              </a:spcBef>
              <a:spcAft>
                <a:spcPts val="0"/>
              </a:spcAft>
              <a:buClr>
                <a:srgbClr val="FFFFFF"/>
              </a:buClr>
              <a:buSzPts val="1200"/>
              <a:buFont typeface="Arial"/>
              <a:buAutoNum type="arabicPeriod"/>
            </a:pPr>
            <a:r>
              <a:rPr b="0" i="0" lang="en" sz="1200" u="none" cap="none" strike="noStrike">
                <a:solidFill>
                  <a:srgbClr val="FFFFFF"/>
                </a:solidFill>
                <a:latin typeface="Barlow"/>
                <a:ea typeface="Barlow"/>
                <a:cs typeface="Barlow"/>
                <a:sym typeface="Barlow"/>
              </a:rPr>
              <a:t>Jobs failing mid way</a:t>
            </a:r>
            <a:endParaRPr b="0" i="0" sz="1200" u="none" cap="none" strike="noStrike">
              <a:solidFill>
                <a:srgbClr val="FFFFFF"/>
              </a:solidFill>
              <a:latin typeface="Barlow"/>
              <a:ea typeface="Barlow"/>
              <a:cs typeface="Barlow"/>
              <a:sym typeface="Barlow"/>
            </a:endParaRPr>
          </a:p>
          <a:p>
            <a:pPr indent="-254000" lvl="0" marL="254000" marR="0" rtl="0" algn="l">
              <a:lnSpc>
                <a:spcPct val="210000"/>
              </a:lnSpc>
              <a:spcBef>
                <a:spcPts val="0"/>
              </a:spcBef>
              <a:spcAft>
                <a:spcPts val="0"/>
              </a:spcAft>
              <a:buClr>
                <a:srgbClr val="FFFFFF"/>
              </a:buClr>
              <a:buSzPts val="1200"/>
              <a:buFont typeface="Arial"/>
              <a:buAutoNum type="arabicPeriod"/>
            </a:pPr>
            <a:r>
              <a:rPr b="0" i="0" lang="en" sz="1200" u="none" cap="none" strike="noStrike">
                <a:solidFill>
                  <a:srgbClr val="FFFFFF"/>
                </a:solidFill>
                <a:latin typeface="Barlow"/>
                <a:ea typeface="Barlow"/>
                <a:cs typeface="Barlow"/>
                <a:sym typeface="Barlow"/>
              </a:rPr>
              <a:t>Real-time operations hard</a:t>
            </a:r>
            <a:endParaRPr b="0" i="0" sz="1200" u="none" cap="none" strike="noStrike">
              <a:solidFill>
                <a:srgbClr val="FFFFFF"/>
              </a:solidFill>
              <a:latin typeface="Barlow"/>
              <a:ea typeface="Barlow"/>
              <a:cs typeface="Barlow"/>
              <a:sym typeface="Barlow"/>
            </a:endParaRPr>
          </a:p>
          <a:p>
            <a:pPr indent="-254000" lvl="0" marL="254000" marR="0" rtl="0" algn="l">
              <a:lnSpc>
                <a:spcPct val="210000"/>
              </a:lnSpc>
              <a:spcBef>
                <a:spcPts val="0"/>
              </a:spcBef>
              <a:spcAft>
                <a:spcPts val="0"/>
              </a:spcAft>
              <a:buClr>
                <a:srgbClr val="FFFFFF"/>
              </a:buClr>
              <a:buSzPts val="1200"/>
              <a:buFont typeface="Arial"/>
              <a:buAutoNum type="arabicPeriod"/>
            </a:pPr>
            <a:r>
              <a:rPr b="0" i="0" lang="en" sz="1200" u="none" cap="none" strike="noStrike">
                <a:solidFill>
                  <a:srgbClr val="FFFFFF"/>
                </a:solidFill>
                <a:latin typeface="Barlow"/>
                <a:ea typeface="Barlow"/>
                <a:cs typeface="Barlow"/>
                <a:sym typeface="Barlow"/>
              </a:rPr>
              <a:t>Costly to keep historical data versions</a:t>
            </a:r>
            <a:endParaRPr b="0" i="0" sz="1200" u="none" cap="none" strike="noStrike">
              <a:solidFill>
                <a:srgbClr val="FFFFFF"/>
              </a:solidFill>
              <a:latin typeface="Barlow"/>
              <a:ea typeface="Barlow"/>
              <a:cs typeface="Barlow"/>
              <a:sym typeface="Barlow"/>
            </a:endParaRPr>
          </a:p>
          <a:p>
            <a:pPr indent="-254000" lvl="0" marL="254000" marR="0" rtl="0" algn="l">
              <a:lnSpc>
                <a:spcPct val="210000"/>
              </a:lnSpc>
              <a:spcBef>
                <a:spcPts val="0"/>
              </a:spcBef>
              <a:spcAft>
                <a:spcPts val="0"/>
              </a:spcAft>
              <a:buClr>
                <a:srgbClr val="FFFFFF"/>
              </a:buClr>
              <a:buSzPts val="1200"/>
              <a:buFont typeface="Arial"/>
              <a:buAutoNum type="arabicPeriod"/>
            </a:pPr>
            <a:r>
              <a:rPr b="0" i="0" lang="en" sz="1200" u="none" cap="none" strike="noStrike">
                <a:solidFill>
                  <a:srgbClr val="FFFFFF"/>
                </a:solidFill>
                <a:latin typeface="Barlow"/>
                <a:ea typeface="Barlow"/>
                <a:cs typeface="Barlow"/>
                <a:sym typeface="Barlow"/>
              </a:rPr>
              <a:t>Difficult to handle large metadata</a:t>
            </a:r>
            <a:endParaRPr b="0" i="0" sz="1200" u="none" cap="none" strike="noStrike">
              <a:solidFill>
                <a:srgbClr val="000000"/>
              </a:solidFill>
              <a:latin typeface="Arial"/>
              <a:ea typeface="Arial"/>
              <a:cs typeface="Arial"/>
              <a:sym typeface="Arial"/>
            </a:endParaRPr>
          </a:p>
          <a:p>
            <a:pPr indent="-254000" lvl="0" marL="254000" marR="0" rtl="0" algn="l">
              <a:lnSpc>
                <a:spcPct val="210000"/>
              </a:lnSpc>
              <a:spcBef>
                <a:spcPts val="0"/>
              </a:spcBef>
              <a:spcAft>
                <a:spcPts val="0"/>
              </a:spcAft>
              <a:buClr>
                <a:srgbClr val="FFFFFF"/>
              </a:buClr>
              <a:buSzPts val="1200"/>
              <a:buFont typeface="Arial"/>
              <a:buAutoNum type="arabicPeriod"/>
            </a:pPr>
            <a:r>
              <a:rPr b="0" i="0" lang="en" sz="1200" u="none" cap="none" strike="noStrike">
                <a:solidFill>
                  <a:srgbClr val="FFFFFF"/>
                </a:solidFill>
                <a:latin typeface="Barlow"/>
                <a:ea typeface="Barlow"/>
                <a:cs typeface="Barlow"/>
                <a:sym typeface="Barlow"/>
              </a:rPr>
              <a:t>“Too many files” problems</a:t>
            </a:r>
            <a:endParaRPr b="0" i="0" sz="1200" u="none" cap="none" strike="noStrike">
              <a:solidFill>
                <a:srgbClr val="FFFFFF"/>
              </a:solidFill>
              <a:latin typeface="Barlow"/>
              <a:ea typeface="Barlow"/>
              <a:cs typeface="Barlow"/>
              <a:sym typeface="Barlow"/>
            </a:endParaRPr>
          </a:p>
          <a:p>
            <a:pPr indent="-254000" lvl="0" marL="254000" marR="0" rtl="0" algn="l">
              <a:lnSpc>
                <a:spcPct val="210000"/>
              </a:lnSpc>
              <a:spcBef>
                <a:spcPts val="0"/>
              </a:spcBef>
              <a:spcAft>
                <a:spcPts val="0"/>
              </a:spcAft>
              <a:buClr>
                <a:srgbClr val="FFFFFF"/>
              </a:buClr>
              <a:buSzPts val="1200"/>
              <a:buFont typeface="Barlow"/>
              <a:buAutoNum type="arabicPeriod"/>
            </a:pPr>
            <a:r>
              <a:rPr b="0" i="0" lang="en" sz="1200" u="none" cap="none" strike="noStrike">
                <a:solidFill>
                  <a:srgbClr val="FFFFFF"/>
                </a:solidFill>
                <a:latin typeface="Barlow"/>
                <a:ea typeface="Barlow"/>
                <a:cs typeface="Barlow"/>
                <a:sym typeface="Barlow"/>
              </a:rPr>
              <a:t>Poor performance</a:t>
            </a:r>
            <a:endParaRPr b="0" i="0" sz="1200" u="none" cap="none" strike="noStrike">
              <a:solidFill>
                <a:srgbClr val="000000"/>
              </a:solidFill>
              <a:latin typeface="Arial"/>
              <a:ea typeface="Arial"/>
              <a:cs typeface="Arial"/>
              <a:sym typeface="Arial"/>
            </a:endParaRPr>
          </a:p>
          <a:p>
            <a:pPr indent="-254000" lvl="0" marL="254000" marR="0" rtl="0" algn="l">
              <a:lnSpc>
                <a:spcPct val="210000"/>
              </a:lnSpc>
              <a:spcBef>
                <a:spcPts val="0"/>
              </a:spcBef>
              <a:spcAft>
                <a:spcPts val="0"/>
              </a:spcAft>
              <a:buClr>
                <a:srgbClr val="FFFFFF"/>
              </a:buClr>
              <a:buSzPts val="1200"/>
              <a:buFont typeface="Arial"/>
              <a:buAutoNum type="arabicPeriod"/>
            </a:pPr>
            <a:r>
              <a:rPr b="0" i="0" lang="en" sz="1200" u="none" cap="none" strike="noStrike">
                <a:solidFill>
                  <a:srgbClr val="FFFFFF"/>
                </a:solidFill>
                <a:latin typeface="Barlow"/>
                <a:ea typeface="Barlow"/>
                <a:cs typeface="Barlow"/>
                <a:sym typeface="Barlow"/>
              </a:rPr>
              <a:t>Data quality issues</a:t>
            </a:r>
            <a:endParaRPr b="0" i="0" sz="1200" u="none" cap="none" strike="noStrike">
              <a:solidFill>
                <a:srgbClr val="FFFFFF"/>
              </a:solidFill>
              <a:latin typeface="Barlow"/>
              <a:ea typeface="Barlow"/>
              <a:cs typeface="Barlow"/>
              <a:sym typeface="Barlow"/>
            </a:endParaRPr>
          </a:p>
        </p:txBody>
      </p:sp>
      <p:sp>
        <p:nvSpPr>
          <p:cNvPr id="1174" name="Google Shape;1174;p170"/>
          <p:cNvSpPr txBox="1"/>
          <p:nvPr>
            <p:ph idx="4294967295" type="title"/>
          </p:nvPr>
        </p:nvSpPr>
        <p:spPr>
          <a:xfrm>
            <a:off x="279400" y="74875"/>
            <a:ext cx="8430600" cy="617100"/>
          </a:xfrm>
          <a:prstGeom prst="rect">
            <a:avLst/>
          </a:prstGeom>
          <a:noFill/>
          <a:ln>
            <a:noFill/>
          </a:ln>
        </p:spPr>
        <p:txBody>
          <a:bodyPr anchorCtr="0" anchor="ctr" bIns="34275" lIns="0" spcFirstLastPara="1" rIns="0" wrap="square" tIns="34275">
            <a:noAutofit/>
          </a:bodyPr>
          <a:lstStyle/>
          <a:p>
            <a:pPr indent="0" lvl="0" marL="0" rtl="0" algn="l">
              <a:spcBef>
                <a:spcPts val="0"/>
              </a:spcBef>
              <a:spcAft>
                <a:spcPts val="0"/>
              </a:spcAft>
              <a:buNone/>
            </a:pPr>
            <a:r>
              <a:rPr lang="en"/>
              <a:t>How Delta Lake overcomes Data Lake Challenges</a:t>
            </a:r>
            <a:endParaRPr/>
          </a:p>
        </p:txBody>
      </p:sp>
      <p:sp>
        <p:nvSpPr>
          <p:cNvPr id="1175" name="Google Shape;1175;p17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9" name="Shape 1179"/>
        <p:cNvGrpSpPr/>
        <p:nvPr/>
      </p:nvGrpSpPr>
      <p:grpSpPr>
        <a:xfrm>
          <a:off x="0" y="0"/>
          <a:ext cx="0" cy="0"/>
          <a:chOff x="0" y="0"/>
          <a:chExt cx="0" cy="0"/>
        </a:xfrm>
      </p:grpSpPr>
      <p:sp>
        <p:nvSpPr>
          <p:cNvPr id="1180" name="Google Shape;1180;p171"/>
          <p:cNvSpPr/>
          <p:nvPr/>
        </p:nvSpPr>
        <p:spPr>
          <a:xfrm>
            <a:off x="152400" y="723956"/>
            <a:ext cx="4572000" cy="4007400"/>
          </a:xfrm>
          <a:prstGeom prst="snip1Rect">
            <a:avLst>
              <a:gd fmla="val 5433" name="adj"/>
            </a:avLst>
          </a:prstGeom>
          <a:solidFill>
            <a:srgbClr val="00154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FFFFFF"/>
              </a:solidFill>
              <a:latin typeface="Arial"/>
              <a:ea typeface="Arial"/>
              <a:cs typeface="Arial"/>
              <a:sym typeface="Arial"/>
            </a:endParaRPr>
          </a:p>
        </p:txBody>
      </p:sp>
      <p:sp>
        <p:nvSpPr>
          <p:cNvPr id="1181" name="Google Shape;1181;p171"/>
          <p:cNvSpPr/>
          <p:nvPr/>
        </p:nvSpPr>
        <p:spPr>
          <a:xfrm>
            <a:off x="152400" y="2872741"/>
            <a:ext cx="4572000" cy="375000"/>
          </a:xfrm>
          <a:prstGeom prst="rect">
            <a:avLst/>
          </a:prstGeom>
          <a:solidFill>
            <a:srgbClr val="79468E"/>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FFFFFF"/>
              </a:solidFill>
              <a:latin typeface="Arial"/>
              <a:ea typeface="Arial"/>
              <a:cs typeface="Arial"/>
              <a:sym typeface="Arial"/>
            </a:endParaRPr>
          </a:p>
        </p:txBody>
      </p:sp>
      <p:sp>
        <p:nvSpPr>
          <p:cNvPr id="1182" name="Google Shape;1182;p171"/>
          <p:cNvSpPr/>
          <p:nvPr/>
        </p:nvSpPr>
        <p:spPr>
          <a:xfrm rot="5400000">
            <a:off x="4679977" y="2962048"/>
            <a:ext cx="328800" cy="158700"/>
          </a:xfrm>
          <a:prstGeom prst="triangle">
            <a:avLst>
              <a:gd fmla="val 50708" name="adj"/>
            </a:avLst>
          </a:prstGeom>
          <a:solidFill>
            <a:srgbClr val="51006C"/>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FFFFFF"/>
              </a:solidFill>
              <a:latin typeface="Arial"/>
              <a:ea typeface="Arial"/>
              <a:cs typeface="Arial"/>
              <a:sym typeface="Arial"/>
            </a:endParaRPr>
          </a:p>
        </p:txBody>
      </p:sp>
      <p:sp>
        <p:nvSpPr>
          <p:cNvPr id="1183" name="Google Shape;1183;p171"/>
          <p:cNvSpPr txBox="1"/>
          <p:nvPr/>
        </p:nvSpPr>
        <p:spPr>
          <a:xfrm>
            <a:off x="5181656" y="673894"/>
            <a:ext cx="3692400" cy="744000"/>
          </a:xfrm>
          <a:prstGeom prst="rect">
            <a:avLst/>
          </a:prstGeom>
          <a:noFill/>
          <a:ln>
            <a:noFill/>
          </a:ln>
        </p:spPr>
        <p:txBody>
          <a:bodyPr anchorCtr="0" anchor="ctr" bIns="34275" lIns="0" spcFirstLastPara="1" rIns="0" wrap="square" tIns="34275">
            <a:noAutofit/>
          </a:bodyPr>
          <a:lstStyle/>
          <a:p>
            <a:pPr indent="0" lvl="0" marL="0" rtl="0" algn="l">
              <a:lnSpc>
                <a:spcPct val="90000"/>
              </a:lnSpc>
              <a:spcBef>
                <a:spcPts val="0"/>
              </a:spcBef>
              <a:spcAft>
                <a:spcPts val="0"/>
              </a:spcAft>
              <a:buNone/>
            </a:pPr>
            <a:r>
              <a:rPr lang="en" sz="3000">
                <a:solidFill>
                  <a:srgbClr val="001543"/>
                </a:solidFill>
                <a:latin typeface="Barlow"/>
                <a:ea typeface="Barlow"/>
                <a:cs typeface="Barlow"/>
                <a:sym typeface="Barlow"/>
              </a:rPr>
              <a:t>Spark under the hood</a:t>
            </a:r>
            <a:endParaRPr sz="3000">
              <a:solidFill>
                <a:srgbClr val="001543"/>
              </a:solidFill>
              <a:latin typeface="Barlow"/>
              <a:ea typeface="Barlow"/>
              <a:cs typeface="Barlow"/>
              <a:sym typeface="Barlow"/>
            </a:endParaRPr>
          </a:p>
        </p:txBody>
      </p:sp>
      <p:sp>
        <p:nvSpPr>
          <p:cNvPr id="1184" name="Google Shape;1184;p171"/>
          <p:cNvSpPr txBox="1"/>
          <p:nvPr/>
        </p:nvSpPr>
        <p:spPr>
          <a:xfrm>
            <a:off x="5181656" y="1498446"/>
            <a:ext cx="3692400" cy="2550600"/>
          </a:xfrm>
          <a:prstGeom prst="rect">
            <a:avLst/>
          </a:prstGeom>
          <a:noFill/>
          <a:ln>
            <a:noFill/>
          </a:ln>
        </p:spPr>
        <p:txBody>
          <a:bodyPr anchorCtr="0" anchor="t" bIns="34275" lIns="68575" spcFirstLastPara="1" rIns="68575" wrap="square" tIns="34275">
            <a:noAutofit/>
          </a:bodyPr>
          <a:lstStyle/>
          <a:p>
            <a:pPr indent="-241300" lvl="0" marL="342900" marR="0" rtl="0" algn="l">
              <a:lnSpc>
                <a:spcPct val="100000"/>
              </a:lnSpc>
              <a:spcBef>
                <a:spcPts val="0"/>
              </a:spcBef>
              <a:spcAft>
                <a:spcPts val="0"/>
              </a:spcAft>
              <a:buClr>
                <a:srgbClr val="FF3620"/>
              </a:buClr>
              <a:buSzPts val="1200"/>
              <a:buFont typeface="Arial"/>
              <a:buChar char="•"/>
            </a:pPr>
            <a:r>
              <a:rPr b="0" i="0" lang="en" sz="1500" u="none" cap="none" strike="noStrike">
                <a:solidFill>
                  <a:srgbClr val="001544"/>
                </a:solidFill>
                <a:latin typeface="Barlow"/>
                <a:ea typeface="Barlow"/>
                <a:cs typeface="Barlow"/>
                <a:sym typeface="Barlow"/>
              </a:rPr>
              <a:t>Spark is built for handling large amounts of data</a:t>
            </a:r>
            <a:endParaRPr b="0" i="0" sz="1500" u="none" cap="none" strike="noStrike">
              <a:solidFill>
                <a:srgbClr val="001544"/>
              </a:solidFill>
              <a:latin typeface="Barlow"/>
              <a:ea typeface="Barlow"/>
              <a:cs typeface="Barlow"/>
              <a:sym typeface="Barlow"/>
            </a:endParaRPr>
          </a:p>
          <a:p>
            <a:pPr indent="-241300" lvl="0" marL="342900" marR="0" rtl="0" algn="l">
              <a:lnSpc>
                <a:spcPct val="100000"/>
              </a:lnSpc>
              <a:spcBef>
                <a:spcPts val="500"/>
              </a:spcBef>
              <a:spcAft>
                <a:spcPts val="0"/>
              </a:spcAft>
              <a:buClr>
                <a:srgbClr val="FF3620"/>
              </a:buClr>
              <a:buSzPts val="1200"/>
              <a:buFont typeface="Arial"/>
              <a:buChar char="•"/>
            </a:pPr>
            <a:r>
              <a:rPr b="0" i="0" lang="en" sz="1500" u="none" cap="none" strike="noStrike">
                <a:solidFill>
                  <a:srgbClr val="001544"/>
                </a:solidFill>
                <a:latin typeface="Barlow"/>
                <a:ea typeface="Barlow"/>
                <a:cs typeface="Barlow"/>
                <a:sym typeface="Barlow"/>
              </a:rPr>
              <a:t>All Delta Lake metadata stored in open Parquet format</a:t>
            </a:r>
            <a:endParaRPr b="0" i="0" sz="1500" u="none" cap="none" strike="noStrike">
              <a:solidFill>
                <a:srgbClr val="001544"/>
              </a:solidFill>
              <a:latin typeface="Barlow"/>
              <a:ea typeface="Barlow"/>
              <a:cs typeface="Barlow"/>
              <a:sym typeface="Barlow"/>
            </a:endParaRPr>
          </a:p>
          <a:p>
            <a:pPr indent="-241300" lvl="0" marL="342900" marR="0" rtl="0" algn="l">
              <a:lnSpc>
                <a:spcPct val="100000"/>
              </a:lnSpc>
              <a:spcBef>
                <a:spcPts val="500"/>
              </a:spcBef>
              <a:spcAft>
                <a:spcPts val="0"/>
              </a:spcAft>
              <a:buClr>
                <a:srgbClr val="FF3620"/>
              </a:buClr>
              <a:buSzPts val="1200"/>
              <a:buFont typeface="Arial"/>
              <a:buChar char="•"/>
            </a:pPr>
            <a:r>
              <a:rPr b="0" i="0" lang="en" sz="1500" u="none" cap="none" strike="noStrike">
                <a:solidFill>
                  <a:srgbClr val="001544"/>
                </a:solidFill>
                <a:latin typeface="Barlow"/>
                <a:ea typeface="Barlow"/>
                <a:cs typeface="Barlow"/>
                <a:sym typeface="Barlow"/>
              </a:rPr>
              <a:t>Portions of it cached and optimized for fast access</a:t>
            </a:r>
            <a:endParaRPr b="0" i="0" sz="1500" u="none" cap="none" strike="noStrike">
              <a:solidFill>
                <a:srgbClr val="001544"/>
              </a:solidFill>
              <a:latin typeface="Barlow"/>
              <a:ea typeface="Barlow"/>
              <a:cs typeface="Barlow"/>
              <a:sym typeface="Barlow"/>
            </a:endParaRPr>
          </a:p>
          <a:p>
            <a:pPr indent="-241300" lvl="0" marL="342900" marR="0" rtl="0" algn="l">
              <a:lnSpc>
                <a:spcPct val="100000"/>
              </a:lnSpc>
              <a:spcBef>
                <a:spcPts val="500"/>
              </a:spcBef>
              <a:spcAft>
                <a:spcPts val="0"/>
              </a:spcAft>
              <a:buClr>
                <a:srgbClr val="FF3620"/>
              </a:buClr>
              <a:buSzPts val="1200"/>
              <a:buFont typeface="Arial"/>
              <a:buChar char="•"/>
            </a:pPr>
            <a:r>
              <a:rPr b="0" i="0" lang="en" sz="1500" u="none" cap="none" strike="noStrike">
                <a:solidFill>
                  <a:srgbClr val="001544"/>
                </a:solidFill>
                <a:latin typeface="Barlow"/>
                <a:ea typeface="Barlow"/>
                <a:cs typeface="Barlow"/>
                <a:sym typeface="Barlow"/>
              </a:rPr>
              <a:t>Data and its metadata always co-exist. </a:t>
            </a:r>
            <a:br>
              <a:rPr b="0" i="0" lang="en" sz="1500" u="none" cap="none" strike="noStrike">
                <a:solidFill>
                  <a:srgbClr val="001544"/>
                </a:solidFill>
                <a:latin typeface="Barlow"/>
                <a:ea typeface="Barlow"/>
                <a:cs typeface="Barlow"/>
                <a:sym typeface="Barlow"/>
              </a:rPr>
            </a:br>
            <a:r>
              <a:rPr b="0" i="0" lang="en" sz="1500" u="none" cap="none" strike="noStrike">
                <a:solidFill>
                  <a:srgbClr val="001544"/>
                </a:solidFill>
                <a:latin typeface="Barlow"/>
                <a:ea typeface="Barlow"/>
                <a:cs typeface="Barlow"/>
                <a:sym typeface="Barlow"/>
              </a:rPr>
              <a:t>No need to keep catalog&lt;&gt;data in sync </a:t>
            </a:r>
            <a:endParaRPr b="0" i="0" sz="1500" u="none" cap="none" strike="noStrike">
              <a:solidFill>
                <a:srgbClr val="001544"/>
              </a:solidFill>
              <a:latin typeface="Barlow"/>
              <a:ea typeface="Barlow"/>
              <a:cs typeface="Barlow"/>
              <a:sym typeface="Barlow"/>
            </a:endParaRPr>
          </a:p>
        </p:txBody>
      </p:sp>
      <p:sp>
        <p:nvSpPr>
          <p:cNvPr id="1185" name="Google Shape;1185;p171"/>
          <p:cNvSpPr txBox="1"/>
          <p:nvPr/>
        </p:nvSpPr>
        <p:spPr>
          <a:xfrm>
            <a:off x="474278" y="957394"/>
            <a:ext cx="3760800" cy="3540600"/>
          </a:xfrm>
          <a:prstGeom prst="rect">
            <a:avLst/>
          </a:prstGeom>
          <a:noFill/>
          <a:ln>
            <a:noFill/>
          </a:ln>
        </p:spPr>
        <p:txBody>
          <a:bodyPr anchorCtr="0" anchor="ctr" bIns="68575" lIns="68575" spcFirstLastPara="1" rIns="68575" wrap="square" tIns="68575">
            <a:noAutofit/>
          </a:bodyPr>
          <a:lstStyle/>
          <a:p>
            <a:pPr indent="-254000" lvl="0" marL="254000" marR="0" rtl="0" algn="l">
              <a:lnSpc>
                <a:spcPct val="210000"/>
              </a:lnSpc>
              <a:spcBef>
                <a:spcPts val="0"/>
              </a:spcBef>
              <a:spcAft>
                <a:spcPts val="0"/>
              </a:spcAft>
              <a:buClr>
                <a:srgbClr val="FFFFFF"/>
              </a:buClr>
              <a:buSzPts val="1200"/>
              <a:buFont typeface="Arial"/>
              <a:buAutoNum type="arabicPeriod"/>
            </a:pPr>
            <a:r>
              <a:rPr b="0" i="0" lang="en" sz="1200" u="none" cap="none" strike="noStrike">
                <a:solidFill>
                  <a:srgbClr val="FFFFFF"/>
                </a:solidFill>
                <a:latin typeface="Barlow"/>
                <a:ea typeface="Barlow"/>
                <a:cs typeface="Barlow"/>
                <a:sym typeface="Barlow"/>
              </a:rPr>
              <a:t>Hard to append data</a:t>
            </a:r>
            <a:endParaRPr b="0" i="0" sz="1200" u="none" cap="none" strike="noStrike">
              <a:solidFill>
                <a:srgbClr val="FFFFFF"/>
              </a:solidFill>
              <a:latin typeface="Barlow"/>
              <a:ea typeface="Barlow"/>
              <a:cs typeface="Barlow"/>
              <a:sym typeface="Barlow"/>
            </a:endParaRPr>
          </a:p>
          <a:p>
            <a:pPr indent="-254000" lvl="0" marL="254000" marR="0" rtl="0" algn="l">
              <a:lnSpc>
                <a:spcPct val="210000"/>
              </a:lnSpc>
              <a:spcBef>
                <a:spcPts val="0"/>
              </a:spcBef>
              <a:spcAft>
                <a:spcPts val="0"/>
              </a:spcAft>
              <a:buClr>
                <a:srgbClr val="FFFFFF"/>
              </a:buClr>
              <a:buSzPts val="1200"/>
              <a:buFont typeface="Arial"/>
              <a:buAutoNum type="arabicPeriod"/>
            </a:pPr>
            <a:r>
              <a:rPr b="0" i="0" lang="en" sz="1200" u="none" cap="none" strike="noStrike">
                <a:solidFill>
                  <a:srgbClr val="FFFFFF"/>
                </a:solidFill>
                <a:latin typeface="Barlow"/>
                <a:ea typeface="Barlow"/>
                <a:cs typeface="Barlow"/>
                <a:sym typeface="Barlow"/>
              </a:rPr>
              <a:t>Modification of existing data difficult</a:t>
            </a:r>
            <a:endParaRPr b="0" i="0" sz="1200" u="none" cap="none" strike="noStrike">
              <a:solidFill>
                <a:srgbClr val="FFFFFF"/>
              </a:solidFill>
              <a:latin typeface="Barlow"/>
              <a:ea typeface="Barlow"/>
              <a:cs typeface="Barlow"/>
              <a:sym typeface="Barlow"/>
            </a:endParaRPr>
          </a:p>
          <a:p>
            <a:pPr indent="-254000" lvl="0" marL="254000" marR="0" rtl="0" algn="l">
              <a:lnSpc>
                <a:spcPct val="210000"/>
              </a:lnSpc>
              <a:spcBef>
                <a:spcPts val="0"/>
              </a:spcBef>
              <a:spcAft>
                <a:spcPts val="0"/>
              </a:spcAft>
              <a:buClr>
                <a:srgbClr val="FFFFFF"/>
              </a:buClr>
              <a:buSzPts val="1200"/>
              <a:buFont typeface="Arial"/>
              <a:buAutoNum type="arabicPeriod"/>
            </a:pPr>
            <a:r>
              <a:rPr b="0" i="0" lang="en" sz="1200" u="none" cap="none" strike="noStrike">
                <a:solidFill>
                  <a:srgbClr val="FFFFFF"/>
                </a:solidFill>
                <a:latin typeface="Barlow"/>
                <a:ea typeface="Barlow"/>
                <a:cs typeface="Barlow"/>
                <a:sym typeface="Barlow"/>
              </a:rPr>
              <a:t>Jobs failing mid way</a:t>
            </a:r>
            <a:endParaRPr b="0" i="0" sz="1200" u="none" cap="none" strike="noStrike">
              <a:solidFill>
                <a:srgbClr val="FFFFFF"/>
              </a:solidFill>
              <a:latin typeface="Barlow"/>
              <a:ea typeface="Barlow"/>
              <a:cs typeface="Barlow"/>
              <a:sym typeface="Barlow"/>
            </a:endParaRPr>
          </a:p>
          <a:p>
            <a:pPr indent="-254000" lvl="0" marL="254000" marR="0" rtl="0" algn="l">
              <a:lnSpc>
                <a:spcPct val="210000"/>
              </a:lnSpc>
              <a:spcBef>
                <a:spcPts val="0"/>
              </a:spcBef>
              <a:spcAft>
                <a:spcPts val="0"/>
              </a:spcAft>
              <a:buClr>
                <a:srgbClr val="FFFFFF"/>
              </a:buClr>
              <a:buSzPts val="1200"/>
              <a:buFont typeface="Arial"/>
              <a:buAutoNum type="arabicPeriod"/>
            </a:pPr>
            <a:r>
              <a:rPr b="0" i="0" lang="en" sz="1200" u="none" cap="none" strike="noStrike">
                <a:solidFill>
                  <a:srgbClr val="FFFFFF"/>
                </a:solidFill>
                <a:latin typeface="Barlow"/>
                <a:ea typeface="Barlow"/>
                <a:cs typeface="Barlow"/>
                <a:sym typeface="Barlow"/>
              </a:rPr>
              <a:t>Real-time operations hard</a:t>
            </a:r>
            <a:endParaRPr b="0" i="0" sz="1200" u="none" cap="none" strike="noStrike">
              <a:solidFill>
                <a:srgbClr val="FFFFFF"/>
              </a:solidFill>
              <a:latin typeface="Barlow"/>
              <a:ea typeface="Barlow"/>
              <a:cs typeface="Barlow"/>
              <a:sym typeface="Barlow"/>
            </a:endParaRPr>
          </a:p>
          <a:p>
            <a:pPr indent="-254000" lvl="0" marL="254000" marR="0" rtl="0" algn="l">
              <a:lnSpc>
                <a:spcPct val="210000"/>
              </a:lnSpc>
              <a:spcBef>
                <a:spcPts val="0"/>
              </a:spcBef>
              <a:spcAft>
                <a:spcPts val="0"/>
              </a:spcAft>
              <a:buClr>
                <a:srgbClr val="FFFFFF"/>
              </a:buClr>
              <a:buSzPts val="1200"/>
              <a:buFont typeface="Arial"/>
              <a:buAutoNum type="arabicPeriod"/>
            </a:pPr>
            <a:r>
              <a:rPr b="0" i="0" lang="en" sz="1200" u="none" cap="none" strike="noStrike">
                <a:solidFill>
                  <a:srgbClr val="FFFFFF"/>
                </a:solidFill>
                <a:latin typeface="Barlow"/>
                <a:ea typeface="Barlow"/>
                <a:cs typeface="Barlow"/>
                <a:sym typeface="Barlow"/>
              </a:rPr>
              <a:t>Costly to keep historical data versions</a:t>
            </a:r>
            <a:endParaRPr b="0" i="0" sz="1200" u="none" cap="none" strike="noStrike">
              <a:solidFill>
                <a:srgbClr val="FFFFFF"/>
              </a:solidFill>
              <a:latin typeface="Barlow"/>
              <a:ea typeface="Barlow"/>
              <a:cs typeface="Barlow"/>
              <a:sym typeface="Barlow"/>
            </a:endParaRPr>
          </a:p>
          <a:p>
            <a:pPr indent="-254000" lvl="0" marL="254000" marR="0" rtl="0" algn="l">
              <a:lnSpc>
                <a:spcPct val="210000"/>
              </a:lnSpc>
              <a:spcBef>
                <a:spcPts val="0"/>
              </a:spcBef>
              <a:spcAft>
                <a:spcPts val="0"/>
              </a:spcAft>
              <a:buClr>
                <a:srgbClr val="FFFFFF"/>
              </a:buClr>
              <a:buSzPts val="1200"/>
              <a:buFont typeface="Arial"/>
              <a:buAutoNum type="arabicPeriod"/>
            </a:pPr>
            <a:r>
              <a:rPr b="0" i="0" lang="en" sz="1200" u="none" cap="none" strike="noStrike">
                <a:solidFill>
                  <a:srgbClr val="FFFFFF"/>
                </a:solidFill>
                <a:latin typeface="Barlow"/>
                <a:ea typeface="Barlow"/>
                <a:cs typeface="Barlow"/>
                <a:sym typeface="Barlow"/>
              </a:rPr>
              <a:t>Difficult to handle large metadata</a:t>
            </a:r>
            <a:endParaRPr b="0" i="0" sz="1200" u="none" cap="none" strike="noStrike">
              <a:solidFill>
                <a:srgbClr val="000000"/>
              </a:solidFill>
              <a:latin typeface="Arial"/>
              <a:ea typeface="Arial"/>
              <a:cs typeface="Arial"/>
              <a:sym typeface="Arial"/>
            </a:endParaRPr>
          </a:p>
          <a:p>
            <a:pPr indent="-254000" lvl="0" marL="254000" marR="0" rtl="0" algn="l">
              <a:lnSpc>
                <a:spcPct val="210000"/>
              </a:lnSpc>
              <a:spcBef>
                <a:spcPts val="0"/>
              </a:spcBef>
              <a:spcAft>
                <a:spcPts val="0"/>
              </a:spcAft>
              <a:buClr>
                <a:srgbClr val="FFFFFF"/>
              </a:buClr>
              <a:buSzPts val="1200"/>
              <a:buFont typeface="Arial"/>
              <a:buAutoNum type="arabicPeriod"/>
            </a:pPr>
            <a:r>
              <a:rPr b="0" i="0" lang="en" sz="1200" u="none" cap="none" strike="noStrike">
                <a:solidFill>
                  <a:srgbClr val="FFFFFF"/>
                </a:solidFill>
                <a:latin typeface="Barlow"/>
                <a:ea typeface="Barlow"/>
                <a:cs typeface="Barlow"/>
                <a:sym typeface="Barlow"/>
              </a:rPr>
              <a:t>“Too many files” problems</a:t>
            </a:r>
            <a:endParaRPr b="0" i="0" sz="1200" u="none" cap="none" strike="noStrike">
              <a:solidFill>
                <a:srgbClr val="FFFFFF"/>
              </a:solidFill>
              <a:latin typeface="Barlow"/>
              <a:ea typeface="Barlow"/>
              <a:cs typeface="Barlow"/>
              <a:sym typeface="Barlow"/>
            </a:endParaRPr>
          </a:p>
          <a:p>
            <a:pPr indent="-254000" lvl="0" marL="254000" marR="0" rtl="0" algn="l">
              <a:lnSpc>
                <a:spcPct val="210000"/>
              </a:lnSpc>
              <a:spcBef>
                <a:spcPts val="0"/>
              </a:spcBef>
              <a:spcAft>
                <a:spcPts val="0"/>
              </a:spcAft>
              <a:buClr>
                <a:srgbClr val="FFFFFF"/>
              </a:buClr>
              <a:buSzPts val="1200"/>
              <a:buFont typeface="Barlow"/>
              <a:buAutoNum type="arabicPeriod"/>
            </a:pPr>
            <a:r>
              <a:rPr b="0" i="0" lang="en" sz="1200" u="none" cap="none" strike="noStrike">
                <a:solidFill>
                  <a:srgbClr val="FFFFFF"/>
                </a:solidFill>
                <a:latin typeface="Barlow"/>
                <a:ea typeface="Barlow"/>
                <a:cs typeface="Barlow"/>
                <a:sym typeface="Barlow"/>
              </a:rPr>
              <a:t>Poor performance</a:t>
            </a:r>
            <a:endParaRPr b="0" i="0" sz="1200" u="none" cap="none" strike="noStrike">
              <a:solidFill>
                <a:srgbClr val="000000"/>
              </a:solidFill>
              <a:latin typeface="Arial"/>
              <a:ea typeface="Arial"/>
              <a:cs typeface="Arial"/>
              <a:sym typeface="Arial"/>
            </a:endParaRPr>
          </a:p>
          <a:p>
            <a:pPr indent="-254000" lvl="0" marL="254000" marR="0" rtl="0" algn="l">
              <a:lnSpc>
                <a:spcPct val="210000"/>
              </a:lnSpc>
              <a:spcBef>
                <a:spcPts val="0"/>
              </a:spcBef>
              <a:spcAft>
                <a:spcPts val="0"/>
              </a:spcAft>
              <a:buClr>
                <a:srgbClr val="FFFFFF"/>
              </a:buClr>
              <a:buSzPts val="1200"/>
              <a:buFont typeface="Arial"/>
              <a:buAutoNum type="arabicPeriod"/>
            </a:pPr>
            <a:r>
              <a:rPr b="0" i="0" lang="en" sz="1200" u="none" cap="none" strike="noStrike">
                <a:solidFill>
                  <a:srgbClr val="FFFFFF"/>
                </a:solidFill>
                <a:latin typeface="Barlow"/>
                <a:ea typeface="Barlow"/>
                <a:cs typeface="Barlow"/>
                <a:sym typeface="Barlow"/>
              </a:rPr>
              <a:t>Data quality issues</a:t>
            </a:r>
            <a:endParaRPr b="0" i="0" sz="1200" u="none" cap="none" strike="noStrike">
              <a:solidFill>
                <a:srgbClr val="FFFFFF"/>
              </a:solidFill>
              <a:latin typeface="Barlow"/>
              <a:ea typeface="Barlow"/>
              <a:cs typeface="Barlow"/>
              <a:sym typeface="Barlow"/>
            </a:endParaRPr>
          </a:p>
        </p:txBody>
      </p:sp>
      <p:sp>
        <p:nvSpPr>
          <p:cNvPr id="1186" name="Google Shape;1186;p171"/>
          <p:cNvSpPr txBox="1"/>
          <p:nvPr>
            <p:ph idx="4294967295" type="title"/>
          </p:nvPr>
        </p:nvSpPr>
        <p:spPr>
          <a:xfrm>
            <a:off x="279400" y="74875"/>
            <a:ext cx="8430600" cy="617100"/>
          </a:xfrm>
          <a:prstGeom prst="rect">
            <a:avLst/>
          </a:prstGeom>
          <a:noFill/>
          <a:ln>
            <a:noFill/>
          </a:ln>
        </p:spPr>
        <p:txBody>
          <a:bodyPr anchorCtr="0" anchor="ctr" bIns="34275" lIns="0" spcFirstLastPara="1" rIns="0" wrap="square" tIns="34275">
            <a:noAutofit/>
          </a:bodyPr>
          <a:lstStyle/>
          <a:p>
            <a:pPr indent="0" lvl="0" marL="0" rtl="0" algn="l">
              <a:spcBef>
                <a:spcPts val="0"/>
              </a:spcBef>
              <a:spcAft>
                <a:spcPts val="0"/>
              </a:spcAft>
              <a:buNone/>
            </a:pPr>
            <a:r>
              <a:rPr lang="en"/>
              <a:t>How Delta Lake overcomes Data Lake Challenges</a:t>
            </a:r>
            <a:endParaRPr/>
          </a:p>
        </p:txBody>
      </p:sp>
      <p:sp>
        <p:nvSpPr>
          <p:cNvPr id="1187" name="Google Shape;1187;p17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1" name="Shape 1191"/>
        <p:cNvGrpSpPr/>
        <p:nvPr/>
      </p:nvGrpSpPr>
      <p:grpSpPr>
        <a:xfrm>
          <a:off x="0" y="0"/>
          <a:ext cx="0" cy="0"/>
          <a:chOff x="0" y="0"/>
          <a:chExt cx="0" cy="0"/>
        </a:xfrm>
      </p:grpSpPr>
      <p:sp>
        <p:nvSpPr>
          <p:cNvPr id="1192" name="Google Shape;1192;p172"/>
          <p:cNvSpPr/>
          <p:nvPr/>
        </p:nvSpPr>
        <p:spPr>
          <a:xfrm>
            <a:off x="228600" y="647756"/>
            <a:ext cx="4572000" cy="4007400"/>
          </a:xfrm>
          <a:prstGeom prst="snip1Rect">
            <a:avLst>
              <a:gd fmla="val 5433" name="adj"/>
            </a:avLst>
          </a:prstGeom>
          <a:solidFill>
            <a:srgbClr val="00154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FFFFFF"/>
              </a:solidFill>
              <a:latin typeface="Arial"/>
              <a:ea typeface="Arial"/>
              <a:cs typeface="Arial"/>
              <a:sym typeface="Arial"/>
            </a:endParaRPr>
          </a:p>
        </p:txBody>
      </p:sp>
      <p:sp>
        <p:nvSpPr>
          <p:cNvPr id="1193" name="Google Shape;1193;p172"/>
          <p:cNvSpPr/>
          <p:nvPr/>
        </p:nvSpPr>
        <p:spPr>
          <a:xfrm>
            <a:off x="228600" y="3195522"/>
            <a:ext cx="4572000" cy="675300"/>
          </a:xfrm>
          <a:prstGeom prst="rect">
            <a:avLst/>
          </a:prstGeom>
          <a:solidFill>
            <a:srgbClr val="79468E"/>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FFFFFF"/>
              </a:solidFill>
              <a:latin typeface="Arial"/>
              <a:ea typeface="Arial"/>
              <a:cs typeface="Arial"/>
              <a:sym typeface="Arial"/>
            </a:endParaRPr>
          </a:p>
        </p:txBody>
      </p:sp>
      <p:sp>
        <p:nvSpPr>
          <p:cNvPr id="1194" name="Google Shape;1194;p172"/>
          <p:cNvSpPr/>
          <p:nvPr/>
        </p:nvSpPr>
        <p:spPr>
          <a:xfrm rot="5400000">
            <a:off x="4756177" y="3487460"/>
            <a:ext cx="328800" cy="158700"/>
          </a:xfrm>
          <a:prstGeom prst="triangle">
            <a:avLst>
              <a:gd fmla="val 50708" name="adj"/>
            </a:avLst>
          </a:prstGeom>
          <a:solidFill>
            <a:srgbClr val="51006C"/>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FFFFFF"/>
              </a:solidFill>
              <a:latin typeface="Arial"/>
              <a:ea typeface="Arial"/>
              <a:cs typeface="Arial"/>
              <a:sym typeface="Arial"/>
            </a:endParaRPr>
          </a:p>
        </p:txBody>
      </p:sp>
      <p:sp>
        <p:nvSpPr>
          <p:cNvPr id="1195" name="Google Shape;1195;p172"/>
          <p:cNvSpPr txBox="1"/>
          <p:nvPr/>
        </p:nvSpPr>
        <p:spPr>
          <a:xfrm>
            <a:off x="5257856" y="597694"/>
            <a:ext cx="3692400" cy="744000"/>
          </a:xfrm>
          <a:prstGeom prst="rect">
            <a:avLst/>
          </a:prstGeom>
          <a:noFill/>
          <a:ln>
            <a:noFill/>
          </a:ln>
        </p:spPr>
        <p:txBody>
          <a:bodyPr anchorCtr="0" anchor="ctr" bIns="34275" lIns="0" spcFirstLastPara="1" rIns="0" wrap="square" tIns="34275">
            <a:noAutofit/>
          </a:bodyPr>
          <a:lstStyle/>
          <a:p>
            <a:pPr indent="0" lvl="0" marL="0" rtl="0" algn="l">
              <a:lnSpc>
                <a:spcPct val="90000"/>
              </a:lnSpc>
              <a:spcBef>
                <a:spcPts val="0"/>
              </a:spcBef>
              <a:spcAft>
                <a:spcPts val="0"/>
              </a:spcAft>
              <a:buNone/>
            </a:pPr>
            <a:r>
              <a:rPr lang="en" sz="3000">
                <a:solidFill>
                  <a:srgbClr val="001543"/>
                </a:solidFill>
                <a:latin typeface="Barlow"/>
                <a:ea typeface="Barlow"/>
                <a:cs typeface="Barlow"/>
                <a:sym typeface="Barlow"/>
              </a:rPr>
              <a:t>Indexing</a:t>
            </a:r>
            <a:endParaRPr sz="3000">
              <a:solidFill>
                <a:srgbClr val="001543"/>
              </a:solidFill>
              <a:latin typeface="Barlow"/>
              <a:ea typeface="Barlow"/>
              <a:cs typeface="Barlow"/>
              <a:sym typeface="Barlow"/>
            </a:endParaRPr>
          </a:p>
        </p:txBody>
      </p:sp>
      <p:sp>
        <p:nvSpPr>
          <p:cNvPr id="1196" name="Google Shape;1196;p172"/>
          <p:cNvSpPr txBox="1"/>
          <p:nvPr/>
        </p:nvSpPr>
        <p:spPr>
          <a:xfrm>
            <a:off x="5257856" y="1422246"/>
            <a:ext cx="3692400" cy="25506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500"/>
              <a:buFont typeface="Arial"/>
              <a:buNone/>
            </a:pPr>
            <a:r>
              <a:rPr b="1" i="0" lang="en" sz="1500" u="none" cap="none" strike="noStrike">
                <a:solidFill>
                  <a:srgbClr val="001544"/>
                </a:solidFill>
                <a:latin typeface="Barlow"/>
                <a:ea typeface="Barlow"/>
                <a:cs typeface="Barlow"/>
                <a:sym typeface="Barlow"/>
              </a:rPr>
              <a:t>Automatically optimize a layout that </a:t>
            </a:r>
            <a:br>
              <a:rPr b="1" i="0" lang="en" sz="1500" u="none" cap="none" strike="noStrike">
                <a:solidFill>
                  <a:srgbClr val="001544"/>
                </a:solidFill>
                <a:latin typeface="Barlow"/>
                <a:ea typeface="Barlow"/>
                <a:cs typeface="Barlow"/>
                <a:sym typeface="Barlow"/>
              </a:rPr>
            </a:br>
            <a:r>
              <a:rPr b="1" i="0" lang="en" sz="1500" u="none" cap="none" strike="noStrike">
                <a:solidFill>
                  <a:srgbClr val="001544"/>
                </a:solidFill>
                <a:latin typeface="Barlow"/>
                <a:ea typeface="Barlow"/>
                <a:cs typeface="Barlow"/>
                <a:sym typeface="Barlow"/>
              </a:rPr>
              <a:t>enables fast access</a:t>
            </a:r>
            <a:endParaRPr b="1" i="0" sz="1500" u="none" cap="none" strike="noStrike">
              <a:solidFill>
                <a:srgbClr val="001544"/>
              </a:solidFill>
              <a:latin typeface="Barlow"/>
              <a:ea typeface="Barlow"/>
              <a:cs typeface="Barlow"/>
              <a:sym typeface="Barlow"/>
            </a:endParaRPr>
          </a:p>
          <a:p>
            <a:pPr indent="-215900" lvl="0" marL="215900" marR="0" rtl="0" algn="l">
              <a:lnSpc>
                <a:spcPct val="100000"/>
              </a:lnSpc>
              <a:spcBef>
                <a:spcPts val="500"/>
              </a:spcBef>
              <a:spcAft>
                <a:spcPts val="0"/>
              </a:spcAft>
              <a:buClr>
                <a:srgbClr val="FF3620"/>
              </a:buClr>
              <a:buSzPts val="1200"/>
              <a:buFont typeface="Arial"/>
              <a:buChar char="•"/>
            </a:pPr>
            <a:r>
              <a:rPr b="0" i="0" lang="en" sz="1500" u="none" cap="none" strike="noStrike">
                <a:solidFill>
                  <a:srgbClr val="001544"/>
                </a:solidFill>
                <a:latin typeface="Barlow"/>
                <a:ea typeface="Barlow"/>
                <a:cs typeface="Barlow"/>
                <a:sym typeface="Barlow"/>
              </a:rPr>
              <a:t>Partitioning: layout for typical queries</a:t>
            </a:r>
            <a:endParaRPr b="0" i="0" sz="1500" u="none" cap="none" strike="noStrike">
              <a:solidFill>
                <a:srgbClr val="001544"/>
              </a:solidFill>
              <a:latin typeface="Barlow"/>
              <a:ea typeface="Barlow"/>
              <a:cs typeface="Barlow"/>
              <a:sym typeface="Barlow"/>
            </a:endParaRPr>
          </a:p>
          <a:p>
            <a:pPr indent="-215900" lvl="0" marL="215900" marR="0" rtl="0" algn="l">
              <a:lnSpc>
                <a:spcPct val="100000"/>
              </a:lnSpc>
              <a:spcBef>
                <a:spcPts val="500"/>
              </a:spcBef>
              <a:spcAft>
                <a:spcPts val="0"/>
              </a:spcAft>
              <a:buClr>
                <a:srgbClr val="FF3620"/>
              </a:buClr>
              <a:buSzPts val="1200"/>
              <a:buFont typeface="Arial"/>
              <a:buChar char="•"/>
            </a:pPr>
            <a:r>
              <a:rPr b="0" i="0" lang="en" sz="1500" u="none" cap="none" strike="noStrike">
                <a:solidFill>
                  <a:srgbClr val="001544"/>
                </a:solidFill>
                <a:latin typeface="Barlow"/>
                <a:ea typeface="Barlow"/>
                <a:cs typeface="Barlow"/>
                <a:sym typeface="Barlow"/>
              </a:rPr>
              <a:t>Data skipping: prune files based on statistics on numericals</a:t>
            </a:r>
            <a:endParaRPr b="0" i="0" sz="1500" u="none" cap="none" strike="noStrike">
              <a:solidFill>
                <a:srgbClr val="001544"/>
              </a:solidFill>
              <a:latin typeface="Barlow"/>
              <a:ea typeface="Barlow"/>
              <a:cs typeface="Barlow"/>
              <a:sym typeface="Barlow"/>
            </a:endParaRPr>
          </a:p>
          <a:p>
            <a:pPr indent="-215900" lvl="0" marL="215900" marR="0" rtl="0" algn="l">
              <a:lnSpc>
                <a:spcPct val="100000"/>
              </a:lnSpc>
              <a:spcBef>
                <a:spcPts val="500"/>
              </a:spcBef>
              <a:spcAft>
                <a:spcPts val="0"/>
              </a:spcAft>
              <a:buClr>
                <a:srgbClr val="FF3620"/>
              </a:buClr>
              <a:buSzPts val="1200"/>
              <a:buChar char="•"/>
            </a:pPr>
            <a:r>
              <a:rPr lang="en" sz="1500">
                <a:solidFill>
                  <a:srgbClr val="001544"/>
                </a:solidFill>
                <a:latin typeface="Barlow"/>
                <a:ea typeface="Barlow"/>
                <a:cs typeface="Barlow"/>
                <a:sym typeface="Barlow"/>
              </a:rPr>
              <a:t>Z-ordering: layout to optimize multiple columns</a:t>
            </a:r>
            <a:endParaRPr sz="1500">
              <a:solidFill>
                <a:srgbClr val="001544"/>
              </a:solidFill>
              <a:latin typeface="Barlow"/>
              <a:ea typeface="Barlow"/>
              <a:cs typeface="Barlow"/>
              <a:sym typeface="Barlow"/>
            </a:endParaRPr>
          </a:p>
          <a:p>
            <a:pPr indent="-215900" lvl="0" marL="215900" marR="0" rtl="0" algn="l">
              <a:lnSpc>
                <a:spcPct val="100000"/>
              </a:lnSpc>
              <a:spcBef>
                <a:spcPts val="500"/>
              </a:spcBef>
              <a:spcAft>
                <a:spcPts val="0"/>
              </a:spcAft>
              <a:buClr>
                <a:srgbClr val="FF3620"/>
              </a:buClr>
              <a:buSzPts val="1200"/>
              <a:buFont typeface="Arial"/>
              <a:buChar char="•"/>
            </a:pPr>
            <a:r>
              <a:rPr lang="en" sz="1500">
                <a:solidFill>
                  <a:srgbClr val="001544"/>
                </a:solidFill>
                <a:latin typeface="Barlow"/>
                <a:ea typeface="Barlow"/>
                <a:cs typeface="Barlow"/>
                <a:sym typeface="Barlow"/>
              </a:rPr>
              <a:t>Auto-optimize – periodically re-layout data in the background</a:t>
            </a:r>
            <a:endParaRPr sz="1500">
              <a:solidFill>
                <a:srgbClr val="001544"/>
              </a:solidFill>
              <a:latin typeface="Barlow"/>
              <a:ea typeface="Barlow"/>
              <a:cs typeface="Barlow"/>
              <a:sym typeface="Barlow"/>
            </a:endParaRPr>
          </a:p>
        </p:txBody>
      </p:sp>
      <p:sp>
        <p:nvSpPr>
          <p:cNvPr id="1197" name="Google Shape;1197;p172"/>
          <p:cNvSpPr txBox="1"/>
          <p:nvPr/>
        </p:nvSpPr>
        <p:spPr>
          <a:xfrm>
            <a:off x="550478" y="881194"/>
            <a:ext cx="3760800" cy="3540600"/>
          </a:xfrm>
          <a:prstGeom prst="rect">
            <a:avLst/>
          </a:prstGeom>
          <a:noFill/>
          <a:ln>
            <a:noFill/>
          </a:ln>
        </p:spPr>
        <p:txBody>
          <a:bodyPr anchorCtr="0" anchor="ctr" bIns="68575" lIns="68575" spcFirstLastPara="1" rIns="68575" wrap="square" tIns="68575">
            <a:noAutofit/>
          </a:bodyPr>
          <a:lstStyle/>
          <a:p>
            <a:pPr indent="-254000" lvl="0" marL="254000" marR="0" rtl="0" algn="l">
              <a:lnSpc>
                <a:spcPct val="210000"/>
              </a:lnSpc>
              <a:spcBef>
                <a:spcPts val="0"/>
              </a:spcBef>
              <a:spcAft>
                <a:spcPts val="0"/>
              </a:spcAft>
              <a:buClr>
                <a:srgbClr val="FFFFFF"/>
              </a:buClr>
              <a:buSzPts val="1200"/>
              <a:buFont typeface="Arial"/>
              <a:buAutoNum type="arabicPeriod"/>
            </a:pPr>
            <a:r>
              <a:rPr b="0" i="0" lang="en" sz="1200" u="none" cap="none" strike="noStrike">
                <a:solidFill>
                  <a:srgbClr val="FFFFFF"/>
                </a:solidFill>
                <a:latin typeface="Barlow"/>
                <a:ea typeface="Barlow"/>
                <a:cs typeface="Barlow"/>
                <a:sym typeface="Barlow"/>
              </a:rPr>
              <a:t>Hard to append data</a:t>
            </a:r>
            <a:endParaRPr b="0" i="0" sz="1200" u="none" cap="none" strike="noStrike">
              <a:solidFill>
                <a:srgbClr val="FFFFFF"/>
              </a:solidFill>
              <a:latin typeface="Barlow"/>
              <a:ea typeface="Barlow"/>
              <a:cs typeface="Barlow"/>
              <a:sym typeface="Barlow"/>
            </a:endParaRPr>
          </a:p>
          <a:p>
            <a:pPr indent="-254000" lvl="0" marL="254000" marR="0" rtl="0" algn="l">
              <a:lnSpc>
                <a:spcPct val="210000"/>
              </a:lnSpc>
              <a:spcBef>
                <a:spcPts val="0"/>
              </a:spcBef>
              <a:spcAft>
                <a:spcPts val="0"/>
              </a:spcAft>
              <a:buClr>
                <a:srgbClr val="FFFFFF"/>
              </a:buClr>
              <a:buSzPts val="1200"/>
              <a:buFont typeface="Arial"/>
              <a:buAutoNum type="arabicPeriod"/>
            </a:pPr>
            <a:r>
              <a:rPr b="0" i="0" lang="en" sz="1200" u="none" cap="none" strike="noStrike">
                <a:solidFill>
                  <a:srgbClr val="FFFFFF"/>
                </a:solidFill>
                <a:latin typeface="Barlow"/>
                <a:ea typeface="Barlow"/>
                <a:cs typeface="Barlow"/>
                <a:sym typeface="Barlow"/>
              </a:rPr>
              <a:t>Modification of existing data difficult</a:t>
            </a:r>
            <a:endParaRPr b="0" i="0" sz="1200" u="none" cap="none" strike="noStrike">
              <a:solidFill>
                <a:srgbClr val="FFFFFF"/>
              </a:solidFill>
              <a:latin typeface="Barlow"/>
              <a:ea typeface="Barlow"/>
              <a:cs typeface="Barlow"/>
              <a:sym typeface="Barlow"/>
            </a:endParaRPr>
          </a:p>
          <a:p>
            <a:pPr indent="-254000" lvl="0" marL="254000" marR="0" rtl="0" algn="l">
              <a:lnSpc>
                <a:spcPct val="210000"/>
              </a:lnSpc>
              <a:spcBef>
                <a:spcPts val="0"/>
              </a:spcBef>
              <a:spcAft>
                <a:spcPts val="0"/>
              </a:spcAft>
              <a:buClr>
                <a:srgbClr val="FFFFFF"/>
              </a:buClr>
              <a:buSzPts val="1200"/>
              <a:buFont typeface="Arial"/>
              <a:buAutoNum type="arabicPeriod"/>
            </a:pPr>
            <a:r>
              <a:rPr b="0" i="0" lang="en" sz="1200" u="none" cap="none" strike="noStrike">
                <a:solidFill>
                  <a:srgbClr val="FFFFFF"/>
                </a:solidFill>
                <a:latin typeface="Barlow"/>
                <a:ea typeface="Barlow"/>
                <a:cs typeface="Barlow"/>
                <a:sym typeface="Barlow"/>
              </a:rPr>
              <a:t>Jobs failing mid way</a:t>
            </a:r>
            <a:endParaRPr b="0" i="0" sz="1200" u="none" cap="none" strike="noStrike">
              <a:solidFill>
                <a:srgbClr val="FFFFFF"/>
              </a:solidFill>
              <a:latin typeface="Barlow"/>
              <a:ea typeface="Barlow"/>
              <a:cs typeface="Barlow"/>
              <a:sym typeface="Barlow"/>
            </a:endParaRPr>
          </a:p>
          <a:p>
            <a:pPr indent="-254000" lvl="0" marL="254000" marR="0" rtl="0" algn="l">
              <a:lnSpc>
                <a:spcPct val="210000"/>
              </a:lnSpc>
              <a:spcBef>
                <a:spcPts val="0"/>
              </a:spcBef>
              <a:spcAft>
                <a:spcPts val="0"/>
              </a:spcAft>
              <a:buClr>
                <a:srgbClr val="FFFFFF"/>
              </a:buClr>
              <a:buSzPts val="1200"/>
              <a:buFont typeface="Arial"/>
              <a:buAutoNum type="arabicPeriod"/>
            </a:pPr>
            <a:r>
              <a:rPr b="0" i="0" lang="en" sz="1200" u="none" cap="none" strike="noStrike">
                <a:solidFill>
                  <a:srgbClr val="FFFFFF"/>
                </a:solidFill>
                <a:latin typeface="Barlow"/>
                <a:ea typeface="Barlow"/>
                <a:cs typeface="Barlow"/>
                <a:sym typeface="Barlow"/>
              </a:rPr>
              <a:t>Real-time operations hard</a:t>
            </a:r>
            <a:endParaRPr b="0" i="0" sz="1200" u="none" cap="none" strike="noStrike">
              <a:solidFill>
                <a:srgbClr val="FFFFFF"/>
              </a:solidFill>
              <a:latin typeface="Barlow"/>
              <a:ea typeface="Barlow"/>
              <a:cs typeface="Barlow"/>
              <a:sym typeface="Barlow"/>
            </a:endParaRPr>
          </a:p>
          <a:p>
            <a:pPr indent="-254000" lvl="0" marL="254000" marR="0" rtl="0" algn="l">
              <a:lnSpc>
                <a:spcPct val="210000"/>
              </a:lnSpc>
              <a:spcBef>
                <a:spcPts val="0"/>
              </a:spcBef>
              <a:spcAft>
                <a:spcPts val="0"/>
              </a:spcAft>
              <a:buClr>
                <a:srgbClr val="FFFFFF"/>
              </a:buClr>
              <a:buSzPts val="1200"/>
              <a:buFont typeface="Arial"/>
              <a:buAutoNum type="arabicPeriod"/>
            </a:pPr>
            <a:r>
              <a:rPr b="0" i="0" lang="en" sz="1200" u="none" cap="none" strike="noStrike">
                <a:solidFill>
                  <a:srgbClr val="FFFFFF"/>
                </a:solidFill>
                <a:latin typeface="Barlow"/>
                <a:ea typeface="Barlow"/>
                <a:cs typeface="Barlow"/>
                <a:sym typeface="Barlow"/>
              </a:rPr>
              <a:t>Costly to keep historical data versions</a:t>
            </a:r>
            <a:endParaRPr b="0" i="0" sz="1200" u="none" cap="none" strike="noStrike">
              <a:solidFill>
                <a:srgbClr val="FFFFFF"/>
              </a:solidFill>
              <a:latin typeface="Barlow"/>
              <a:ea typeface="Barlow"/>
              <a:cs typeface="Barlow"/>
              <a:sym typeface="Barlow"/>
            </a:endParaRPr>
          </a:p>
          <a:p>
            <a:pPr indent="-254000" lvl="0" marL="254000" marR="0" rtl="0" algn="l">
              <a:lnSpc>
                <a:spcPct val="210000"/>
              </a:lnSpc>
              <a:spcBef>
                <a:spcPts val="0"/>
              </a:spcBef>
              <a:spcAft>
                <a:spcPts val="0"/>
              </a:spcAft>
              <a:buClr>
                <a:srgbClr val="FFFFFF"/>
              </a:buClr>
              <a:buSzPts val="1200"/>
              <a:buFont typeface="Arial"/>
              <a:buAutoNum type="arabicPeriod"/>
            </a:pPr>
            <a:r>
              <a:rPr b="0" i="0" lang="en" sz="1200" u="none" cap="none" strike="noStrike">
                <a:solidFill>
                  <a:srgbClr val="FFFFFF"/>
                </a:solidFill>
                <a:latin typeface="Barlow"/>
                <a:ea typeface="Barlow"/>
                <a:cs typeface="Barlow"/>
                <a:sym typeface="Barlow"/>
              </a:rPr>
              <a:t>Difficult to handle large metadata</a:t>
            </a:r>
            <a:endParaRPr b="0" i="0" sz="1200" u="none" cap="none" strike="noStrike">
              <a:solidFill>
                <a:srgbClr val="000000"/>
              </a:solidFill>
              <a:latin typeface="Arial"/>
              <a:ea typeface="Arial"/>
              <a:cs typeface="Arial"/>
              <a:sym typeface="Arial"/>
            </a:endParaRPr>
          </a:p>
          <a:p>
            <a:pPr indent="-254000" lvl="0" marL="254000" marR="0" rtl="0" algn="l">
              <a:lnSpc>
                <a:spcPct val="210000"/>
              </a:lnSpc>
              <a:spcBef>
                <a:spcPts val="0"/>
              </a:spcBef>
              <a:spcAft>
                <a:spcPts val="0"/>
              </a:spcAft>
              <a:buClr>
                <a:srgbClr val="FFFFFF"/>
              </a:buClr>
              <a:buSzPts val="1200"/>
              <a:buFont typeface="Arial"/>
              <a:buAutoNum type="arabicPeriod"/>
            </a:pPr>
            <a:r>
              <a:rPr b="0" i="0" lang="en" sz="1200" u="none" cap="none" strike="noStrike">
                <a:solidFill>
                  <a:srgbClr val="FFFFFF"/>
                </a:solidFill>
                <a:latin typeface="Barlow"/>
                <a:ea typeface="Barlow"/>
                <a:cs typeface="Barlow"/>
                <a:sym typeface="Barlow"/>
              </a:rPr>
              <a:t>“Too many files” problems</a:t>
            </a:r>
            <a:endParaRPr b="0" i="0" sz="1200" u="none" cap="none" strike="noStrike">
              <a:solidFill>
                <a:srgbClr val="FFFFFF"/>
              </a:solidFill>
              <a:latin typeface="Barlow"/>
              <a:ea typeface="Barlow"/>
              <a:cs typeface="Barlow"/>
              <a:sym typeface="Barlow"/>
            </a:endParaRPr>
          </a:p>
          <a:p>
            <a:pPr indent="-254000" lvl="0" marL="254000" marR="0" rtl="0" algn="l">
              <a:lnSpc>
                <a:spcPct val="210000"/>
              </a:lnSpc>
              <a:spcBef>
                <a:spcPts val="0"/>
              </a:spcBef>
              <a:spcAft>
                <a:spcPts val="0"/>
              </a:spcAft>
              <a:buClr>
                <a:srgbClr val="FFFFFF"/>
              </a:buClr>
              <a:buSzPts val="1200"/>
              <a:buFont typeface="Barlow"/>
              <a:buAutoNum type="arabicPeriod"/>
            </a:pPr>
            <a:r>
              <a:rPr b="0" i="0" lang="en" sz="1200" u="none" cap="none" strike="noStrike">
                <a:solidFill>
                  <a:srgbClr val="FFFFFF"/>
                </a:solidFill>
                <a:latin typeface="Barlow"/>
                <a:ea typeface="Barlow"/>
                <a:cs typeface="Barlow"/>
                <a:sym typeface="Barlow"/>
              </a:rPr>
              <a:t>Poor performance</a:t>
            </a:r>
            <a:endParaRPr b="0" i="0" sz="1200" u="none" cap="none" strike="noStrike">
              <a:solidFill>
                <a:srgbClr val="000000"/>
              </a:solidFill>
              <a:latin typeface="Arial"/>
              <a:ea typeface="Arial"/>
              <a:cs typeface="Arial"/>
              <a:sym typeface="Arial"/>
            </a:endParaRPr>
          </a:p>
          <a:p>
            <a:pPr indent="-254000" lvl="0" marL="254000" marR="0" rtl="0" algn="l">
              <a:lnSpc>
                <a:spcPct val="210000"/>
              </a:lnSpc>
              <a:spcBef>
                <a:spcPts val="0"/>
              </a:spcBef>
              <a:spcAft>
                <a:spcPts val="0"/>
              </a:spcAft>
              <a:buClr>
                <a:srgbClr val="FFFFFF"/>
              </a:buClr>
              <a:buSzPts val="1200"/>
              <a:buFont typeface="Arial"/>
              <a:buAutoNum type="arabicPeriod"/>
            </a:pPr>
            <a:r>
              <a:rPr b="0" i="0" lang="en" sz="1200" u="none" cap="none" strike="noStrike">
                <a:solidFill>
                  <a:srgbClr val="FFFFFF"/>
                </a:solidFill>
                <a:latin typeface="Barlow"/>
                <a:ea typeface="Barlow"/>
                <a:cs typeface="Barlow"/>
                <a:sym typeface="Barlow"/>
              </a:rPr>
              <a:t>Data quality issues</a:t>
            </a:r>
            <a:endParaRPr b="0" i="0" sz="1200" u="none" cap="none" strike="noStrike">
              <a:solidFill>
                <a:srgbClr val="FFFFFF"/>
              </a:solidFill>
              <a:latin typeface="Barlow"/>
              <a:ea typeface="Barlow"/>
              <a:cs typeface="Barlow"/>
              <a:sym typeface="Barlow"/>
            </a:endParaRPr>
          </a:p>
        </p:txBody>
      </p:sp>
      <p:sp>
        <p:nvSpPr>
          <p:cNvPr id="1198" name="Google Shape;1198;p172"/>
          <p:cNvSpPr txBox="1"/>
          <p:nvPr/>
        </p:nvSpPr>
        <p:spPr>
          <a:xfrm>
            <a:off x="5322775" y="3870825"/>
            <a:ext cx="3198900" cy="6753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1700"/>
              <a:buFont typeface="Arial"/>
              <a:buNone/>
            </a:pPr>
            <a:r>
              <a:rPr i="0" lang="en" sz="1700" u="none" cap="none" strike="noStrike">
                <a:solidFill>
                  <a:srgbClr val="51006C"/>
                </a:solidFill>
                <a:latin typeface="Fira Code"/>
                <a:ea typeface="Fira Code"/>
                <a:cs typeface="Fira Code"/>
                <a:sym typeface="Fira Code"/>
              </a:rPr>
              <a:t>OPTIMIZE</a:t>
            </a:r>
            <a:r>
              <a:rPr i="0" lang="en" sz="1700" u="none" cap="none" strike="noStrike">
                <a:solidFill>
                  <a:srgbClr val="000000"/>
                </a:solidFill>
                <a:latin typeface="Fira Code"/>
                <a:ea typeface="Fira Code"/>
                <a:cs typeface="Fira Code"/>
                <a:sym typeface="Fira Code"/>
              </a:rPr>
              <a:t> events </a:t>
            </a:r>
            <a:endParaRPr i="0" sz="1700" u="none" cap="none" strike="noStrike">
              <a:solidFill>
                <a:srgbClr val="000000"/>
              </a:solidFill>
              <a:latin typeface="Fira Code"/>
              <a:ea typeface="Fira Code"/>
              <a:cs typeface="Fira Code"/>
              <a:sym typeface="Fira Code"/>
            </a:endParaRPr>
          </a:p>
          <a:p>
            <a:pPr indent="0" lvl="0" marL="0" marR="0" rtl="0" algn="l">
              <a:lnSpc>
                <a:spcPct val="100000"/>
              </a:lnSpc>
              <a:spcBef>
                <a:spcPts val="0"/>
              </a:spcBef>
              <a:spcAft>
                <a:spcPts val="0"/>
              </a:spcAft>
              <a:buClr>
                <a:srgbClr val="000000"/>
              </a:buClr>
              <a:buSzPts val="1700"/>
              <a:buFont typeface="Arial"/>
              <a:buNone/>
            </a:pPr>
            <a:r>
              <a:rPr i="0" lang="en" sz="1700" u="none" cap="none" strike="noStrike">
                <a:solidFill>
                  <a:srgbClr val="51006C"/>
                </a:solidFill>
                <a:latin typeface="Fira Code"/>
                <a:ea typeface="Fira Code"/>
                <a:cs typeface="Fira Code"/>
                <a:sym typeface="Fira Code"/>
              </a:rPr>
              <a:t>ZORDER BY </a:t>
            </a:r>
            <a:r>
              <a:rPr i="0" lang="en" sz="1700" u="none" cap="none" strike="noStrike">
                <a:solidFill>
                  <a:srgbClr val="000000"/>
                </a:solidFill>
                <a:latin typeface="Fira Code"/>
                <a:ea typeface="Fira Code"/>
                <a:cs typeface="Fira Code"/>
                <a:sym typeface="Fira Code"/>
              </a:rPr>
              <a:t>(eventType) </a:t>
            </a:r>
            <a:endParaRPr i="0" sz="1700" u="none" cap="none" strike="noStrike">
              <a:solidFill>
                <a:srgbClr val="000000"/>
              </a:solidFill>
              <a:latin typeface="Fira Code"/>
              <a:ea typeface="Fira Code"/>
              <a:cs typeface="Fira Code"/>
              <a:sym typeface="Fira Code"/>
            </a:endParaRPr>
          </a:p>
        </p:txBody>
      </p:sp>
      <p:sp>
        <p:nvSpPr>
          <p:cNvPr id="1199" name="Google Shape;1199;p172"/>
          <p:cNvSpPr txBox="1"/>
          <p:nvPr>
            <p:ph idx="4294967295" type="title"/>
          </p:nvPr>
        </p:nvSpPr>
        <p:spPr>
          <a:xfrm>
            <a:off x="279400" y="74875"/>
            <a:ext cx="8430600" cy="617100"/>
          </a:xfrm>
          <a:prstGeom prst="rect">
            <a:avLst/>
          </a:prstGeom>
          <a:noFill/>
          <a:ln>
            <a:noFill/>
          </a:ln>
        </p:spPr>
        <p:txBody>
          <a:bodyPr anchorCtr="0" anchor="ctr" bIns="34275" lIns="0" spcFirstLastPara="1" rIns="0" wrap="square" tIns="34275">
            <a:noAutofit/>
          </a:bodyPr>
          <a:lstStyle/>
          <a:p>
            <a:pPr indent="0" lvl="0" marL="0" rtl="0" algn="l">
              <a:spcBef>
                <a:spcPts val="0"/>
              </a:spcBef>
              <a:spcAft>
                <a:spcPts val="0"/>
              </a:spcAft>
              <a:buNone/>
            </a:pPr>
            <a:r>
              <a:rPr lang="en"/>
              <a:t>How Delta Lake overcomes Data Lake Challenges</a:t>
            </a:r>
            <a:endParaRPr/>
          </a:p>
        </p:txBody>
      </p:sp>
      <p:sp>
        <p:nvSpPr>
          <p:cNvPr id="1200" name="Google Shape;1200;p17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4" name="Shape 1204"/>
        <p:cNvGrpSpPr/>
        <p:nvPr/>
      </p:nvGrpSpPr>
      <p:grpSpPr>
        <a:xfrm>
          <a:off x="0" y="0"/>
          <a:ext cx="0" cy="0"/>
          <a:chOff x="0" y="0"/>
          <a:chExt cx="0" cy="0"/>
        </a:xfrm>
      </p:grpSpPr>
      <p:sp>
        <p:nvSpPr>
          <p:cNvPr id="1205" name="Google Shape;1205;p173"/>
          <p:cNvSpPr/>
          <p:nvPr/>
        </p:nvSpPr>
        <p:spPr>
          <a:xfrm>
            <a:off x="152400" y="723956"/>
            <a:ext cx="4572000" cy="4007400"/>
          </a:xfrm>
          <a:prstGeom prst="snip1Rect">
            <a:avLst>
              <a:gd fmla="val 5433" name="adj"/>
            </a:avLst>
          </a:prstGeom>
          <a:solidFill>
            <a:srgbClr val="00154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FFFFFF"/>
              </a:solidFill>
              <a:latin typeface="Arial"/>
              <a:ea typeface="Arial"/>
              <a:cs typeface="Arial"/>
              <a:sym typeface="Arial"/>
            </a:endParaRPr>
          </a:p>
        </p:txBody>
      </p:sp>
      <p:sp>
        <p:nvSpPr>
          <p:cNvPr id="1206" name="Google Shape;1206;p173"/>
          <p:cNvSpPr/>
          <p:nvPr/>
        </p:nvSpPr>
        <p:spPr>
          <a:xfrm>
            <a:off x="152400" y="4001453"/>
            <a:ext cx="4572000" cy="328800"/>
          </a:xfrm>
          <a:prstGeom prst="rect">
            <a:avLst/>
          </a:prstGeom>
          <a:solidFill>
            <a:srgbClr val="79468E"/>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FFFFFF"/>
              </a:solidFill>
              <a:latin typeface="Arial"/>
              <a:ea typeface="Arial"/>
              <a:cs typeface="Arial"/>
              <a:sym typeface="Arial"/>
            </a:endParaRPr>
          </a:p>
        </p:txBody>
      </p:sp>
      <p:sp>
        <p:nvSpPr>
          <p:cNvPr id="1207" name="Google Shape;1207;p173"/>
          <p:cNvSpPr/>
          <p:nvPr/>
        </p:nvSpPr>
        <p:spPr>
          <a:xfrm rot="5400000">
            <a:off x="4679977" y="4086504"/>
            <a:ext cx="328800" cy="158700"/>
          </a:xfrm>
          <a:prstGeom prst="triangle">
            <a:avLst>
              <a:gd fmla="val 50708" name="adj"/>
            </a:avLst>
          </a:prstGeom>
          <a:solidFill>
            <a:srgbClr val="51006C"/>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FFFFFF"/>
              </a:solidFill>
              <a:latin typeface="Arial"/>
              <a:ea typeface="Arial"/>
              <a:cs typeface="Arial"/>
              <a:sym typeface="Arial"/>
            </a:endParaRPr>
          </a:p>
        </p:txBody>
      </p:sp>
      <p:sp>
        <p:nvSpPr>
          <p:cNvPr id="1208" name="Google Shape;1208;p173"/>
          <p:cNvSpPr txBox="1"/>
          <p:nvPr/>
        </p:nvSpPr>
        <p:spPr>
          <a:xfrm>
            <a:off x="5181650" y="673900"/>
            <a:ext cx="3838200" cy="744000"/>
          </a:xfrm>
          <a:prstGeom prst="rect">
            <a:avLst/>
          </a:prstGeom>
          <a:noFill/>
          <a:ln>
            <a:noFill/>
          </a:ln>
        </p:spPr>
        <p:txBody>
          <a:bodyPr anchorCtr="0" anchor="ctr" bIns="34275" lIns="0" spcFirstLastPara="1" rIns="0" wrap="square" tIns="34275">
            <a:noAutofit/>
          </a:bodyPr>
          <a:lstStyle/>
          <a:p>
            <a:pPr indent="0" lvl="0" marL="0" rtl="0" algn="l">
              <a:lnSpc>
                <a:spcPct val="90000"/>
              </a:lnSpc>
              <a:spcBef>
                <a:spcPts val="0"/>
              </a:spcBef>
              <a:spcAft>
                <a:spcPts val="0"/>
              </a:spcAft>
              <a:buNone/>
            </a:pPr>
            <a:r>
              <a:rPr lang="en" sz="2600">
                <a:solidFill>
                  <a:srgbClr val="001543"/>
                </a:solidFill>
                <a:latin typeface="Barlow"/>
                <a:ea typeface="Barlow"/>
                <a:cs typeface="Barlow"/>
                <a:sym typeface="Barlow"/>
              </a:rPr>
              <a:t>Schema validation, evolution and expectations</a:t>
            </a:r>
            <a:endParaRPr sz="2600">
              <a:solidFill>
                <a:srgbClr val="001543"/>
              </a:solidFill>
              <a:latin typeface="Barlow"/>
              <a:ea typeface="Barlow"/>
              <a:cs typeface="Barlow"/>
              <a:sym typeface="Barlow"/>
            </a:endParaRPr>
          </a:p>
        </p:txBody>
      </p:sp>
      <p:sp>
        <p:nvSpPr>
          <p:cNvPr id="1209" name="Google Shape;1209;p173"/>
          <p:cNvSpPr txBox="1"/>
          <p:nvPr/>
        </p:nvSpPr>
        <p:spPr>
          <a:xfrm>
            <a:off x="5181656" y="1668883"/>
            <a:ext cx="3692400" cy="25506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500"/>
              <a:buFont typeface="Arial"/>
              <a:buNone/>
            </a:pPr>
            <a:r>
              <a:rPr b="1" i="0" lang="en" sz="1500" u="none" cap="none" strike="noStrike">
                <a:solidFill>
                  <a:srgbClr val="000000"/>
                </a:solidFill>
                <a:latin typeface="Barlow"/>
                <a:ea typeface="Barlow"/>
                <a:cs typeface="Barlow"/>
                <a:sym typeface="Barlow"/>
              </a:rPr>
              <a:t>Schema validation and evolution</a:t>
            </a:r>
            <a:endParaRPr b="0" i="0" sz="1500" u="none" cap="none" strike="noStrike">
              <a:solidFill>
                <a:srgbClr val="000000"/>
              </a:solidFill>
              <a:latin typeface="Arial"/>
              <a:ea typeface="Arial"/>
              <a:cs typeface="Arial"/>
              <a:sym typeface="Arial"/>
            </a:endParaRPr>
          </a:p>
          <a:p>
            <a:pPr indent="-285750" lvl="0" marL="342900" marR="0" rtl="0" algn="l">
              <a:lnSpc>
                <a:spcPct val="100000"/>
              </a:lnSpc>
              <a:spcBef>
                <a:spcPts val="0"/>
              </a:spcBef>
              <a:spcAft>
                <a:spcPts val="0"/>
              </a:spcAft>
              <a:buClr>
                <a:srgbClr val="000000"/>
              </a:buClr>
              <a:buSzPts val="1500"/>
              <a:buFont typeface="Arial"/>
              <a:buChar char="•"/>
            </a:pPr>
            <a:r>
              <a:rPr b="0" i="0" lang="en" sz="1500" u="none" cap="none" strike="noStrike">
                <a:solidFill>
                  <a:srgbClr val="000000"/>
                </a:solidFill>
                <a:latin typeface="Barlow"/>
                <a:ea typeface="Barlow"/>
                <a:cs typeface="Barlow"/>
                <a:sym typeface="Barlow"/>
              </a:rPr>
              <a:t>All data in Delta Tables have to adhere</a:t>
            </a:r>
            <a:br>
              <a:rPr b="0" i="0" lang="en" sz="1500" u="none" cap="none" strike="noStrike">
                <a:solidFill>
                  <a:srgbClr val="000000"/>
                </a:solidFill>
                <a:latin typeface="Barlow"/>
                <a:ea typeface="Barlow"/>
                <a:cs typeface="Barlow"/>
                <a:sym typeface="Barlow"/>
              </a:rPr>
            </a:br>
            <a:r>
              <a:rPr b="0" i="0" lang="en" sz="1500" u="none" cap="none" strike="noStrike">
                <a:solidFill>
                  <a:srgbClr val="000000"/>
                </a:solidFill>
                <a:latin typeface="Barlow"/>
                <a:ea typeface="Barlow"/>
                <a:cs typeface="Barlow"/>
                <a:sym typeface="Barlow"/>
              </a:rPr>
              <a:t>to a strict schema </a:t>
            </a:r>
            <a:endParaRPr b="0" i="0" sz="1500" u="none" cap="none" strike="noStrike">
              <a:solidFill>
                <a:srgbClr val="000000"/>
              </a:solidFill>
              <a:latin typeface="Barlow"/>
              <a:ea typeface="Barlow"/>
              <a:cs typeface="Barlow"/>
              <a:sym typeface="Barlow"/>
            </a:endParaRPr>
          </a:p>
          <a:p>
            <a:pPr indent="-285750" lvl="0" marL="342900" marR="0" rtl="0" algn="l">
              <a:lnSpc>
                <a:spcPct val="100000"/>
              </a:lnSpc>
              <a:spcBef>
                <a:spcPts val="0"/>
              </a:spcBef>
              <a:spcAft>
                <a:spcPts val="0"/>
              </a:spcAft>
              <a:buClr>
                <a:srgbClr val="000000"/>
              </a:buClr>
              <a:buSzPts val="1500"/>
              <a:buFont typeface="Barlow"/>
              <a:buChar char="•"/>
            </a:pPr>
            <a:r>
              <a:rPr b="0" i="0" lang="en" sz="1500" u="none" cap="none" strike="noStrike">
                <a:solidFill>
                  <a:srgbClr val="000000"/>
                </a:solidFill>
                <a:latin typeface="Barlow"/>
                <a:ea typeface="Barlow"/>
                <a:cs typeface="Barlow"/>
                <a:sym typeface="Barlow"/>
              </a:rPr>
              <a:t>Includes schema evolution in merge operations</a:t>
            </a:r>
            <a:endParaRPr b="0" i="0" sz="1500" u="none" cap="none" strike="noStrike">
              <a:solidFill>
                <a:srgbClr val="000000"/>
              </a:solidFill>
              <a:latin typeface="Barlow"/>
              <a:ea typeface="Barlow"/>
              <a:cs typeface="Barlow"/>
              <a:sym typeface="Barlow"/>
            </a:endParaRPr>
          </a:p>
        </p:txBody>
      </p:sp>
      <p:sp>
        <p:nvSpPr>
          <p:cNvPr id="1210" name="Google Shape;1210;p173"/>
          <p:cNvSpPr txBox="1"/>
          <p:nvPr/>
        </p:nvSpPr>
        <p:spPr>
          <a:xfrm>
            <a:off x="474278" y="957394"/>
            <a:ext cx="3760800" cy="3540600"/>
          </a:xfrm>
          <a:prstGeom prst="rect">
            <a:avLst/>
          </a:prstGeom>
          <a:noFill/>
          <a:ln>
            <a:noFill/>
          </a:ln>
        </p:spPr>
        <p:txBody>
          <a:bodyPr anchorCtr="0" anchor="ctr" bIns="68575" lIns="68575" spcFirstLastPara="1" rIns="68575" wrap="square" tIns="68575">
            <a:noAutofit/>
          </a:bodyPr>
          <a:lstStyle/>
          <a:p>
            <a:pPr indent="-254000" lvl="0" marL="254000" marR="0" rtl="0" algn="l">
              <a:lnSpc>
                <a:spcPct val="210000"/>
              </a:lnSpc>
              <a:spcBef>
                <a:spcPts val="0"/>
              </a:spcBef>
              <a:spcAft>
                <a:spcPts val="0"/>
              </a:spcAft>
              <a:buClr>
                <a:srgbClr val="FFFFFF"/>
              </a:buClr>
              <a:buSzPts val="1200"/>
              <a:buFont typeface="Arial"/>
              <a:buAutoNum type="arabicPeriod"/>
            </a:pPr>
            <a:r>
              <a:rPr b="0" i="0" lang="en" sz="1200" u="none" cap="none" strike="noStrike">
                <a:solidFill>
                  <a:srgbClr val="FFFFFF"/>
                </a:solidFill>
                <a:latin typeface="Barlow"/>
                <a:ea typeface="Barlow"/>
                <a:cs typeface="Barlow"/>
                <a:sym typeface="Barlow"/>
              </a:rPr>
              <a:t>Hard to append data</a:t>
            </a:r>
            <a:endParaRPr b="0" i="0" sz="1200" u="none" cap="none" strike="noStrike">
              <a:solidFill>
                <a:srgbClr val="FFFFFF"/>
              </a:solidFill>
              <a:latin typeface="Barlow"/>
              <a:ea typeface="Barlow"/>
              <a:cs typeface="Barlow"/>
              <a:sym typeface="Barlow"/>
            </a:endParaRPr>
          </a:p>
          <a:p>
            <a:pPr indent="-254000" lvl="0" marL="254000" marR="0" rtl="0" algn="l">
              <a:lnSpc>
                <a:spcPct val="210000"/>
              </a:lnSpc>
              <a:spcBef>
                <a:spcPts val="0"/>
              </a:spcBef>
              <a:spcAft>
                <a:spcPts val="0"/>
              </a:spcAft>
              <a:buClr>
                <a:srgbClr val="FFFFFF"/>
              </a:buClr>
              <a:buSzPts val="1200"/>
              <a:buFont typeface="Arial"/>
              <a:buAutoNum type="arabicPeriod"/>
            </a:pPr>
            <a:r>
              <a:rPr b="0" i="0" lang="en" sz="1200" u="none" cap="none" strike="noStrike">
                <a:solidFill>
                  <a:srgbClr val="FFFFFF"/>
                </a:solidFill>
                <a:latin typeface="Barlow"/>
                <a:ea typeface="Barlow"/>
                <a:cs typeface="Barlow"/>
                <a:sym typeface="Barlow"/>
              </a:rPr>
              <a:t>Modification of existing data difficult</a:t>
            </a:r>
            <a:endParaRPr b="0" i="0" sz="1200" u="none" cap="none" strike="noStrike">
              <a:solidFill>
                <a:srgbClr val="FFFFFF"/>
              </a:solidFill>
              <a:latin typeface="Barlow"/>
              <a:ea typeface="Barlow"/>
              <a:cs typeface="Barlow"/>
              <a:sym typeface="Barlow"/>
            </a:endParaRPr>
          </a:p>
          <a:p>
            <a:pPr indent="-254000" lvl="0" marL="254000" marR="0" rtl="0" algn="l">
              <a:lnSpc>
                <a:spcPct val="210000"/>
              </a:lnSpc>
              <a:spcBef>
                <a:spcPts val="0"/>
              </a:spcBef>
              <a:spcAft>
                <a:spcPts val="0"/>
              </a:spcAft>
              <a:buClr>
                <a:srgbClr val="FFFFFF"/>
              </a:buClr>
              <a:buSzPts val="1200"/>
              <a:buFont typeface="Arial"/>
              <a:buAutoNum type="arabicPeriod"/>
            </a:pPr>
            <a:r>
              <a:rPr b="0" i="0" lang="en" sz="1200" u="none" cap="none" strike="noStrike">
                <a:solidFill>
                  <a:srgbClr val="FFFFFF"/>
                </a:solidFill>
                <a:latin typeface="Barlow"/>
                <a:ea typeface="Barlow"/>
                <a:cs typeface="Barlow"/>
                <a:sym typeface="Barlow"/>
              </a:rPr>
              <a:t>Jobs failing mid way</a:t>
            </a:r>
            <a:endParaRPr b="0" i="0" sz="1200" u="none" cap="none" strike="noStrike">
              <a:solidFill>
                <a:srgbClr val="FFFFFF"/>
              </a:solidFill>
              <a:latin typeface="Barlow"/>
              <a:ea typeface="Barlow"/>
              <a:cs typeface="Barlow"/>
              <a:sym typeface="Barlow"/>
            </a:endParaRPr>
          </a:p>
          <a:p>
            <a:pPr indent="-254000" lvl="0" marL="254000" marR="0" rtl="0" algn="l">
              <a:lnSpc>
                <a:spcPct val="210000"/>
              </a:lnSpc>
              <a:spcBef>
                <a:spcPts val="0"/>
              </a:spcBef>
              <a:spcAft>
                <a:spcPts val="0"/>
              </a:spcAft>
              <a:buClr>
                <a:srgbClr val="FFFFFF"/>
              </a:buClr>
              <a:buSzPts val="1200"/>
              <a:buFont typeface="Arial"/>
              <a:buAutoNum type="arabicPeriod"/>
            </a:pPr>
            <a:r>
              <a:rPr b="0" i="0" lang="en" sz="1200" u="none" cap="none" strike="noStrike">
                <a:solidFill>
                  <a:srgbClr val="FFFFFF"/>
                </a:solidFill>
                <a:latin typeface="Barlow"/>
                <a:ea typeface="Barlow"/>
                <a:cs typeface="Barlow"/>
                <a:sym typeface="Barlow"/>
              </a:rPr>
              <a:t>Real-time operations hard</a:t>
            </a:r>
            <a:endParaRPr b="0" i="0" sz="1200" u="none" cap="none" strike="noStrike">
              <a:solidFill>
                <a:srgbClr val="FFFFFF"/>
              </a:solidFill>
              <a:latin typeface="Barlow"/>
              <a:ea typeface="Barlow"/>
              <a:cs typeface="Barlow"/>
              <a:sym typeface="Barlow"/>
            </a:endParaRPr>
          </a:p>
          <a:p>
            <a:pPr indent="-254000" lvl="0" marL="254000" marR="0" rtl="0" algn="l">
              <a:lnSpc>
                <a:spcPct val="210000"/>
              </a:lnSpc>
              <a:spcBef>
                <a:spcPts val="0"/>
              </a:spcBef>
              <a:spcAft>
                <a:spcPts val="0"/>
              </a:spcAft>
              <a:buClr>
                <a:srgbClr val="FFFFFF"/>
              </a:buClr>
              <a:buSzPts val="1200"/>
              <a:buFont typeface="Arial"/>
              <a:buAutoNum type="arabicPeriod"/>
            </a:pPr>
            <a:r>
              <a:rPr b="0" i="0" lang="en" sz="1200" u="none" cap="none" strike="noStrike">
                <a:solidFill>
                  <a:srgbClr val="FFFFFF"/>
                </a:solidFill>
                <a:latin typeface="Barlow"/>
                <a:ea typeface="Barlow"/>
                <a:cs typeface="Barlow"/>
                <a:sym typeface="Barlow"/>
              </a:rPr>
              <a:t>Costly to keep historical data versions</a:t>
            </a:r>
            <a:endParaRPr b="0" i="0" sz="1200" u="none" cap="none" strike="noStrike">
              <a:solidFill>
                <a:srgbClr val="FFFFFF"/>
              </a:solidFill>
              <a:latin typeface="Barlow"/>
              <a:ea typeface="Barlow"/>
              <a:cs typeface="Barlow"/>
              <a:sym typeface="Barlow"/>
            </a:endParaRPr>
          </a:p>
          <a:p>
            <a:pPr indent="-254000" lvl="0" marL="254000" marR="0" rtl="0" algn="l">
              <a:lnSpc>
                <a:spcPct val="210000"/>
              </a:lnSpc>
              <a:spcBef>
                <a:spcPts val="0"/>
              </a:spcBef>
              <a:spcAft>
                <a:spcPts val="0"/>
              </a:spcAft>
              <a:buClr>
                <a:srgbClr val="FFFFFF"/>
              </a:buClr>
              <a:buSzPts val="1200"/>
              <a:buFont typeface="Arial"/>
              <a:buAutoNum type="arabicPeriod"/>
            </a:pPr>
            <a:r>
              <a:rPr b="0" i="0" lang="en" sz="1200" u="none" cap="none" strike="noStrike">
                <a:solidFill>
                  <a:srgbClr val="FFFFFF"/>
                </a:solidFill>
                <a:latin typeface="Barlow"/>
                <a:ea typeface="Barlow"/>
                <a:cs typeface="Barlow"/>
                <a:sym typeface="Barlow"/>
              </a:rPr>
              <a:t>Difficult to handle large metadata</a:t>
            </a:r>
            <a:endParaRPr b="0" i="0" sz="1200" u="none" cap="none" strike="noStrike">
              <a:solidFill>
                <a:srgbClr val="000000"/>
              </a:solidFill>
              <a:latin typeface="Arial"/>
              <a:ea typeface="Arial"/>
              <a:cs typeface="Arial"/>
              <a:sym typeface="Arial"/>
            </a:endParaRPr>
          </a:p>
          <a:p>
            <a:pPr indent="-254000" lvl="0" marL="254000" marR="0" rtl="0" algn="l">
              <a:lnSpc>
                <a:spcPct val="210000"/>
              </a:lnSpc>
              <a:spcBef>
                <a:spcPts val="0"/>
              </a:spcBef>
              <a:spcAft>
                <a:spcPts val="0"/>
              </a:spcAft>
              <a:buClr>
                <a:srgbClr val="FFFFFF"/>
              </a:buClr>
              <a:buSzPts val="1200"/>
              <a:buFont typeface="Arial"/>
              <a:buAutoNum type="arabicPeriod"/>
            </a:pPr>
            <a:r>
              <a:rPr b="0" i="0" lang="en" sz="1200" u="none" cap="none" strike="noStrike">
                <a:solidFill>
                  <a:srgbClr val="FFFFFF"/>
                </a:solidFill>
                <a:latin typeface="Barlow"/>
                <a:ea typeface="Barlow"/>
                <a:cs typeface="Barlow"/>
                <a:sym typeface="Barlow"/>
              </a:rPr>
              <a:t>“Too many files” problems</a:t>
            </a:r>
            <a:endParaRPr b="0" i="0" sz="1200" u="none" cap="none" strike="noStrike">
              <a:solidFill>
                <a:srgbClr val="FFFFFF"/>
              </a:solidFill>
              <a:latin typeface="Barlow"/>
              <a:ea typeface="Barlow"/>
              <a:cs typeface="Barlow"/>
              <a:sym typeface="Barlow"/>
            </a:endParaRPr>
          </a:p>
          <a:p>
            <a:pPr indent="-254000" lvl="0" marL="254000" marR="0" rtl="0" algn="l">
              <a:lnSpc>
                <a:spcPct val="210000"/>
              </a:lnSpc>
              <a:spcBef>
                <a:spcPts val="0"/>
              </a:spcBef>
              <a:spcAft>
                <a:spcPts val="0"/>
              </a:spcAft>
              <a:buClr>
                <a:srgbClr val="FFFFFF"/>
              </a:buClr>
              <a:buSzPts val="1200"/>
              <a:buFont typeface="Barlow"/>
              <a:buAutoNum type="arabicPeriod"/>
            </a:pPr>
            <a:r>
              <a:rPr b="0" i="0" lang="en" sz="1200" u="none" cap="none" strike="noStrike">
                <a:solidFill>
                  <a:srgbClr val="FFFFFF"/>
                </a:solidFill>
                <a:latin typeface="Barlow"/>
                <a:ea typeface="Barlow"/>
                <a:cs typeface="Barlow"/>
                <a:sym typeface="Barlow"/>
              </a:rPr>
              <a:t>Poor performance</a:t>
            </a:r>
            <a:endParaRPr b="0" i="0" sz="1200" u="none" cap="none" strike="noStrike">
              <a:solidFill>
                <a:srgbClr val="000000"/>
              </a:solidFill>
              <a:latin typeface="Arial"/>
              <a:ea typeface="Arial"/>
              <a:cs typeface="Arial"/>
              <a:sym typeface="Arial"/>
            </a:endParaRPr>
          </a:p>
          <a:p>
            <a:pPr indent="-254000" lvl="0" marL="254000" marR="0" rtl="0" algn="l">
              <a:lnSpc>
                <a:spcPct val="210000"/>
              </a:lnSpc>
              <a:spcBef>
                <a:spcPts val="0"/>
              </a:spcBef>
              <a:spcAft>
                <a:spcPts val="0"/>
              </a:spcAft>
              <a:buClr>
                <a:srgbClr val="FFFFFF"/>
              </a:buClr>
              <a:buSzPts val="1200"/>
              <a:buFont typeface="Arial"/>
              <a:buAutoNum type="arabicPeriod"/>
            </a:pPr>
            <a:r>
              <a:rPr b="0" i="0" lang="en" sz="1200" u="none" cap="none" strike="noStrike">
                <a:solidFill>
                  <a:srgbClr val="FFFFFF"/>
                </a:solidFill>
                <a:latin typeface="Barlow"/>
                <a:ea typeface="Barlow"/>
                <a:cs typeface="Barlow"/>
                <a:sym typeface="Barlow"/>
              </a:rPr>
              <a:t>Data quality issues</a:t>
            </a:r>
            <a:endParaRPr b="0" i="0" sz="1200" u="none" cap="none" strike="noStrike">
              <a:solidFill>
                <a:srgbClr val="FFFFFF"/>
              </a:solidFill>
              <a:latin typeface="Barlow"/>
              <a:ea typeface="Barlow"/>
              <a:cs typeface="Barlow"/>
              <a:sym typeface="Barlow"/>
            </a:endParaRPr>
          </a:p>
        </p:txBody>
      </p:sp>
      <p:sp>
        <p:nvSpPr>
          <p:cNvPr id="1211" name="Google Shape;1211;p173"/>
          <p:cNvSpPr txBox="1"/>
          <p:nvPr/>
        </p:nvSpPr>
        <p:spPr>
          <a:xfrm>
            <a:off x="5259175" y="3159999"/>
            <a:ext cx="3760800" cy="16200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rPr i="0" lang="en" sz="1400" u="none" cap="none" strike="noStrike">
                <a:solidFill>
                  <a:srgbClr val="51006C"/>
                </a:solidFill>
                <a:latin typeface="Fira Code"/>
                <a:ea typeface="Fira Code"/>
                <a:cs typeface="Fira Code"/>
                <a:sym typeface="Fira Code"/>
              </a:rPr>
              <a:t>MERGE INTO</a:t>
            </a:r>
            <a:r>
              <a:rPr i="0" lang="en" sz="1400" u="none" cap="none" strike="noStrike">
                <a:solidFill>
                  <a:srgbClr val="000000"/>
                </a:solidFill>
                <a:latin typeface="Fira Code"/>
                <a:ea typeface="Fira Code"/>
                <a:cs typeface="Fira Code"/>
                <a:sym typeface="Fira Code"/>
              </a:rPr>
              <a:t> events</a:t>
            </a:r>
            <a:endParaRPr i="0" sz="1400" u="none" cap="none" strike="noStrike">
              <a:solidFill>
                <a:srgbClr val="000000"/>
              </a:solidFill>
              <a:latin typeface="Fira Code"/>
              <a:ea typeface="Fira Code"/>
              <a:cs typeface="Fira Code"/>
              <a:sym typeface="Fira Code"/>
            </a:endParaRPr>
          </a:p>
          <a:p>
            <a:pPr indent="0" lvl="0" marL="0" marR="0" rtl="0" algn="l">
              <a:lnSpc>
                <a:spcPct val="100000"/>
              </a:lnSpc>
              <a:spcBef>
                <a:spcPts val="0"/>
              </a:spcBef>
              <a:spcAft>
                <a:spcPts val="0"/>
              </a:spcAft>
              <a:buClr>
                <a:srgbClr val="000000"/>
              </a:buClr>
              <a:buSzPts val="1400"/>
              <a:buFont typeface="Arial"/>
              <a:buNone/>
            </a:pPr>
            <a:r>
              <a:rPr i="0" lang="en" sz="1400" u="none" cap="none" strike="noStrike">
                <a:solidFill>
                  <a:srgbClr val="1C4587"/>
                </a:solidFill>
                <a:latin typeface="Fira Code"/>
                <a:ea typeface="Fira Code"/>
                <a:cs typeface="Fira Code"/>
                <a:sym typeface="Fira Code"/>
              </a:rPr>
              <a:t>USING</a:t>
            </a:r>
            <a:r>
              <a:rPr i="0" lang="en" sz="1400" u="none" cap="none" strike="noStrike">
                <a:solidFill>
                  <a:srgbClr val="000000"/>
                </a:solidFill>
                <a:latin typeface="Fira Code"/>
                <a:ea typeface="Fira Code"/>
                <a:cs typeface="Fira Code"/>
                <a:sym typeface="Fira Code"/>
              </a:rPr>
              <a:t> changes</a:t>
            </a:r>
            <a:endParaRPr i="0" sz="1400" u="none" cap="none" strike="noStrike">
              <a:solidFill>
                <a:srgbClr val="000000"/>
              </a:solidFill>
              <a:latin typeface="Fira Code"/>
              <a:ea typeface="Fira Code"/>
              <a:cs typeface="Fira Code"/>
              <a:sym typeface="Fira Code"/>
            </a:endParaRPr>
          </a:p>
          <a:p>
            <a:pPr indent="0" lvl="0" marL="0" marR="0" rtl="0" algn="l">
              <a:lnSpc>
                <a:spcPct val="100000"/>
              </a:lnSpc>
              <a:spcBef>
                <a:spcPts val="0"/>
              </a:spcBef>
              <a:spcAft>
                <a:spcPts val="0"/>
              </a:spcAft>
              <a:buClr>
                <a:srgbClr val="000000"/>
              </a:buClr>
              <a:buSzPts val="1400"/>
              <a:buFont typeface="Arial"/>
              <a:buNone/>
            </a:pPr>
            <a:r>
              <a:rPr i="0" lang="en" sz="1400" u="none" cap="none" strike="noStrike">
                <a:solidFill>
                  <a:srgbClr val="1C4587"/>
                </a:solidFill>
                <a:latin typeface="Fira Code"/>
                <a:ea typeface="Fira Code"/>
                <a:cs typeface="Fira Code"/>
                <a:sym typeface="Fira Code"/>
              </a:rPr>
              <a:t>ON</a:t>
            </a:r>
            <a:r>
              <a:rPr i="0" lang="en" sz="1400" u="none" cap="none" strike="noStrike">
                <a:solidFill>
                  <a:srgbClr val="000000"/>
                </a:solidFill>
                <a:latin typeface="Fira Code"/>
                <a:ea typeface="Fira Code"/>
                <a:cs typeface="Fira Code"/>
                <a:sym typeface="Fira Code"/>
              </a:rPr>
              <a:t> events.id = changes.id</a:t>
            </a:r>
            <a:endParaRPr i="0" sz="1400" u="none" cap="none" strike="noStrike">
              <a:solidFill>
                <a:srgbClr val="000000"/>
              </a:solidFill>
              <a:latin typeface="Fira Code"/>
              <a:ea typeface="Fira Code"/>
              <a:cs typeface="Fira Code"/>
              <a:sym typeface="Fira Code"/>
            </a:endParaRPr>
          </a:p>
          <a:p>
            <a:pPr indent="0" lvl="0" marL="0" marR="0" rtl="0" algn="l">
              <a:lnSpc>
                <a:spcPct val="100000"/>
              </a:lnSpc>
              <a:spcBef>
                <a:spcPts val="0"/>
              </a:spcBef>
              <a:spcAft>
                <a:spcPts val="0"/>
              </a:spcAft>
              <a:buClr>
                <a:srgbClr val="000000"/>
              </a:buClr>
              <a:buSzPts val="1400"/>
              <a:buFont typeface="Arial"/>
              <a:buNone/>
            </a:pPr>
            <a:r>
              <a:rPr i="0" lang="en" sz="1400" u="none" cap="none" strike="noStrike">
                <a:solidFill>
                  <a:srgbClr val="1C4587"/>
                </a:solidFill>
                <a:latin typeface="Fira Code"/>
                <a:ea typeface="Fira Code"/>
                <a:cs typeface="Fira Code"/>
                <a:sym typeface="Fira Code"/>
              </a:rPr>
              <a:t>WHEN MATCHED THEN</a:t>
            </a:r>
            <a:endParaRPr i="0" sz="1400" u="none" cap="none" strike="noStrike">
              <a:solidFill>
                <a:srgbClr val="1C4587"/>
              </a:solidFill>
              <a:latin typeface="Fira Code"/>
              <a:ea typeface="Fira Code"/>
              <a:cs typeface="Fira Code"/>
              <a:sym typeface="Fira Code"/>
            </a:endParaRPr>
          </a:p>
          <a:p>
            <a:pPr indent="0" lvl="0" marL="0" marR="0" rtl="0" algn="l">
              <a:lnSpc>
                <a:spcPct val="100000"/>
              </a:lnSpc>
              <a:spcBef>
                <a:spcPts val="0"/>
              </a:spcBef>
              <a:spcAft>
                <a:spcPts val="0"/>
              </a:spcAft>
              <a:buClr>
                <a:srgbClr val="000000"/>
              </a:buClr>
              <a:buSzPts val="1400"/>
              <a:buFont typeface="Arial"/>
              <a:buNone/>
            </a:pPr>
            <a:r>
              <a:rPr i="0" lang="en" sz="1400" u="none" cap="none" strike="noStrike">
                <a:solidFill>
                  <a:srgbClr val="000000"/>
                </a:solidFill>
                <a:latin typeface="Fira Code"/>
                <a:ea typeface="Fira Code"/>
                <a:cs typeface="Fira Code"/>
                <a:sym typeface="Fira Code"/>
              </a:rPr>
              <a:t>  </a:t>
            </a:r>
            <a:r>
              <a:rPr i="0" lang="en" sz="1400" u="none" cap="none" strike="noStrike">
                <a:solidFill>
                  <a:srgbClr val="51006C"/>
                </a:solidFill>
                <a:latin typeface="Fira Code"/>
                <a:ea typeface="Fira Code"/>
                <a:cs typeface="Fira Code"/>
                <a:sym typeface="Fira Code"/>
              </a:rPr>
              <a:t>UPDATE SET</a:t>
            </a:r>
            <a:r>
              <a:rPr i="0" lang="en" sz="1400" u="none" cap="none" strike="noStrike">
                <a:solidFill>
                  <a:srgbClr val="000000"/>
                </a:solidFill>
                <a:latin typeface="Fira Code"/>
                <a:ea typeface="Fira Code"/>
                <a:cs typeface="Fira Code"/>
                <a:sym typeface="Fira Code"/>
              </a:rPr>
              <a:t> *</a:t>
            </a:r>
            <a:endParaRPr i="0" sz="1400" u="none" cap="none" strike="noStrike">
              <a:solidFill>
                <a:srgbClr val="000000"/>
              </a:solidFill>
              <a:latin typeface="Fira Code"/>
              <a:ea typeface="Fira Code"/>
              <a:cs typeface="Fira Code"/>
              <a:sym typeface="Fira Code"/>
            </a:endParaRPr>
          </a:p>
          <a:p>
            <a:pPr indent="0" lvl="0" marL="0" marR="0" rtl="0" algn="l">
              <a:lnSpc>
                <a:spcPct val="100000"/>
              </a:lnSpc>
              <a:spcBef>
                <a:spcPts val="0"/>
              </a:spcBef>
              <a:spcAft>
                <a:spcPts val="0"/>
              </a:spcAft>
              <a:buClr>
                <a:srgbClr val="000000"/>
              </a:buClr>
              <a:buSzPts val="1400"/>
              <a:buFont typeface="Arial"/>
              <a:buNone/>
            </a:pPr>
            <a:r>
              <a:rPr i="0" lang="en" sz="1400" u="none" cap="none" strike="noStrike">
                <a:solidFill>
                  <a:srgbClr val="1C4587"/>
                </a:solidFill>
                <a:latin typeface="Fira Code"/>
                <a:ea typeface="Fira Code"/>
                <a:cs typeface="Fira Code"/>
                <a:sym typeface="Fira Code"/>
              </a:rPr>
              <a:t>WHEN NOT MATCHED THEN</a:t>
            </a:r>
            <a:endParaRPr i="0" sz="1400" u="none" cap="none" strike="noStrike">
              <a:solidFill>
                <a:srgbClr val="1C4587"/>
              </a:solidFill>
              <a:latin typeface="Fira Code"/>
              <a:ea typeface="Fira Code"/>
              <a:cs typeface="Fira Code"/>
              <a:sym typeface="Fira Code"/>
            </a:endParaRPr>
          </a:p>
          <a:p>
            <a:pPr indent="0" lvl="0" marL="0" marR="0" rtl="0" algn="l">
              <a:lnSpc>
                <a:spcPct val="100000"/>
              </a:lnSpc>
              <a:spcBef>
                <a:spcPts val="0"/>
              </a:spcBef>
              <a:spcAft>
                <a:spcPts val="0"/>
              </a:spcAft>
              <a:buClr>
                <a:srgbClr val="000000"/>
              </a:buClr>
              <a:buSzPts val="1400"/>
              <a:buFont typeface="Arial"/>
              <a:buNone/>
            </a:pPr>
            <a:r>
              <a:rPr i="0" lang="en" sz="1400" u="none" cap="none" strike="noStrike">
                <a:solidFill>
                  <a:srgbClr val="000000"/>
                </a:solidFill>
                <a:latin typeface="Fira Code"/>
                <a:ea typeface="Fira Code"/>
                <a:cs typeface="Fira Code"/>
                <a:sym typeface="Fira Code"/>
              </a:rPr>
              <a:t>  </a:t>
            </a:r>
            <a:r>
              <a:rPr i="0" lang="en" sz="1400" u="none" cap="none" strike="noStrike">
                <a:solidFill>
                  <a:srgbClr val="51006C"/>
                </a:solidFill>
                <a:latin typeface="Fira Code"/>
                <a:ea typeface="Fira Code"/>
                <a:cs typeface="Fira Code"/>
                <a:sym typeface="Fira Code"/>
              </a:rPr>
              <a:t>INSERT</a:t>
            </a:r>
            <a:r>
              <a:rPr i="0" lang="en" sz="1400" u="none" cap="none" strike="noStrike">
                <a:solidFill>
                  <a:srgbClr val="000000"/>
                </a:solidFill>
                <a:latin typeface="Fira Code"/>
                <a:ea typeface="Fira Code"/>
                <a:cs typeface="Fira Code"/>
                <a:sym typeface="Fira Code"/>
              </a:rPr>
              <a:t> *</a:t>
            </a:r>
            <a:endParaRPr i="0" sz="1400" u="none" cap="none" strike="noStrike">
              <a:solidFill>
                <a:srgbClr val="000000"/>
              </a:solidFill>
              <a:latin typeface="Fira Code"/>
              <a:ea typeface="Fira Code"/>
              <a:cs typeface="Fira Code"/>
              <a:sym typeface="Fira Code"/>
            </a:endParaRPr>
          </a:p>
        </p:txBody>
      </p:sp>
      <p:sp>
        <p:nvSpPr>
          <p:cNvPr id="1212" name="Google Shape;1212;p173"/>
          <p:cNvSpPr txBox="1"/>
          <p:nvPr>
            <p:ph idx="4294967295" type="title"/>
          </p:nvPr>
        </p:nvSpPr>
        <p:spPr>
          <a:xfrm>
            <a:off x="279400" y="74875"/>
            <a:ext cx="8430600" cy="617100"/>
          </a:xfrm>
          <a:prstGeom prst="rect">
            <a:avLst/>
          </a:prstGeom>
          <a:noFill/>
          <a:ln>
            <a:noFill/>
          </a:ln>
        </p:spPr>
        <p:txBody>
          <a:bodyPr anchorCtr="0" anchor="ctr" bIns="34275" lIns="0" spcFirstLastPara="1" rIns="0" wrap="square" tIns="34275">
            <a:noAutofit/>
          </a:bodyPr>
          <a:lstStyle/>
          <a:p>
            <a:pPr indent="0" lvl="0" marL="0" rtl="0" algn="l">
              <a:spcBef>
                <a:spcPts val="0"/>
              </a:spcBef>
              <a:spcAft>
                <a:spcPts val="0"/>
              </a:spcAft>
              <a:buNone/>
            </a:pPr>
            <a:r>
              <a:rPr lang="en"/>
              <a:t>How Delta Lake overcomes Data Lake Challenges</a:t>
            </a:r>
            <a:endParaRPr/>
          </a:p>
        </p:txBody>
      </p:sp>
      <p:sp>
        <p:nvSpPr>
          <p:cNvPr id="1213" name="Google Shape;1213;p17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7" name="Shape 1217"/>
        <p:cNvGrpSpPr/>
        <p:nvPr/>
      </p:nvGrpSpPr>
      <p:grpSpPr>
        <a:xfrm>
          <a:off x="0" y="0"/>
          <a:ext cx="0" cy="0"/>
          <a:chOff x="0" y="0"/>
          <a:chExt cx="0" cy="0"/>
        </a:xfrm>
      </p:grpSpPr>
      <p:sp>
        <p:nvSpPr>
          <p:cNvPr id="1218" name="Google Shape;1218;p174"/>
          <p:cNvSpPr/>
          <p:nvPr/>
        </p:nvSpPr>
        <p:spPr>
          <a:xfrm>
            <a:off x="76200" y="723956"/>
            <a:ext cx="4572000" cy="4007400"/>
          </a:xfrm>
          <a:prstGeom prst="snip1Rect">
            <a:avLst>
              <a:gd fmla="val 5433" name="adj"/>
            </a:avLst>
          </a:prstGeom>
          <a:solidFill>
            <a:srgbClr val="00154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FFFFFF"/>
              </a:solidFill>
              <a:latin typeface="Arial"/>
              <a:ea typeface="Arial"/>
              <a:cs typeface="Arial"/>
              <a:sym typeface="Arial"/>
            </a:endParaRPr>
          </a:p>
        </p:txBody>
      </p:sp>
      <p:sp>
        <p:nvSpPr>
          <p:cNvPr id="1219" name="Google Shape;1219;p174"/>
          <p:cNvSpPr/>
          <p:nvPr/>
        </p:nvSpPr>
        <p:spPr>
          <a:xfrm>
            <a:off x="76200" y="4044316"/>
            <a:ext cx="4572000" cy="328800"/>
          </a:xfrm>
          <a:prstGeom prst="rect">
            <a:avLst/>
          </a:prstGeom>
          <a:solidFill>
            <a:srgbClr val="79468E"/>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FFFFFF"/>
              </a:solidFill>
              <a:latin typeface="Arial"/>
              <a:ea typeface="Arial"/>
              <a:cs typeface="Arial"/>
              <a:sym typeface="Arial"/>
            </a:endParaRPr>
          </a:p>
        </p:txBody>
      </p:sp>
      <p:sp>
        <p:nvSpPr>
          <p:cNvPr id="1220" name="Google Shape;1220;p174"/>
          <p:cNvSpPr/>
          <p:nvPr/>
        </p:nvSpPr>
        <p:spPr>
          <a:xfrm rot="5400000">
            <a:off x="4603777" y="4129367"/>
            <a:ext cx="328800" cy="158700"/>
          </a:xfrm>
          <a:prstGeom prst="triangle">
            <a:avLst>
              <a:gd fmla="val 50708" name="adj"/>
            </a:avLst>
          </a:prstGeom>
          <a:solidFill>
            <a:srgbClr val="51006C"/>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FFFFFF"/>
              </a:solidFill>
              <a:latin typeface="Arial"/>
              <a:ea typeface="Arial"/>
              <a:cs typeface="Arial"/>
              <a:sym typeface="Arial"/>
            </a:endParaRPr>
          </a:p>
        </p:txBody>
      </p:sp>
      <p:sp>
        <p:nvSpPr>
          <p:cNvPr id="1221" name="Google Shape;1221;p174"/>
          <p:cNvSpPr txBox="1"/>
          <p:nvPr/>
        </p:nvSpPr>
        <p:spPr>
          <a:xfrm>
            <a:off x="5105456" y="673894"/>
            <a:ext cx="3692400" cy="744000"/>
          </a:xfrm>
          <a:prstGeom prst="rect">
            <a:avLst/>
          </a:prstGeom>
          <a:noFill/>
          <a:ln>
            <a:noFill/>
          </a:ln>
        </p:spPr>
        <p:txBody>
          <a:bodyPr anchorCtr="0" anchor="ctr" bIns="34275" lIns="0" spcFirstLastPara="1" rIns="0" wrap="square" tIns="34275">
            <a:noAutofit/>
          </a:bodyPr>
          <a:lstStyle/>
          <a:p>
            <a:pPr indent="0" lvl="0" marL="0" rtl="0" algn="l">
              <a:lnSpc>
                <a:spcPct val="90000"/>
              </a:lnSpc>
              <a:spcBef>
                <a:spcPts val="0"/>
              </a:spcBef>
              <a:spcAft>
                <a:spcPts val="0"/>
              </a:spcAft>
              <a:buNone/>
            </a:pPr>
            <a:r>
              <a:rPr lang="en" sz="2500">
                <a:solidFill>
                  <a:srgbClr val="001543"/>
                </a:solidFill>
                <a:latin typeface="Barlow"/>
                <a:ea typeface="Barlow"/>
                <a:cs typeface="Barlow"/>
                <a:sym typeface="Barlow"/>
              </a:rPr>
              <a:t>Schema validation, evolution and expectations</a:t>
            </a:r>
            <a:endParaRPr sz="2500">
              <a:solidFill>
                <a:srgbClr val="001543"/>
              </a:solidFill>
              <a:latin typeface="Barlow"/>
              <a:ea typeface="Barlow"/>
              <a:cs typeface="Barlow"/>
              <a:sym typeface="Barlow"/>
            </a:endParaRPr>
          </a:p>
        </p:txBody>
      </p:sp>
      <p:sp>
        <p:nvSpPr>
          <p:cNvPr id="1222" name="Google Shape;1222;p174"/>
          <p:cNvSpPr txBox="1"/>
          <p:nvPr/>
        </p:nvSpPr>
        <p:spPr>
          <a:xfrm>
            <a:off x="5105456" y="1668883"/>
            <a:ext cx="3692400" cy="25506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500"/>
              <a:buFont typeface="Arial"/>
              <a:buNone/>
            </a:pPr>
            <a:r>
              <a:rPr b="1" i="0" lang="en" sz="1500" u="none" cap="none" strike="noStrike">
                <a:solidFill>
                  <a:srgbClr val="000000"/>
                </a:solidFill>
                <a:latin typeface="Barlow"/>
                <a:ea typeface="Barlow"/>
                <a:cs typeface="Barlow"/>
                <a:sym typeface="Barlow"/>
              </a:rPr>
              <a:t>Delta Expectations</a:t>
            </a:r>
            <a:endParaRPr b="0" i="0" sz="1500" u="none" cap="none" strike="noStrike">
              <a:solidFill>
                <a:srgbClr val="000000"/>
              </a:solidFill>
              <a:latin typeface="Arial"/>
              <a:ea typeface="Arial"/>
              <a:cs typeface="Arial"/>
              <a:sym typeface="Arial"/>
            </a:endParaRPr>
          </a:p>
          <a:p>
            <a:pPr indent="-285750" lvl="0" marL="342900" marR="0" rtl="0" algn="l">
              <a:lnSpc>
                <a:spcPct val="100000"/>
              </a:lnSpc>
              <a:spcBef>
                <a:spcPts val="0"/>
              </a:spcBef>
              <a:spcAft>
                <a:spcPts val="0"/>
              </a:spcAft>
              <a:buClr>
                <a:srgbClr val="000000"/>
              </a:buClr>
              <a:buSzPts val="1500"/>
              <a:buFont typeface="Arial"/>
              <a:buChar char="•"/>
            </a:pPr>
            <a:r>
              <a:rPr b="0" i="0" lang="en" sz="1500" u="none" cap="none" strike="noStrike">
                <a:solidFill>
                  <a:srgbClr val="000000"/>
                </a:solidFill>
                <a:latin typeface="Barlow"/>
                <a:ea typeface="Barlow"/>
                <a:cs typeface="Barlow"/>
                <a:sym typeface="Barlow"/>
              </a:rPr>
              <a:t>Additional quality expressions (using SQL)</a:t>
            </a:r>
            <a:endParaRPr b="0" i="0" sz="1500" u="none" cap="none" strike="noStrike">
              <a:solidFill>
                <a:srgbClr val="000000"/>
              </a:solidFill>
              <a:latin typeface="Arial"/>
              <a:ea typeface="Arial"/>
              <a:cs typeface="Arial"/>
              <a:sym typeface="Arial"/>
            </a:endParaRPr>
          </a:p>
          <a:p>
            <a:pPr indent="-285750" lvl="0" marL="342900" marR="0" rtl="0" algn="l">
              <a:lnSpc>
                <a:spcPct val="100000"/>
              </a:lnSpc>
              <a:spcBef>
                <a:spcPts val="0"/>
              </a:spcBef>
              <a:spcAft>
                <a:spcPts val="0"/>
              </a:spcAft>
              <a:buClr>
                <a:srgbClr val="000000"/>
              </a:buClr>
              <a:buSzPts val="1500"/>
              <a:buFont typeface="Arial"/>
              <a:buChar char="•"/>
            </a:pPr>
            <a:r>
              <a:rPr b="0" i="0" lang="en" sz="1500" u="none" cap="none" strike="noStrike">
                <a:solidFill>
                  <a:srgbClr val="000000"/>
                </a:solidFill>
                <a:latin typeface="Barlow"/>
                <a:ea typeface="Barlow"/>
                <a:cs typeface="Barlow"/>
                <a:sym typeface="Barlow"/>
              </a:rPr>
              <a:t>Every table will at all times satisfy all </a:t>
            </a:r>
            <a:r>
              <a:rPr lang="en" sz="1500">
                <a:latin typeface="Barlow"/>
                <a:ea typeface="Barlow"/>
                <a:cs typeface="Barlow"/>
                <a:sym typeface="Barlow"/>
              </a:rPr>
              <a:t>constraints</a:t>
            </a:r>
            <a:r>
              <a:rPr b="0" i="0" lang="en" sz="1500" u="none" cap="none" strike="noStrike">
                <a:solidFill>
                  <a:srgbClr val="000000"/>
                </a:solidFill>
                <a:latin typeface="Barlow"/>
                <a:ea typeface="Barlow"/>
                <a:cs typeface="Barlow"/>
                <a:sym typeface="Barlow"/>
              </a:rPr>
              <a:t> for the table</a:t>
            </a:r>
            <a:endParaRPr b="0" i="0" sz="1500" u="none" cap="none" strike="noStrike">
              <a:solidFill>
                <a:srgbClr val="000000"/>
              </a:solidFill>
              <a:latin typeface="Barlow"/>
              <a:ea typeface="Barlow"/>
              <a:cs typeface="Barlow"/>
              <a:sym typeface="Barlow"/>
            </a:endParaRPr>
          </a:p>
        </p:txBody>
      </p:sp>
      <p:sp>
        <p:nvSpPr>
          <p:cNvPr id="1223" name="Google Shape;1223;p174"/>
          <p:cNvSpPr txBox="1"/>
          <p:nvPr/>
        </p:nvSpPr>
        <p:spPr>
          <a:xfrm>
            <a:off x="398078" y="957394"/>
            <a:ext cx="3760800" cy="3540600"/>
          </a:xfrm>
          <a:prstGeom prst="rect">
            <a:avLst/>
          </a:prstGeom>
          <a:noFill/>
          <a:ln>
            <a:noFill/>
          </a:ln>
        </p:spPr>
        <p:txBody>
          <a:bodyPr anchorCtr="0" anchor="ctr" bIns="68575" lIns="68575" spcFirstLastPara="1" rIns="68575" wrap="square" tIns="68575">
            <a:noAutofit/>
          </a:bodyPr>
          <a:lstStyle/>
          <a:p>
            <a:pPr indent="-254000" lvl="0" marL="254000" marR="0" rtl="0" algn="l">
              <a:lnSpc>
                <a:spcPct val="210000"/>
              </a:lnSpc>
              <a:spcBef>
                <a:spcPts val="0"/>
              </a:spcBef>
              <a:spcAft>
                <a:spcPts val="0"/>
              </a:spcAft>
              <a:buClr>
                <a:srgbClr val="FFFFFF"/>
              </a:buClr>
              <a:buSzPts val="1200"/>
              <a:buFont typeface="Arial"/>
              <a:buAutoNum type="arabicPeriod"/>
            </a:pPr>
            <a:r>
              <a:rPr b="0" i="0" lang="en" sz="1200" u="none" cap="none" strike="noStrike">
                <a:solidFill>
                  <a:srgbClr val="FFFFFF"/>
                </a:solidFill>
                <a:latin typeface="Barlow"/>
                <a:ea typeface="Barlow"/>
                <a:cs typeface="Barlow"/>
                <a:sym typeface="Barlow"/>
              </a:rPr>
              <a:t>Hard to append data</a:t>
            </a:r>
            <a:endParaRPr b="0" i="0" sz="1200" u="none" cap="none" strike="noStrike">
              <a:solidFill>
                <a:srgbClr val="FFFFFF"/>
              </a:solidFill>
              <a:latin typeface="Barlow"/>
              <a:ea typeface="Barlow"/>
              <a:cs typeface="Barlow"/>
              <a:sym typeface="Barlow"/>
            </a:endParaRPr>
          </a:p>
          <a:p>
            <a:pPr indent="-254000" lvl="0" marL="254000" marR="0" rtl="0" algn="l">
              <a:lnSpc>
                <a:spcPct val="210000"/>
              </a:lnSpc>
              <a:spcBef>
                <a:spcPts val="0"/>
              </a:spcBef>
              <a:spcAft>
                <a:spcPts val="0"/>
              </a:spcAft>
              <a:buClr>
                <a:srgbClr val="FFFFFF"/>
              </a:buClr>
              <a:buSzPts val="1200"/>
              <a:buFont typeface="Arial"/>
              <a:buAutoNum type="arabicPeriod"/>
            </a:pPr>
            <a:r>
              <a:rPr b="0" i="0" lang="en" sz="1200" u="none" cap="none" strike="noStrike">
                <a:solidFill>
                  <a:srgbClr val="FFFFFF"/>
                </a:solidFill>
                <a:latin typeface="Barlow"/>
                <a:ea typeface="Barlow"/>
                <a:cs typeface="Barlow"/>
                <a:sym typeface="Barlow"/>
              </a:rPr>
              <a:t>Modification of existing data difficult</a:t>
            </a:r>
            <a:endParaRPr b="0" i="0" sz="1200" u="none" cap="none" strike="noStrike">
              <a:solidFill>
                <a:srgbClr val="FFFFFF"/>
              </a:solidFill>
              <a:latin typeface="Barlow"/>
              <a:ea typeface="Barlow"/>
              <a:cs typeface="Barlow"/>
              <a:sym typeface="Barlow"/>
            </a:endParaRPr>
          </a:p>
          <a:p>
            <a:pPr indent="-254000" lvl="0" marL="254000" marR="0" rtl="0" algn="l">
              <a:lnSpc>
                <a:spcPct val="210000"/>
              </a:lnSpc>
              <a:spcBef>
                <a:spcPts val="0"/>
              </a:spcBef>
              <a:spcAft>
                <a:spcPts val="0"/>
              </a:spcAft>
              <a:buClr>
                <a:srgbClr val="FFFFFF"/>
              </a:buClr>
              <a:buSzPts val="1200"/>
              <a:buFont typeface="Arial"/>
              <a:buAutoNum type="arabicPeriod"/>
            </a:pPr>
            <a:r>
              <a:rPr b="0" i="0" lang="en" sz="1200" u="none" cap="none" strike="noStrike">
                <a:solidFill>
                  <a:srgbClr val="FFFFFF"/>
                </a:solidFill>
                <a:latin typeface="Barlow"/>
                <a:ea typeface="Barlow"/>
                <a:cs typeface="Barlow"/>
                <a:sym typeface="Barlow"/>
              </a:rPr>
              <a:t>Jobs failing mid way</a:t>
            </a:r>
            <a:endParaRPr b="0" i="0" sz="1200" u="none" cap="none" strike="noStrike">
              <a:solidFill>
                <a:srgbClr val="FFFFFF"/>
              </a:solidFill>
              <a:latin typeface="Barlow"/>
              <a:ea typeface="Barlow"/>
              <a:cs typeface="Barlow"/>
              <a:sym typeface="Barlow"/>
            </a:endParaRPr>
          </a:p>
          <a:p>
            <a:pPr indent="-254000" lvl="0" marL="254000" marR="0" rtl="0" algn="l">
              <a:lnSpc>
                <a:spcPct val="210000"/>
              </a:lnSpc>
              <a:spcBef>
                <a:spcPts val="0"/>
              </a:spcBef>
              <a:spcAft>
                <a:spcPts val="0"/>
              </a:spcAft>
              <a:buClr>
                <a:srgbClr val="FFFFFF"/>
              </a:buClr>
              <a:buSzPts val="1200"/>
              <a:buFont typeface="Arial"/>
              <a:buAutoNum type="arabicPeriod"/>
            </a:pPr>
            <a:r>
              <a:rPr b="0" i="0" lang="en" sz="1200" u="none" cap="none" strike="noStrike">
                <a:solidFill>
                  <a:srgbClr val="FFFFFF"/>
                </a:solidFill>
                <a:latin typeface="Barlow"/>
                <a:ea typeface="Barlow"/>
                <a:cs typeface="Barlow"/>
                <a:sym typeface="Barlow"/>
              </a:rPr>
              <a:t>Real-time operations hard</a:t>
            </a:r>
            <a:endParaRPr b="0" i="0" sz="1200" u="none" cap="none" strike="noStrike">
              <a:solidFill>
                <a:srgbClr val="FFFFFF"/>
              </a:solidFill>
              <a:latin typeface="Barlow"/>
              <a:ea typeface="Barlow"/>
              <a:cs typeface="Barlow"/>
              <a:sym typeface="Barlow"/>
            </a:endParaRPr>
          </a:p>
          <a:p>
            <a:pPr indent="-254000" lvl="0" marL="254000" marR="0" rtl="0" algn="l">
              <a:lnSpc>
                <a:spcPct val="210000"/>
              </a:lnSpc>
              <a:spcBef>
                <a:spcPts val="0"/>
              </a:spcBef>
              <a:spcAft>
                <a:spcPts val="0"/>
              </a:spcAft>
              <a:buClr>
                <a:srgbClr val="FFFFFF"/>
              </a:buClr>
              <a:buSzPts val="1200"/>
              <a:buFont typeface="Arial"/>
              <a:buAutoNum type="arabicPeriod"/>
            </a:pPr>
            <a:r>
              <a:rPr b="0" i="0" lang="en" sz="1200" u="none" cap="none" strike="noStrike">
                <a:solidFill>
                  <a:srgbClr val="FFFFFF"/>
                </a:solidFill>
                <a:latin typeface="Barlow"/>
                <a:ea typeface="Barlow"/>
                <a:cs typeface="Barlow"/>
                <a:sym typeface="Barlow"/>
              </a:rPr>
              <a:t>Costly to keep historical data versions</a:t>
            </a:r>
            <a:endParaRPr b="0" i="0" sz="1200" u="none" cap="none" strike="noStrike">
              <a:solidFill>
                <a:srgbClr val="FFFFFF"/>
              </a:solidFill>
              <a:latin typeface="Barlow"/>
              <a:ea typeface="Barlow"/>
              <a:cs typeface="Barlow"/>
              <a:sym typeface="Barlow"/>
            </a:endParaRPr>
          </a:p>
          <a:p>
            <a:pPr indent="-254000" lvl="0" marL="254000" marR="0" rtl="0" algn="l">
              <a:lnSpc>
                <a:spcPct val="210000"/>
              </a:lnSpc>
              <a:spcBef>
                <a:spcPts val="0"/>
              </a:spcBef>
              <a:spcAft>
                <a:spcPts val="0"/>
              </a:spcAft>
              <a:buClr>
                <a:srgbClr val="FFFFFF"/>
              </a:buClr>
              <a:buSzPts val="1200"/>
              <a:buFont typeface="Arial"/>
              <a:buAutoNum type="arabicPeriod"/>
            </a:pPr>
            <a:r>
              <a:rPr b="0" i="0" lang="en" sz="1200" u="none" cap="none" strike="noStrike">
                <a:solidFill>
                  <a:srgbClr val="FFFFFF"/>
                </a:solidFill>
                <a:latin typeface="Barlow"/>
                <a:ea typeface="Barlow"/>
                <a:cs typeface="Barlow"/>
                <a:sym typeface="Barlow"/>
              </a:rPr>
              <a:t>Difficult to handle large metadata</a:t>
            </a:r>
            <a:endParaRPr b="0" i="0" sz="1200" u="none" cap="none" strike="noStrike">
              <a:solidFill>
                <a:srgbClr val="000000"/>
              </a:solidFill>
              <a:latin typeface="Arial"/>
              <a:ea typeface="Arial"/>
              <a:cs typeface="Arial"/>
              <a:sym typeface="Arial"/>
            </a:endParaRPr>
          </a:p>
          <a:p>
            <a:pPr indent="-254000" lvl="0" marL="254000" marR="0" rtl="0" algn="l">
              <a:lnSpc>
                <a:spcPct val="210000"/>
              </a:lnSpc>
              <a:spcBef>
                <a:spcPts val="0"/>
              </a:spcBef>
              <a:spcAft>
                <a:spcPts val="0"/>
              </a:spcAft>
              <a:buClr>
                <a:srgbClr val="FFFFFF"/>
              </a:buClr>
              <a:buSzPts val="1200"/>
              <a:buFont typeface="Arial"/>
              <a:buAutoNum type="arabicPeriod"/>
            </a:pPr>
            <a:r>
              <a:rPr b="0" i="0" lang="en" sz="1200" u="none" cap="none" strike="noStrike">
                <a:solidFill>
                  <a:srgbClr val="FFFFFF"/>
                </a:solidFill>
                <a:latin typeface="Barlow"/>
                <a:ea typeface="Barlow"/>
                <a:cs typeface="Barlow"/>
                <a:sym typeface="Barlow"/>
              </a:rPr>
              <a:t>“Too many files” problems</a:t>
            </a:r>
            <a:endParaRPr b="0" i="0" sz="1200" u="none" cap="none" strike="noStrike">
              <a:solidFill>
                <a:srgbClr val="FFFFFF"/>
              </a:solidFill>
              <a:latin typeface="Barlow"/>
              <a:ea typeface="Barlow"/>
              <a:cs typeface="Barlow"/>
              <a:sym typeface="Barlow"/>
            </a:endParaRPr>
          </a:p>
          <a:p>
            <a:pPr indent="-254000" lvl="0" marL="254000" marR="0" rtl="0" algn="l">
              <a:lnSpc>
                <a:spcPct val="210000"/>
              </a:lnSpc>
              <a:spcBef>
                <a:spcPts val="0"/>
              </a:spcBef>
              <a:spcAft>
                <a:spcPts val="0"/>
              </a:spcAft>
              <a:buClr>
                <a:srgbClr val="FFFFFF"/>
              </a:buClr>
              <a:buSzPts val="1200"/>
              <a:buFont typeface="Barlow"/>
              <a:buAutoNum type="arabicPeriod"/>
            </a:pPr>
            <a:r>
              <a:rPr b="0" i="0" lang="en" sz="1200" u="none" cap="none" strike="noStrike">
                <a:solidFill>
                  <a:srgbClr val="FFFFFF"/>
                </a:solidFill>
                <a:latin typeface="Barlow"/>
                <a:ea typeface="Barlow"/>
                <a:cs typeface="Barlow"/>
                <a:sym typeface="Barlow"/>
              </a:rPr>
              <a:t>Poor performance</a:t>
            </a:r>
            <a:endParaRPr b="0" i="0" sz="1200" u="none" cap="none" strike="noStrike">
              <a:solidFill>
                <a:srgbClr val="000000"/>
              </a:solidFill>
              <a:latin typeface="Arial"/>
              <a:ea typeface="Arial"/>
              <a:cs typeface="Arial"/>
              <a:sym typeface="Arial"/>
            </a:endParaRPr>
          </a:p>
          <a:p>
            <a:pPr indent="-254000" lvl="0" marL="254000" marR="0" rtl="0" algn="l">
              <a:lnSpc>
                <a:spcPct val="210000"/>
              </a:lnSpc>
              <a:spcBef>
                <a:spcPts val="0"/>
              </a:spcBef>
              <a:spcAft>
                <a:spcPts val="0"/>
              </a:spcAft>
              <a:buClr>
                <a:srgbClr val="FFFFFF"/>
              </a:buClr>
              <a:buSzPts val="1200"/>
              <a:buFont typeface="Arial"/>
              <a:buAutoNum type="arabicPeriod"/>
            </a:pPr>
            <a:r>
              <a:rPr b="0" i="0" lang="en" sz="1200" u="none" cap="none" strike="noStrike">
                <a:solidFill>
                  <a:srgbClr val="FFFFFF"/>
                </a:solidFill>
                <a:latin typeface="Barlow"/>
                <a:ea typeface="Barlow"/>
                <a:cs typeface="Barlow"/>
                <a:sym typeface="Barlow"/>
              </a:rPr>
              <a:t>Data quality issues</a:t>
            </a:r>
            <a:endParaRPr b="0" i="0" sz="1200" u="none" cap="none" strike="noStrike">
              <a:solidFill>
                <a:srgbClr val="FFFFFF"/>
              </a:solidFill>
              <a:latin typeface="Barlow"/>
              <a:ea typeface="Barlow"/>
              <a:cs typeface="Barlow"/>
              <a:sym typeface="Barlow"/>
            </a:endParaRPr>
          </a:p>
        </p:txBody>
      </p:sp>
      <p:sp>
        <p:nvSpPr>
          <p:cNvPr id="1224" name="Google Shape;1224;p174"/>
          <p:cNvSpPr txBox="1"/>
          <p:nvPr/>
        </p:nvSpPr>
        <p:spPr>
          <a:xfrm>
            <a:off x="5185400" y="3122100"/>
            <a:ext cx="3895500" cy="16092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1500"/>
              <a:buFont typeface="Arial"/>
              <a:buNone/>
            </a:pPr>
            <a:r>
              <a:rPr i="0" lang="en" sz="1500" u="none" cap="none" strike="noStrike">
                <a:solidFill>
                  <a:srgbClr val="51006C"/>
                </a:solidFill>
                <a:latin typeface="Fira Code"/>
                <a:ea typeface="Fira Code"/>
                <a:cs typeface="Fira Code"/>
                <a:sym typeface="Fira Code"/>
              </a:rPr>
              <a:t>CREATE TABLE</a:t>
            </a:r>
            <a:r>
              <a:rPr i="0" lang="en" sz="1500" u="none" cap="none" strike="noStrike">
                <a:solidFill>
                  <a:srgbClr val="000000"/>
                </a:solidFill>
                <a:latin typeface="Fira Code"/>
                <a:ea typeface="Fira Code"/>
                <a:cs typeface="Fira Code"/>
                <a:sym typeface="Fira Code"/>
              </a:rPr>
              <a:t> events (</a:t>
            </a:r>
            <a:endParaRPr i="0" sz="1500" u="none" cap="none" strike="noStrike">
              <a:solidFill>
                <a:srgbClr val="000000"/>
              </a:solidFill>
              <a:latin typeface="Fira Code"/>
              <a:ea typeface="Fira Code"/>
              <a:cs typeface="Fira Code"/>
              <a:sym typeface="Fira Code"/>
            </a:endParaRPr>
          </a:p>
          <a:p>
            <a:pPr indent="0" lvl="0" marL="0" marR="0" rtl="0" algn="l">
              <a:lnSpc>
                <a:spcPct val="100000"/>
              </a:lnSpc>
              <a:spcBef>
                <a:spcPts val="0"/>
              </a:spcBef>
              <a:spcAft>
                <a:spcPts val="0"/>
              </a:spcAft>
              <a:buClr>
                <a:srgbClr val="000000"/>
              </a:buClr>
              <a:buSzPts val="1500"/>
              <a:buFont typeface="Arial"/>
              <a:buNone/>
            </a:pPr>
            <a:r>
              <a:rPr i="0" lang="en" sz="1500" u="none" cap="none" strike="noStrike">
                <a:solidFill>
                  <a:srgbClr val="000000"/>
                </a:solidFill>
                <a:latin typeface="Fira Code"/>
                <a:ea typeface="Fira Code"/>
                <a:cs typeface="Fira Code"/>
                <a:sym typeface="Fira Code"/>
              </a:rPr>
              <a:t>  timestamp </a:t>
            </a:r>
            <a:r>
              <a:rPr i="0" lang="en" sz="1500" u="none" cap="none" strike="noStrike">
                <a:solidFill>
                  <a:srgbClr val="51006C"/>
                </a:solidFill>
                <a:latin typeface="Fira Code"/>
                <a:ea typeface="Fira Code"/>
                <a:cs typeface="Fira Code"/>
                <a:sym typeface="Fira Code"/>
              </a:rPr>
              <a:t>TIMESTAMP</a:t>
            </a:r>
            <a:r>
              <a:rPr i="0" lang="en" sz="1500" u="none" cap="none" strike="noStrike">
                <a:solidFill>
                  <a:srgbClr val="000000"/>
                </a:solidFill>
                <a:latin typeface="Fira Code"/>
                <a:ea typeface="Fira Code"/>
                <a:cs typeface="Fira Code"/>
                <a:sym typeface="Fira Code"/>
              </a:rPr>
              <a:t> </a:t>
            </a:r>
            <a:r>
              <a:rPr i="0" lang="en" sz="1500" u="none" cap="none" strike="noStrike">
                <a:solidFill>
                  <a:srgbClr val="3E5173"/>
                </a:solidFill>
                <a:latin typeface="Fira Code"/>
                <a:ea typeface="Fira Code"/>
                <a:cs typeface="Fira Code"/>
                <a:sym typeface="Fira Code"/>
              </a:rPr>
              <a:t>NOT NULL</a:t>
            </a:r>
            <a:r>
              <a:rPr i="0" lang="en" sz="1500" u="none" cap="none" strike="noStrike">
                <a:solidFill>
                  <a:srgbClr val="000000"/>
                </a:solidFill>
                <a:latin typeface="Fira Code"/>
                <a:ea typeface="Fira Code"/>
                <a:cs typeface="Fira Code"/>
                <a:sym typeface="Fira Code"/>
              </a:rPr>
              <a:t>,</a:t>
            </a:r>
            <a:endParaRPr i="0" sz="1500" u="none" cap="none" strike="noStrike">
              <a:solidFill>
                <a:srgbClr val="000000"/>
              </a:solidFill>
              <a:latin typeface="Fira Code"/>
              <a:ea typeface="Fira Code"/>
              <a:cs typeface="Fira Code"/>
              <a:sym typeface="Fira Code"/>
            </a:endParaRPr>
          </a:p>
          <a:p>
            <a:pPr indent="0" lvl="0" marL="0" marR="0" rtl="0" algn="l">
              <a:lnSpc>
                <a:spcPct val="100000"/>
              </a:lnSpc>
              <a:spcBef>
                <a:spcPts val="0"/>
              </a:spcBef>
              <a:spcAft>
                <a:spcPts val="0"/>
              </a:spcAft>
              <a:buClr>
                <a:srgbClr val="000000"/>
              </a:buClr>
              <a:buSzPts val="1500"/>
              <a:buFont typeface="Arial"/>
              <a:buNone/>
            </a:pPr>
            <a:r>
              <a:rPr i="0" lang="en" sz="1500" u="none" cap="none" strike="noStrike">
                <a:solidFill>
                  <a:srgbClr val="000000"/>
                </a:solidFill>
                <a:latin typeface="Fira Code"/>
                <a:ea typeface="Fira Code"/>
                <a:cs typeface="Fira Code"/>
                <a:sym typeface="Fira Code"/>
              </a:rPr>
              <a:t>  source </a:t>
            </a:r>
            <a:r>
              <a:rPr i="0" lang="en" sz="1500" u="none" cap="none" strike="noStrike">
                <a:solidFill>
                  <a:srgbClr val="51006C"/>
                </a:solidFill>
                <a:latin typeface="Fira Code"/>
                <a:ea typeface="Fira Code"/>
                <a:cs typeface="Fira Code"/>
                <a:sym typeface="Fira Code"/>
              </a:rPr>
              <a:t>STRING</a:t>
            </a:r>
            <a:r>
              <a:rPr i="0" lang="en" sz="1500" u="none" cap="none" strike="noStrike">
                <a:solidFill>
                  <a:srgbClr val="3E5173"/>
                </a:solidFill>
                <a:latin typeface="Fira Code"/>
                <a:ea typeface="Fira Code"/>
                <a:cs typeface="Fira Code"/>
                <a:sym typeface="Fira Code"/>
              </a:rPr>
              <a:t> NOT NULL</a:t>
            </a:r>
            <a:r>
              <a:rPr i="0" lang="en" sz="1500" u="none" cap="none" strike="noStrike">
                <a:solidFill>
                  <a:srgbClr val="000000"/>
                </a:solidFill>
                <a:latin typeface="Fira Code"/>
                <a:ea typeface="Fira Code"/>
                <a:cs typeface="Fira Code"/>
                <a:sym typeface="Fira Code"/>
              </a:rPr>
              <a:t>,</a:t>
            </a:r>
            <a:endParaRPr i="0" sz="1500" u="none" cap="none" strike="noStrike">
              <a:solidFill>
                <a:srgbClr val="000000"/>
              </a:solidFill>
              <a:latin typeface="Fira Code"/>
              <a:ea typeface="Fira Code"/>
              <a:cs typeface="Fira Code"/>
              <a:sym typeface="Fira Code"/>
            </a:endParaRPr>
          </a:p>
          <a:p>
            <a:pPr indent="0" lvl="0" marL="0" marR="0" rtl="0" algn="l">
              <a:lnSpc>
                <a:spcPct val="100000"/>
              </a:lnSpc>
              <a:spcBef>
                <a:spcPts val="0"/>
              </a:spcBef>
              <a:spcAft>
                <a:spcPts val="0"/>
              </a:spcAft>
              <a:buClr>
                <a:srgbClr val="000000"/>
              </a:buClr>
              <a:buSzPts val="1500"/>
              <a:buFont typeface="Arial"/>
              <a:buNone/>
            </a:pPr>
            <a:r>
              <a:rPr i="0" lang="en" sz="1500" u="none" cap="none" strike="noStrike">
                <a:solidFill>
                  <a:srgbClr val="000000"/>
                </a:solidFill>
                <a:latin typeface="Fira Code"/>
                <a:ea typeface="Fira Code"/>
                <a:cs typeface="Fira Code"/>
                <a:sym typeface="Fira Code"/>
              </a:rPr>
              <a:t>  tags </a:t>
            </a:r>
            <a:r>
              <a:rPr i="0" lang="en" sz="1500" u="none" cap="none" strike="noStrike">
                <a:solidFill>
                  <a:srgbClr val="51006C"/>
                </a:solidFill>
                <a:latin typeface="Fira Code"/>
                <a:ea typeface="Fira Code"/>
                <a:cs typeface="Fira Code"/>
                <a:sym typeface="Fira Code"/>
              </a:rPr>
              <a:t>MAP&lt;STRING, STRING&gt;</a:t>
            </a:r>
            <a:r>
              <a:rPr i="0" lang="en" sz="1500" u="none" cap="none" strike="noStrike">
                <a:solidFill>
                  <a:srgbClr val="000000"/>
                </a:solidFill>
                <a:latin typeface="Fira Code"/>
                <a:ea typeface="Fira Code"/>
                <a:cs typeface="Fira Code"/>
                <a:sym typeface="Fira Code"/>
              </a:rPr>
              <a:t>)</a:t>
            </a:r>
            <a:endParaRPr i="0" sz="1500" u="none" cap="none" strike="noStrike">
              <a:solidFill>
                <a:srgbClr val="000000"/>
              </a:solidFill>
              <a:latin typeface="Fira Code"/>
              <a:ea typeface="Fira Code"/>
              <a:cs typeface="Fira Code"/>
              <a:sym typeface="Fira Code"/>
            </a:endParaRPr>
          </a:p>
          <a:p>
            <a:pPr indent="0" lvl="0" marL="0" marR="0" rtl="0" algn="l">
              <a:lnSpc>
                <a:spcPct val="100000"/>
              </a:lnSpc>
              <a:spcBef>
                <a:spcPts val="0"/>
              </a:spcBef>
              <a:spcAft>
                <a:spcPts val="0"/>
              </a:spcAft>
              <a:buClr>
                <a:srgbClr val="000000"/>
              </a:buClr>
              <a:buSzPts val="1500"/>
              <a:buFont typeface="Arial"/>
              <a:buNone/>
            </a:pPr>
            <a:r>
              <a:rPr i="0" lang="en" sz="1500" u="none" cap="none" strike="noStrike">
                <a:solidFill>
                  <a:srgbClr val="51006C"/>
                </a:solidFill>
                <a:latin typeface="Fira Code"/>
                <a:ea typeface="Fira Code"/>
                <a:cs typeface="Fira Code"/>
                <a:sym typeface="Fira Code"/>
              </a:rPr>
              <a:t>USING</a:t>
            </a:r>
            <a:r>
              <a:rPr i="0" lang="en" sz="1500" u="none" cap="none" strike="noStrike">
                <a:solidFill>
                  <a:srgbClr val="000000"/>
                </a:solidFill>
                <a:latin typeface="Fira Code"/>
                <a:ea typeface="Fira Code"/>
                <a:cs typeface="Fira Code"/>
                <a:sym typeface="Fira Code"/>
              </a:rPr>
              <a:t> delta</a:t>
            </a:r>
            <a:endParaRPr i="0" sz="1500" u="none" cap="none" strike="noStrike">
              <a:solidFill>
                <a:srgbClr val="000000"/>
              </a:solidFill>
              <a:latin typeface="Fira Code"/>
              <a:ea typeface="Fira Code"/>
              <a:cs typeface="Fira Code"/>
              <a:sym typeface="Fira Code"/>
            </a:endParaRPr>
          </a:p>
        </p:txBody>
      </p:sp>
      <p:sp>
        <p:nvSpPr>
          <p:cNvPr id="1225" name="Google Shape;1225;p174"/>
          <p:cNvSpPr txBox="1"/>
          <p:nvPr>
            <p:ph idx="4294967295" type="title"/>
          </p:nvPr>
        </p:nvSpPr>
        <p:spPr>
          <a:xfrm>
            <a:off x="279400" y="74875"/>
            <a:ext cx="8430600" cy="617100"/>
          </a:xfrm>
          <a:prstGeom prst="rect">
            <a:avLst/>
          </a:prstGeom>
          <a:noFill/>
          <a:ln>
            <a:noFill/>
          </a:ln>
        </p:spPr>
        <p:txBody>
          <a:bodyPr anchorCtr="0" anchor="ctr" bIns="34275" lIns="0" spcFirstLastPara="1" rIns="0" wrap="square" tIns="34275">
            <a:noAutofit/>
          </a:bodyPr>
          <a:lstStyle/>
          <a:p>
            <a:pPr indent="0" lvl="0" marL="0" rtl="0" algn="l">
              <a:spcBef>
                <a:spcPts val="0"/>
              </a:spcBef>
              <a:spcAft>
                <a:spcPts val="0"/>
              </a:spcAft>
              <a:buNone/>
            </a:pPr>
            <a:r>
              <a:rPr lang="en"/>
              <a:t>How Delta Lake overcomes Data Lake Challenges</a:t>
            </a:r>
            <a:endParaRPr/>
          </a:p>
        </p:txBody>
      </p:sp>
      <p:sp>
        <p:nvSpPr>
          <p:cNvPr id="1226" name="Google Shape;1226;p17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0" name="Shape 1230"/>
        <p:cNvGrpSpPr/>
        <p:nvPr/>
      </p:nvGrpSpPr>
      <p:grpSpPr>
        <a:xfrm>
          <a:off x="0" y="0"/>
          <a:ext cx="0" cy="0"/>
          <a:chOff x="0" y="0"/>
          <a:chExt cx="0" cy="0"/>
        </a:xfrm>
      </p:grpSpPr>
      <p:sp>
        <p:nvSpPr>
          <p:cNvPr id="1231" name="Google Shape;1231;p17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232" name="Google Shape;1232;p175"/>
          <p:cNvPicPr preferRelativeResize="0"/>
          <p:nvPr/>
        </p:nvPicPr>
        <p:blipFill rotWithShape="1">
          <a:blip r:embed="rId3">
            <a:alphaModFix amt="10000"/>
          </a:blip>
          <a:srcRect b="0" l="0" r="0" t="0"/>
          <a:stretch/>
        </p:blipFill>
        <p:spPr>
          <a:xfrm rot="-5400000">
            <a:off x="2867025" y="-1133476"/>
            <a:ext cx="3409952" cy="9144000"/>
          </a:xfrm>
          <a:prstGeom prst="rect">
            <a:avLst/>
          </a:prstGeom>
          <a:noFill/>
          <a:ln>
            <a:noFill/>
          </a:ln>
        </p:spPr>
      </p:pic>
      <p:sp>
        <p:nvSpPr>
          <p:cNvPr id="1233" name="Google Shape;1233;p175"/>
          <p:cNvSpPr/>
          <p:nvPr/>
        </p:nvSpPr>
        <p:spPr>
          <a:xfrm>
            <a:off x="351369" y="1903531"/>
            <a:ext cx="3895200" cy="2309400"/>
          </a:xfrm>
          <a:prstGeom prst="rect">
            <a:avLst/>
          </a:prstGeom>
          <a:solidFill>
            <a:srgbClr val="618793"/>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1100" u="none" cap="none" strike="noStrike">
              <a:solidFill>
                <a:srgbClr val="FFFFFF"/>
              </a:solidFill>
              <a:latin typeface="Barlow"/>
              <a:ea typeface="Barlow"/>
              <a:cs typeface="Barlow"/>
              <a:sym typeface="Barlow"/>
            </a:endParaRPr>
          </a:p>
        </p:txBody>
      </p:sp>
      <p:sp>
        <p:nvSpPr>
          <p:cNvPr id="1234" name="Google Shape;1234;p175"/>
          <p:cNvSpPr/>
          <p:nvPr/>
        </p:nvSpPr>
        <p:spPr>
          <a:xfrm>
            <a:off x="4906843" y="1903531"/>
            <a:ext cx="3895200" cy="2309400"/>
          </a:xfrm>
          <a:prstGeom prst="rect">
            <a:avLst/>
          </a:prstGeom>
          <a:solidFill>
            <a:srgbClr val="618793"/>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1100" u="none" cap="none" strike="noStrike">
              <a:solidFill>
                <a:srgbClr val="FFFFFF"/>
              </a:solidFill>
              <a:latin typeface="Barlow"/>
              <a:ea typeface="Barlow"/>
              <a:cs typeface="Barlow"/>
              <a:sym typeface="Barlow"/>
            </a:endParaRPr>
          </a:p>
        </p:txBody>
      </p:sp>
      <p:sp>
        <p:nvSpPr>
          <p:cNvPr id="1235" name="Google Shape;1235;p175"/>
          <p:cNvSpPr/>
          <p:nvPr/>
        </p:nvSpPr>
        <p:spPr>
          <a:xfrm>
            <a:off x="351367" y="1473152"/>
            <a:ext cx="3895200" cy="400200"/>
          </a:xfrm>
          <a:prstGeom prst="snip1Rect">
            <a:avLst>
              <a:gd fmla="val 29798" name="adj"/>
            </a:avLst>
          </a:prstGeom>
          <a:solidFill>
            <a:srgbClr val="1B5161"/>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1100" u="none" cap="none" strike="noStrike">
              <a:solidFill>
                <a:srgbClr val="FFFFFF"/>
              </a:solidFill>
              <a:latin typeface="Barlow"/>
              <a:ea typeface="Barlow"/>
              <a:cs typeface="Barlow"/>
              <a:sym typeface="Barlow"/>
            </a:endParaRPr>
          </a:p>
        </p:txBody>
      </p:sp>
      <p:sp>
        <p:nvSpPr>
          <p:cNvPr id="1236" name="Google Shape;1236;p175"/>
          <p:cNvSpPr/>
          <p:nvPr/>
        </p:nvSpPr>
        <p:spPr>
          <a:xfrm>
            <a:off x="4906841" y="1473152"/>
            <a:ext cx="3895200" cy="400200"/>
          </a:xfrm>
          <a:prstGeom prst="snip1Rect">
            <a:avLst>
              <a:gd fmla="val 29798" name="adj"/>
            </a:avLst>
          </a:prstGeom>
          <a:solidFill>
            <a:srgbClr val="1B5161"/>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1100" u="none" cap="none" strike="noStrike">
              <a:solidFill>
                <a:srgbClr val="FFFFFF"/>
              </a:solidFill>
              <a:latin typeface="Barlow"/>
              <a:ea typeface="Barlow"/>
              <a:cs typeface="Barlow"/>
              <a:sym typeface="Barlow"/>
            </a:endParaRPr>
          </a:p>
        </p:txBody>
      </p:sp>
      <p:sp>
        <p:nvSpPr>
          <p:cNvPr id="1237" name="Google Shape;1237;p175"/>
          <p:cNvSpPr txBox="1"/>
          <p:nvPr/>
        </p:nvSpPr>
        <p:spPr>
          <a:xfrm>
            <a:off x="561865" y="2051073"/>
            <a:ext cx="3536400" cy="2056500"/>
          </a:xfrm>
          <a:prstGeom prst="rect">
            <a:avLst/>
          </a:prstGeom>
          <a:noFill/>
          <a:ln>
            <a:noFill/>
          </a:ln>
        </p:spPr>
        <p:txBody>
          <a:bodyPr anchorCtr="0" anchor="t" bIns="0" lIns="0" spcFirstLastPara="1" rIns="0" wrap="square" tIns="0">
            <a:noAutofit/>
          </a:bodyPr>
          <a:lstStyle/>
          <a:p>
            <a:pPr indent="-169862" lvl="0" marL="174625" marR="0" rtl="0" algn="l">
              <a:spcBef>
                <a:spcPts val="500"/>
              </a:spcBef>
              <a:spcAft>
                <a:spcPts val="0"/>
              </a:spcAft>
              <a:buClr>
                <a:srgbClr val="FFFFFF"/>
              </a:buClr>
              <a:buSzPts val="1400"/>
              <a:buFont typeface="Barlow"/>
              <a:buChar char="▪"/>
            </a:pPr>
            <a:r>
              <a:rPr i="0" lang="en" sz="1400" u="none" cap="none" strike="noStrike">
                <a:solidFill>
                  <a:srgbClr val="FFFFFF"/>
                </a:solidFill>
                <a:latin typeface="Barlow"/>
                <a:ea typeface="Barlow"/>
                <a:cs typeface="Barlow"/>
                <a:sym typeface="Barlow"/>
              </a:rPr>
              <a:t>Open source</a:t>
            </a:r>
            <a:endParaRPr i="0" sz="1400" u="none" cap="none" strike="noStrike">
              <a:solidFill>
                <a:srgbClr val="FFFFFF"/>
              </a:solidFill>
              <a:latin typeface="Barlow"/>
              <a:ea typeface="Barlow"/>
              <a:cs typeface="Barlow"/>
              <a:sym typeface="Barlow"/>
            </a:endParaRPr>
          </a:p>
          <a:p>
            <a:pPr indent="-169862" lvl="0" marL="174625" marR="0" rtl="0" algn="l">
              <a:spcBef>
                <a:spcPts val="500"/>
              </a:spcBef>
              <a:spcAft>
                <a:spcPts val="0"/>
              </a:spcAft>
              <a:buClr>
                <a:srgbClr val="FFFFFF"/>
              </a:buClr>
              <a:buSzPts val="1400"/>
              <a:buFont typeface="Barlow"/>
              <a:buChar char="▪"/>
            </a:pPr>
            <a:r>
              <a:rPr i="0" lang="en" sz="1400" u="none" cap="none" strike="noStrike">
                <a:solidFill>
                  <a:srgbClr val="FFFFFF"/>
                </a:solidFill>
                <a:latin typeface="Barlow"/>
                <a:ea typeface="Barlow"/>
                <a:cs typeface="Barlow"/>
                <a:sym typeface="Barlow"/>
              </a:rPr>
              <a:t>Schema enforcement/Evolution</a:t>
            </a:r>
            <a:endParaRPr i="0" sz="1400" u="none" cap="none" strike="noStrike">
              <a:solidFill>
                <a:srgbClr val="FFFFFF"/>
              </a:solidFill>
              <a:latin typeface="Barlow"/>
              <a:ea typeface="Barlow"/>
              <a:cs typeface="Barlow"/>
              <a:sym typeface="Barlow"/>
            </a:endParaRPr>
          </a:p>
          <a:p>
            <a:pPr indent="-169862" lvl="0" marL="174625" marR="0" rtl="0" algn="l">
              <a:spcBef>
                <a:spcPts val="500"/>
              </a:spcBef>
              <a:spcAft>
                <a:spcPts val="0"/>
              </a:spcAft>
              <a:buClr>
                <a:srgbClr val="FFFFFF"/>
              </a:buClr>
              <a:buSzPts val="1400"/>
              <a:buFont typeface="Barlow"/>
              <a:buChar char="▪"/>
            </a:pPr>
            <a:r>
              <a:rPr i="0" lang="en" sz="1400" u="none" cap="none" strike="noStrike">
                <a:solidFill>
                  <a:srgbClr val="FFFFFF"/>
                </a:solidFill>
                <a:latin typeface="Barlow"/>
                <a:ea typeface="Barlow"/>
                <a:cs typeface="Barlow"/>
                <a:sym typeface="Barlow"/>
              </a:rPr>
              <a:t>Unified batch and streaming as a source</a:t>
            </a:r>
            <a:br>
              <a:rPr i="0" lang="en" sz="1400" u="none" cap="none" strike="noStrike">
                <a:solidFill>
                  <a:srgbClr val="FFFFFF"/>
                </a:solidFill>
                <a:latin typeface="Barlow"/>
                <a:ea typeface="Barlow"/>
                <a:cs typeface="Barlow"/>
                <a:sym typeface="Barlow"/>
              </a:rPr>
            </a:br>
            <a:r>
              <a:rPr i="0" lang="en" sz="1400" u="none" cap="none" strike="noStrike">
                <a:solidFill>
                  <a:srgbClr val="FFFFFF"/>
                </a:solidFill>
                <a:latin typeface="Barlow"/>
                <a:ea typeface="Barlow"/>
                <a:cs typeface="Barlow"/>
                <a:sym typeface="Barlow"/>
              </a:rPr>
              <a:t>or sink</a:t>
            </a:r>
            <a:endParaRPr i="0" sz="1400" u="none" cap="none" strike="noStrike">
              <a:solidFill>
                <a:srgbClr val="FFFFFF"/>
              </a:solidFill>
              <a:latin typeface="Barlow"/>
              <a:ea typeface="Barlow"/>
              <a:cs typeface="Barlow"/>
              <a:sym typeface="Barlow"/>
            </a:endParaRPr>
          </a:p>
          <a:p>
            <a:pPr indent="-169862" lvl="0" marL="174625" marR="0" rtl="0" algn="l">
              <a:spcBef>
                <a:spcPts val="500"/>
              </a:spcBef>
              <a:spcAft>
                <a:spcPts val="0"/>
              </a:spcAft>
              <a:buClr>
                <a:srgbClr val="FFFFFF"/>
              </a:buClr>
              <a:buSzPts val="1400"/>
              <a:buFont typeface="Barlow"/>
              <a:buChar char="▪"/>
            </a:pPr>
            <a:r>
              <a:rPr i="0" lang="en" sz="1400" u="none" cap="none" strike="noStrike">
                <a:solidFill>
                  <a:srgbClr val="FFFFFF"/>
                </a:solidFill>
                <a:latin typeface="Barlow"/>
                <a:ea typeface="Barlow"/>
                <a:cs typeface="Barlow"/>
                <a:sym typeface="Barlow"/>
              </a:rPr>
              <a:t>Time travel/data snapshots</a:t>
            </a:r>
            <a:endParaRPr i="0" sz="1400" u="none" cap="none" strike="noStrike">
              <a:solidFill>
                <a:srgbClr val="FFFFFF"/>
              </a:solidFill>
              <a:latin typeface="Barlow"/>
              <a:ea typeface="Barlow"/>
              <a:cs typeface="Barlow"/>
              <a:sym typeface="Barlow"/>
            </a:endParaRPr>
          </a:p>
          <a:p>
            <a:pPr indent="-169862" lvl="0" marL="174625" marR="0" rtl="0" algn="l">
              <a:spcBef>
                <a:spcPts val="500"/>
              </a:spcBef>
              <a:spcAft>
                <a:spcPts val="0"/>
              </a:spcAft>
              <a:buClr>
                <a:srgbClr val="FFFFFF"/>
              </a:buClr>
              <a:buSzPts val="1400"/>
              <a:buFont typeface="Barlow"/>
              <a:buChar char="▪"/>
            </a:pPr>
            <a:r>
              <a:rPr i="0" lang="en" sz="1400" u="none" cap="none" strike="noStrike">
                <a:solidFill>
                  <a:srgbClr val="FFFFFF"/>
                </a:solidFill>
                <a:latin typeface="Barlow"/>
                <a:ea typeface="Barlow"/>
                <a:cs typeface="Barlow"/>
                <a:sym typeface="Barlow"/>
              </a:rPr>
              <a:t>Update, merge, and delete datasets easily</a:t>
            </a:r>
            <a:endParaRPr>
              <a:solidFill>
                <a:srgbClr val="FFFFFF"/>
              </a:solidFill>
              <a:latin typeface="Barlow"/>
              <a:ea typeface="Barlow"/>
              <a:cs typeface="Barlow"/>
              <a:sym typeface="Barlow"/>
            </a:endParaRPr>
          </a:p>
          <a:p>
            <a:pPr indent="-169862" lvl="0" marL="174625" marR="0" rtl="0" algn="l">
              <a:spcBef>
                <a:spcPts val="500"/>
              </a:spcBef>
              <a:spcAft>
                <a:spcPts val="0"/>
              </a:spcAft>
              <a:buClr>
                <a:srgbClr val="FFFFFF"/>
              </a:buClr>
              <a:buSzPts val="1400"/>
              <a:buFont typeface="Barlow"/>
              <a:buChar char="▪"/>
            </a:pPr>
            <a:r>
              <a:rPr lang="en">
                <a:solidFill>
                  <a:srgbClr val="FFFFFF"/>
                </a:solidFill>
                <a:latin typeface="Barlow"/>
                <a:ea typeface="Barlow"/>
                <a:cs typeface="Barlow"/>
                <a:sym typeface="Barlow"/>
              </a:rPr>
              <a:t>ACID compliant</a:t>
            </a:r>
            <a:endParaRPr>
              <a:solidFill>
                <a:srgbClr val="FFFFFF"/>
              </a:solidFill>
              <a:latin typeface="Barlow"/>
              <a:ea typeface="Barlow"/>
              <a:cs typeface="Barlow"/>
              <a:sym typeface="Barlow"/>
            </a:endParaRPr>
          </a:p>
        </p:txBody>
      </p:sp>
      <p:sp>
        <p:nvSpPr>
          <p:cNvPr id="1238" name="Google Shape;1238;p175"/>
          <p:cNvSpPr txBox="1"/>
          <p:nvPr/>
        </p:nvSpPr>
        <p:spPr>
          <a:xfrm>
            <a:off x="5099608" y="2051073"/>
            <a:ext cx="3509700" cy="2056500"/>
          </a:xfrm>
          <a:prstGeom prst="rect">
            <a:avLst/>
          </a:prstGeom>
          <a:noFill/>
          <a:ln>
            <a:noFill/>
          </a:ln>
        </p:spPr>
        <p:txBody>
          <a:bodyPr anchorCtr="0" anchor="t" bIns="0" lIns="0" spcFirstLastPara="1" rIns="0" wrap="square" tIns="0">
            <a:noAutofit/>
          </a:bodyPr>
          <a:lstStyle/>
          <a:p>
            <a:pPr indent="-169862" lvl="0" marL="174625" marR="0" rtl="0" algn="l">
              <a:spcBef>
                <a:spcPts val="500"/>
              </a:spcBef>
              <a:spcAft>
                <a:spcPts val="0"/>
              </a:spcAft>
              <a:buClr>
                <a:srgbClr val="FFFFFF"/>
              </a:buClr>
              <a:buSzPts val="1400"/>
              <a:buFont typeface="Barlow"/>
              <a:buChar char="▪"/>
            </a:pPr>
            <a:r>
              <a:rPr i="0" lang="en" sz="1400" u="none" cap="none" strike="noStrike">
                <a:solidFill>
                  <a:srgbClr val="FFFFFF"/>
                </a:solidFill>
                <a:latin typeface="Barlow"/>
                <a:ea typeface="Barlow"/>
                <a:cs typeface="Barlow"/>
                <a:sym typeface="Barlow"/>
              </a:rPr>
              <a:t>Independent compute and storage scaling</a:t>
            </a:r>
            <a:endParaRPr i="0" sz="1400" u="none" cap="none" strike="noStrike">
              <a:solidFill>
                <a:srgbClr val="FFFFFF"/>
              </a:solidFill>
              <a:latin typeface="Barlow"/>
              <a:ea typeface="Barlow"/>
              <a:cs typeface="Barlow"/>
              <a:sym typeface="Barlow"/>
            </a:endParaRPr>
          </a:p>
          <a:p>
            <a:pPr indent="-169862" lvl="0" marL="174625" marR="0" rtl="0" algn="l">
              <a:spcBef>
                <a:spcPts val="500"/>
              </a:spcBef>
              <a:spcAft>
                <a:spcPts val="0"/>
              </a:spcAft>
              <a:buClr>
                <a:srgbClr val="FFFFFF"/>
              </a:buClr>
              <a:buSzPts val="1400"/>
              <a:buFont typeface="Barlow"/>
              <a:buChar char="▪"/>
            </a:pPr>
            <a:r>
              <a:rPr i="0" lang="en" sz="1400" u="none" cap="none" strike="noStrike">
                <a:solidFill>
                  <a:srgbClr val="FFFFFF"/>
                </a:solidFill>
                <a:latin typeface="Barlow"/>
                <a:ea typeface="Barlow"/>
                <a:cs typeface="Barlow"/>
                <a:sym typeface="Barlow"/>
              </a:rPr>
              <a:t>Indexing</a:t>
            </a:r>
            <a:endParaRPr i="0" sz="1400" u="none" cap="none" strike="noStrike">
              <a:solidFill>
                <a:srgbClr val="FFFFFF"/>
              </a:solidFill>
              <a:latin typeface="Barlow"/>
              <a:ea typeface="Barlow"/>
              <a:cs typeface="Barlow"/>
              <a:sym typeface="Barlow"/>
            </a:endParaRPr>
          </a:p>
          <a:p>
            <a:pPr indent="-169862" lvl="0" marL="174625" marR="0" rtl="0" algn="l">
              <a:spcBef>
                <a:spcPts val="500"/>
              </a:spcBef>
              <a:spcAft>
                <a:spcPts val="0"/>
              </a:spcAft>
              <a:buClr>
                <a:srgbClr val="FFFFFF"/>
              </a:buClr>
              <a:buSzPts val="1400"/>
              <a:buFont typeface="Barlow"/>
              <a:buChar char="▪"/>
            </a:pPr>
            <a:r>
              <a:rPr i="0" lang="en" sz="1400" u="none" cap="none" strike="noStrike">
                <a:solidFill>
                  <a:srgbClr val="FFFFFF"/>
                </a:solidFill>
                <a:latin typeface="Barlow"/>
                <a:ea typeface="Barlow"/>
                <a:cs typeface="Barlow"/>
                <a:sym typeface="Barlow"/>
              </a:rPr>
              <a:t>Automatic optimization and compaction</a:t>
            </a:r>
            <a:endParaRPr i="0" sz="1400" u="none" cap="none" strike="noStrike">
              <a:solidFill>
                <a:srgbClr val="FFFFFF"/>
              </a:solidFill>
              <a:latin typeface="Barlow"/>
              <a:ea typeface="Barlow"/>
              <a:cs typeface="Barlow"/>
              <a:sym typeface="Barlow"/>
            </a:endParaRPr>
          </a:p>
          <a:p>
            <a:pPr indent="-169862" lvl="0" marL="174625" marR="0" rtl="0" algn="l">
              <a:spcBef>
                <a:spcPts val="500"/>
              </a:spcBef>
              <a:spcAft>
                <a:spcPts val="0"/>
              </a:spcAft>
              <a:buClr>
                <a:srgbClr val="FFFFFF"/>
              </a:buClr>
              <a:buSzPts val="1400"/>
              <a:buFont typeface="Barlow"/>
              <a:buChar char="▪"/>
            </a:pPr>
            <a:r>
              <a:rPr i="0" lang="en" sz="1400" u="none" cap="none" strike="noStrike">
                <a:solidFill>
                  <a:srgbClr val="FFFFFF"/>
                </a:solidFill>
                <a:latin typeface="Barlow"/>
                <a:ea typeface="Barlow"/>
                <a:cs typeface="Barlow"/>
                <a:sym typeface="Barlow"/>
              </a:rPr>
              <a:t>Data skipping</a:t>
            </a:r>
            <a:endParaRPr i="0" sz="1400" u="none" cap="none" strike="noStrike">
              <a:solidFill>
                <a:srgbClr val="FFFFFF"/>
              </a:solidFill>
              <a:latin typeface="Barlow"/>
              <a:ea typeface="Barlow"/>
              <a:cs typeface="Barlow"/>
              <a:sym typeface="Barlow"/>
            </a:endParaRPr>
          </a:p>
          <a:p>
            <a:pPr indent="-169862" lvl="0" marL="174625" marR="0" rtl="0" algn="l">
              <a:spcBef>
                <a:spcPts val="500"/>
              </a:spcBef>
              <a:spcAft>
                <a:spcPts val="0"/>
              </a:spcAft>
              <a:buClr>
                <a:srgbClr val="FFFFFF"/>
              </a:buClr>
              <a:buSzPts val="1400"/>
              <a:buFont typeface="Barlow"/>
              <a:buChar char="▪"/>
            </a:pPr>
            <a:r>
              <a:rPr i="0" lang="en" sz="1400" u="none" cap="none" strike="noStrike">
                <a:solidFill>
                  <a:srgbClr val="FFFFFF"/>
                </a:solidFill>
                <a:latin typeface="Barlow"/>
                <a:ea typeface="Barlow"/>
                <a:cs typeface="Barlow"/>
                <a:sym typeface="Barlow"/>
              </a:rPr>
              <a:t>Caching</a:t>
            </a:r>
            <a:endParaRPr i="0" sz="1400" u="none" cap="none" strike="noStrike">
              <a:solidFill>
                <a:srgbClr val="FFFFFF"/>
              </a:solidFill>
              <a:latin typeface="Barlow"/>
              <a:ea typeface="Barlow"/>
              <a:cs typeface="Barlow"/>
              <a:sym typeface="Barlow"/>
            </a:endParaRPr>
          </a:p>
          <a:p>
            <a:pPr indent="-169862" lvl="0" marL="174625" marR="0" rtl="0" algn="l">
              <a:spcBef>
                <a:spcPts val="500"/>
              </a:spcBef>
              <a:spcAft>
                <a:spcPts val="0"/>
              </a:spcAft>
              <a:buClr>
                <a:srgbClr val="FFFFFF"/>
              </a:buClr>
              <a:buSzPts val="1400"/>
              <a:buFont typeface="Barlow"/>
              <a:buChar char="▪"/>
            </a:pPr>
            <a:r>
              <a:rPr i="0" lang="en" sz="1400" u="none" cap="none" strike="noStrike">
                <a:solidFill>
                  <a:srgbClr val="FFFFFF"/>
                </a:solidFill>
                <a:latin typeface="Barlow"/>
                <a:ea typeface="Barlow"/>
                <a:cs typeface="Barlow"/>
                <a:sym typeface="Barlow"/>
              </a:rPr>
              <a:t>Auto-data loader, data expectations, and more to come!</a:t>
            </a:r>
            <a:endParaRPr i="0" sz="1400" u="none" cap="none" strike="noStrike">
              <a:solidFill>
                <a:srgbClr val="FFFFFF"/>
              </a:solidFill>
              <a:latin typeface="Barlow"/>
              <a:ea typeface="Barlow"/>
              <a:cs typeface="Barlow"/>
              <a:sym typeface="Barlow"/>
            </a:endParaRPr>
          </a:p>
        </p:txBody>
      </p:sp>
      <p:pic>
        <p:nvPicPr>
          <p:cNvPr id="1239" name="Google Shape;1239;p175"/>
          <p:cNvPicPr preferRelativeResize="0"/>
          <p:nvPr/>
        </p:nvPicPr>
        <p:blipFill rotWithShape="1">
          <a:blip r:embed="rId4">
            <a:alphaModFix/>
          </a:blip>
          <a:srcRect b="0" l="0" r="3947" t="0"/>
          <a:stretch/>
        </p:blipFill>
        <p:spPr>
          <a:xfrm>
            <a:off x="3197644" y="518273"/>
            <a:ext cx="2745956" cy="563834"/>
          </a:xfrm>
          <a:prstGeom prst="rect">
            <a:avLst/>
          </a:prstGeom>
          <a:noFill/>
          <a:ln>
            <a:noFill/>
          </a:ln>
        </p:spPr>
      </p:pic>
      <p:sp>
        <p:nvSpPr>
          <p:cNvPr id="1240" name="Google Shape;1240;p175"/>
          <p:cNvSpPr txBox="1"/>
          <p:nvPr/>
        </p:nvSpPr>
        <p:spPr>
          <a:xfrm>
            <a:off x="912271" y="1526797"/>
            <a:ext cx="2620800" cy="307800"/>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b="0" i="0" lang="en" sz="2000" u="none" cap="none" strike="noStrike">
                <a:solidFill>
                  <a:srgbClr val="FFFFFF"/>
                </a:solidFill>
                <a:latin typeface="Barlow"/>
                <a:ea typeface="Barlow"/>
                <a:cs typeface="Barlow"/>
                <a:sym typeface="Barlow"/>
              </a:rPr>
              <a:t>RELIABILITY</a:t>
            </a:r>
            <a:endParaRPr/>
          </a:p>
        </p:txBody>
      </p:sp>
      <p:sp>
        <p:nvSpPr>
          <p:cNvPr id="1241" name="Google Shape;1241;p175"/>
          <p:cNvSpPr txBox="1"/>
          <p:nvPr/>
        </p:nvSpPr>
        <p:spPr>
          <a:xfrm>
            <a:off x="5544074" y="1526797"/>
            <a:ext cx="2620800" cy="307800"/>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b="0" i="0" lang="en" sz="2000" u="none" cap="none" strike="noStrike">
                <a:solidFill>
                  <a:srgbClr val="FFFFFF"/>
                </a:solidFill>
                <a:latin typeface="Barlow"/>
                <a:ea typeface="Barlow"/>
                <a:cs typeface="Barlow"/>
                <a:sym typeface="Barlow"/>
              </a:rPr>
              <a:t>PERFORMANCE</a:t>
            </a:r>
            <a:endParaRPr/>
          </a:p>
        </p:txBody>
      </p:sp>
      <p:sp>
        <p:nvSpPr>
          <p:cNvPr id="1242" name="Google Shape;1242;p175"/>
          <p:cNvSpPr txBox="1"/>
          <p:nvPr/>
        </p:nvSpPr>
        <p:spPr>
          <a:xfrm>
            <a:off x="5982800" y="476938"/>
            <a:ext cx="45162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000">
                <a:latin typeface="Source Sans Pro"/>
                <a:ea typeface="Source Sans Pro"/>
                <a:cs typeface="Source Sans Pro"/>
                <a:sym typeface="Source Sans Pro"/>
              </a:rPr>
              <a:t>FEATURES</a:t>
            </a:r>
            <a:endParaRPr b="1" sz="3000">
              <a:latin typeface="Source Sans Pro"/>
              <a:ea typeface="Source Sans Pro"/>
              <a:cs typeface="Source Sans Pro"/>
              <a:sym typeface="Source Sans Pro"/>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6" name="Shape 1246"/>
        <p:cNvGrpSpPr/>
        <p:nvPr/>
      </p:nvGrpSpPr>
      <p:grpSpPr>
        <a:xfrm>
          <a:off x="0" y="0"/>
          <a:ext cx="0" cy="0"/>
          <a:chOff x="0" y="0"/>
          <a:chExt cx="0" cy="0"/>
        </a:xfrm>
      </p:grpSpPr>
      <p:sp>
        <p:nvSpPr>
          <p:cNvPr id="1247" name="Google Shape;1247;p176"/>
          <p:cNvSpPr/>
          <p:nvPr/>
        </p:nvSpPr>
        <p:spPr>
          <a:xfrm>
            <a:off x="4986619" y="1874400"/>
            <a:ext cx="3048000" cy="2591100"/>
          </a:xfrm>
          <a:prstGeom prst="roundRect">
            <a:avLst>
              <a:gd fmla="val 9090" name="adj"/>
            </a:avLst>
          </a:prstGeom>
          <a:solidFill>
            <a:srgbClr val="CFE2F3"/>
          </a:solidFill>
          <a:ln cap="flat" cmpd="sng" w="38100">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90000"/>
              </a:lnSpc>
              <a:spcBef>
                <a:spcPts val="0"/>
              </a:spcBef>
              <a:spcAft>
                <a:spcPts val="0"/>
              </a:spcAft>
              <a:buClr>
                <a:schemeClr val="dk1"/>
              </a:buClr>
              <a:buSzPts val="1100"/>
              <a:buFont typeface="Arial"/>
              <a:buNone/>
            </a:pPr>
            <a:r>
              <a:rPr lang="en" sz="1600">
                <a:solidFill>
                  <a:schemeClr val="dk2"/>
                </a:solidFill>
                <a:latin typeface="Fira Code"/>
                <a:ea typeface="Fira Code"/>
                <a:cs typeface="Fira Code"/>
                <a:sym typeface="Fira Code"/>
              </a:rPr>
              <a:t>CREATE TABLE ... </a:t>
            </a:r>
            <a:endParaRPr sz="1600">
              <a:solidFill>
                <a:schemeClr val="dk2"/>
              </a:solidFill>
              <a:latin typeface="Fira Code"/>
              <a:ea typeface="Fira Code"/>
              <a:cs typeface="Fira Code"/>
              <a:sym typeface="Fira Code"/>
            </a:endParaRPr>
          </a:p>
          <a:p>
            <a:pPr indent="0" lvl="0" marL="0" rtl="0" algn="l">
              <a:lnSpc>
                <a:spcPct val="90000"/>
              </a:lnSpc>
              <a:spcBef>
                <a:spcPts val="800"/>
              </a:spcBef>
              <a:spcAft>
                <a:spcPts val="0"/>
              </a:spcAft>
              <a:buClr>
                <a:schemeClr val="dk1"/>
              </a:buClr>
              <a:buSzPts val="1100"/>
              <a:buFont typeface="Arial"/>
              <a:buNone/>
            </a:pPr>
            <a:r>
              <a:rPr lang="en" sz="1600">
                <a:solidFill>
                  <a:schemeClr val="dk2"/>
                </a:solidFill>
                <a:latin typeface="Fira Code"/>
                <a:ea typeface="Fira Code"/>
                <a:cs typeface="Fira Code"/>
                <a:sym typeface="Fira Code"/>
              </a:rPr>
              <a:t>USING </a:t>
            </a:r>
            <a:r>
              <a:rPr b="1" lang="en" sz="1600">
                <a:solidFill>
                  <a:schemeClr val="accent4"/>
                </a:solidFill>
                <a:latin typeface="Fira Code"/>
                <a:ea typeface="Fira Code"/>
                <a:cs typeface="Fira Code"/>
                <a:sym typeface="Fira Code"/>
              </a:rPr>
              <a:t>delta</a:t>
            </a:r>
            <a:endParaRPr b="1" sz="1600">
              <a:solidFill>
                <a:schemeClr val="accent4"/>
              </a:solidFill>
              <a:latin typeface="Fira Code"/>
              <a:ea typeface="Fira Code"/>
              <a:cs typeface="Fira Code"/>
              <a:sym typeface="Fira Code"/>
            </a:endParaRPr>
          </a:p>
          <a:p>
            <a:pPr indent="0" lvl="0" marL="0" rtl="0" algn="l">
              <a:lnSpc>
                <a:spcPct val="90000"/>
              </a:lnSpc>
              <a:spcBef>
                <a:spcPts val="800"/>
              </a:spcBef>
              <a:spcAft>
                <a:spcPts val="0"/>
              </a:spcAft>
              <a:buClr>
                <a:schemeClr val="dk1"/>
              </a:buClr>
              <a:buSzPts val="1100"/>
              <a:buFont typeface="Arial"/>
              <a:buNone/>
            </a:pPr>
            <a:r>
              <a:rPr lang="en" sz="1600">
                <a:solidFill>
                  <a:schemeClr val="dk2"/>
                </a:solidFill>
                <a:latin typeface="Fira Code"/>
                <a:ea typeface="Fira Code"/>
                <a:cs typeface="Fira Code"/>
                <a:sym typeface="Fira Code"/>
              </a:rPr>
              <a:t>…</a:t>
            </a:r>
            <a:endParaRPr sz="1600">
              <a:solidFill>
                <a:schemeClr val="dk2"/>
              </a:solidFill>
              <a:latin typeface="Fira Code"/>
              <a:ea typeface="Fira Code"/>
              <a:cs typeface="Fira Code"/>
              <a:sym typeface="Fira Code"/>
            </a:endParaRPr>
          </a:p>
          <a:p>
            <a:pPr indent="0" lvl="0" marL="457200" rtl="0" algn="l">
              <a:lnSpc>
                <a:spcPct val="90000"/>
              </a:lnSpc>
              <a:spcBef>
                <a:spcPts val="800"/>
              </a:spcBef>
              <a:spcAft>
                <a:spcPts val="0"/>
              </a:spcAft>
              <a:buClr>
                <a:schemeClr val="dk1"/>
              </a:buClr>
              <a:buSzPts val="1100"/>
              <a:buFont typeface="Arial"/>
              <a:buNone/>
            </a:pPr>
            <a:r>
              <a:t/>
            </a:r>
            <a:endParaRPr sz="1600">
              <a:solidFill>
                <a:schemeClr val="dk2"/>
              </a:solidFill>
              <a:latin typeface="Fira Code"/>
              <a:ea typeface="Fira Code"/>
              <a:cs typeface="Fira Code"/>
              <a:sym typeface="Fira Code"/>
            </a:endParaRPr>
          </a:p>
          <a:p>
            <a:pPr indent="0" lvl="0" marL="0" rtl="0" algn="l">
              <a:lnSpc>
                <a:spcPct val="115000"/>
              </a:lnSpc>
              <a:spcBef>
                <a:spcPts val="0"/>
              </a:spcBef>
              <a:spcAft>
                <a:spcPts val="0"/>
              </a:spcAft>
              <a:buClr>
                <a:schemeClr val="dk1"/>
              </a:buClr>
              <a:buSzPts val="1100"/>
              <a:buFont typeface="Arial"/>
              <a:buNone/>
            </a:pPr>
            <a:r>
              <a:rPr lang="en" sz="1600">
                <a:solidFill>
                  <a:schemeClr val="dk2"/>
                </a:solidFill>
                <a:latin typeface="Fira Code"/>
                <a:ea typeface="Fira Code"/>
                <a:cs typeface="Fira Code"/>
                <a:sym typeface="Fira Code"/>
              </a:rPr>
              <a:t>dataframe</a:t>
            </a:r>
            <a:endParaRPr sz="1600">
              <a:solidFill>
                <a:schemeClr val="dk2"/>
              </a:solidFill>
              <a:latin typeface="Fira Code"/>
              <a:ea typeface="Fira Code"/>
              <a:cs typeface="Fira Code"/>
              <a:sym typeface="Fira Code"/>
            </a:endParaRPr>
          </a:p>
          <a:p>
            <a:pPr indent="0" lvl="0" marL="457200" rtl="0" algn="l">
              <a:lnSpc>
                <a:spcPct val="115000"/>
              </a:lnSpc>
              <a:spcBef>
                <a:spcPts val="0"/>
              </a:spcBef>
              <a:spcAft>
                <a:spcPts val="0"/>
              </a:spcAft>
              <a:buNone/>
            </a:pPr>
            <a:r>
              <a:rPr lang="en" sz="1600">
                <a:solidFill>
                  <a:schemeClr val="dk2"/>
                </a:solidFill>
                <a:latin typeface="Fira Code"/>
                <a:ea typeface="Fira Code"/>
                <a:cs typeface="Fira Code"/>
                <a:sym typeface="Fira Code"/>
              </a:rPr>
              <a:t>.write</a:t>
            </a:r>
            <a:endParaRPr sz="1600">
              <a:solidFill>
                <a:schemeClr val="dk2"/>
              </a:solidFill>
              <a:latin typeface="Fira Code"/>
              <a:ea typeface="Fira Code"/>
              <a:cs typeface="Fira Code"/>
              <a:sym typeface="Fira Code"/>
            </a:endParaRPr>
          </a:p>
          <a:p>
            <a:pPr indent="0" lvl="0" marL="457200" rtl="0" algn="l">
              <a:lnSpc>
                <a:spcPct val="115000"/>
              </a:lnSpc>
              <a:spcBef>
                <a:spcPts val="0"/>
              </a:spcBef>
              <a:spcAft>
                <a:spcPts val="0"/>
              </a:spcAft>
              <a:buNone/>
            </a:pPr>
            <a:r>
              <a:rPr lang="en" sz="1600">
                <a:solidFill>
                  <a:schemeClr val="dk2"/>
                </a:solidFill>
                <a:latin typeface="Fira Code"/>
                <a:ea typeface="Fira Code"/>
                <a:cs typeface="Fira Code"/>
                <a:sym typeface="Fira Code"/>
              </a:rPr>
              <a:t>.format("</a:t>
            </a:r>
            <a:r>
              <a:rPr b="1" lang="en" sz="1600">
                <a:solidFill>
                  <a:schemeClr val="accent4"/>
                </a:solidFill>
                <a:latin typeface="Fira Code"/>
                <a:ea typeface="Fira Code"/>
                <a:cs typeface="Fira Code"/>
                <a:sym typeface="Fira Code"/>
              </a:rPr>
              <a:t>delta</a:t>
            </a:r>
            <a:r>
              <a:rPr lang="en" sz="1600">
                <a:solidFill>
                  <a:schemeClr val="dk2"/>
                </a:solidFill>
                <a:latin typeface="Fira Code"/>
                <a:ea typeface="Fira Code"/>
                <a:cs typeface="Fira Code"/>
                <a:sym typeface="Fira Code"/>
              </a:rPr>
              <a:t>")</a:t>
            </a:r>
            <a:endParaRPr sz="1600">
              <a:solidFill>
                <a:schemeClr val="dk2"/>
              </a:solidFill>
              <a:latin typeface="Fira Code"/>
              <a:ea typeface="Fira Code"/>
              <a:cs typeface="Fira Code"/>
              <a:sym typeface="Fira Code"/>
            </a:endParaRPr>
          </a:p>
          <a:p>
            <a:pPr indent="0" lvl="0" marL="457200" rtl="0" algn="l">
              <a:lnSpc>
                <a:spcPct val="115000"/>
              </a:lnSpc>
              <a:spcBef>
                <a:spcPts val="0"/>
              </a:spcBef>
              <a:spcAft>
                <a:spcPts val="0"/>
              </a:spcAft>
              <a:buClr>
                <a:schemeClr val="dk1"/>
              </a:buClr>
              <a:buSzPts val="1100"/>
              <a:buFont typeface="Arial"/>
              <a:buNone/>
            </a:pPr>
            <a:r>
              <a:rPr lang="en" sz="1600">
                <a:solidFill>
                  <a:schemeClr val="dk2"/>
                </a:solidFill>
                <a:latin typeface="Fira Code"/>
                <a:ea typeface="Fira Code"/>
                <a:cs typeface="Fira Code"/>
                <a:sym typeface="Fira Code"/>
              </a:rPr>
              <a:t>.save("/data")</a:t>
            </a:r>
            <a:endParaRPr/>
          </a:p>
        </p:txBody>
      </p:sp>
      <p:sp>
        <p:nvSpPr>
          <p:cNvPr id="1248" name="Google Shape;1248;p176"/>
          <p:cNvSpPr/>
          <p:nvPr/>
        </p:nvSpPr>
        <p:spPr>
          <a:xfrm>
            <a:off x="848650" y="1874400"/>
            <a:ext cx="3048000" cy="2591100"/>
          </a:xfrm>
          <a:prstGeom prst="roundRect">
            <a:avLst>
              <a:gd fmla="val 9090" name="adj"/>
            </a:avLst>
          </a:prstGeom>
          <a:solidFill>
            <a:srgbClr val="CFE2F3"/>
          </a:solidFill>
          <a:ln cap="flat" cmpd="sng" w="38100">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lang="en" sz="1600">
                <a:solidFill>
                  <a:schemeClr val="dk2"/>
                </a:solidFill>
                <a:latin typeface="Fira Code"/>
                <a:ea typeface="Fira Code"/>
                <a:cs typeface="Fira Code"/>
                <a:sym typeface="Fira Code"/>
              </a:rPr>
              <a:t>CREATE TABLE ... </a:t>
            </a:r>
            <a:endParaRPr sz="1600">
              <a:solidFill>
                <a:schemeClr val="dk2"/>
              </a:solidFill>
              <a:latin typeface="Fira Code"/>
              <a:ea typeface="Fira Code"/>
              <a:cs typeface="Fira Code"/>
              <a:sym typeface="Fira Code"/>
            </a:endParaRPr>
          </a:p>
          <a:p>
            <a:pPr indent="0" lvl="0" marL="0" rtl="0" algn="l">
              <a:lnSpc>
                <a:spcPct val="90000"/>
              </a:lnSpc>
              <a:spcBef>
                <a:spcPts val="800"/>
              </a:spcBef>
              <a:spcAft>
                <a:spcPts val="0"/>
              </a:spcAft>
              <a:buNone/>
            </a:pPr>
            <a:r>
              <a:rPr lang="en" sz="1600">
                <a:solidFill>
                  <a:schemeClr val="dk2"/>
                </a:solidFill>
                <a:latin typeface="Fira Code"/>
                <a:ea typeface="Fira Code"/>
                <a:cs typeface="Fira Code"/>
                <a:sym typeface="Fira Code"/>
              </a:rPr>
              <a:t>USING </a:t>
            </a:r>
            <a:r>
              <a:rPr b="1" lang="en" sz="1600">
                <a:solidFill>
                  <a:srgbClr val="00B379"/>
                </a:solidFill>
                <a:latin typeface="Fira Code"/>
                <a:ea typeface="Fira Code"/>
                <a:cs typeface="Fira Code"/>
                <a:sym typeface="Fira Code"/>
              </a:rPr>
              <a:t>parquet</a:t>
            </a:r>
            <a:endParaRPr b="1" sz="1600">
              <a:solidFill>
                <a:srgbClr val="00B379"/>
              </a:solidFill>
              <a:latin typeface="Fira Code"/>
              <a:ea typeface="Fira Code"/>
              <a:cs typeface="Fira Code"/>
              <a:sym typeface="Fira Code"/>
            </a:endParaRPr>
          </a:p>
          <a:p>
            <a:pPr indent="0" lvl="0" marL="0" rtl="0" algn="l">
              <a:lnSpc>
                <a:spcPct val="90000"/>
              </a:lnSpc>
              <a:spcBef>
                <a:spcPts val="800"/>
              </a:spcBef>
              <a:spcAft>
                <a:spcPts val="0"/>
              </a:spcAft>
              <a:buNone/>
            </a:pPr>
            <a:r>
              <a:rPr lang="en" sz="1600">
                <a:solidFill>
                  <a:schemeClr val="dk2"/>
                </a:solidFill>
                <a:latin typeface="Fira Code"/>
                <a:ea typeface="Fira Code"/>
                <a:cs typeface="Fira Code"/>
                <a:sym typeface="Fira Code"/>
              </a:rPr>
              <a:t>... </a:t>
            </a:r>
            <a:endParaRPr sz="1600">
              <a:solidFill>
                <a:schemeClr val="dk2"/>
              </a:solidFill>
              <a:latin typeface="Fira Code"/>
              <a:ea typeface="Fira Code"/>
              <a:cs typeface="Fira Code"/>
              <a:sym typeface="Fira Code"/>
            </a:endParaRPr>
          </a:p>
          <a:p>
            <a:pPr indent="0" lvl="0" marL="457200" rtl="0" algn="l">
              <a:lnSpc>
                <a:spcPct val="90000"/>
              </a:lnSpc>
              <a:spcBef>
                <a:spcPts val="800"/>
              </a:spcBef>
              <a:spcAft>
                <a:spcPts val="0"/>
              </a:spcAft>
              <a:buNone/>
            </a:pPr>
            <a:r>
              <a:t/>
            </a:r>
            <a:endParaRPr sz="1600">
              <a:solidFill>
                <a:schemeClr val="dk2"/>
              </a:solidFill>
              <a:latin typeface="Fira Code"/>
              <a:ea typeface="Fira Code"/>
              <a:cs typeface="Fira Code"/>
              <a:sym typeface="Fira Code"/>
            </a:endParaRPr>
          </a:p>
          <a:p>
            <a:pPr indent="0" lvl="0" marL="0" rtl="0" algn="l">
              <a:lnSpc>
                <a:spcPct val="115000"/>
              </a:lnSpc>
              <a:spcBef>
                <a:spcPts val="0"/>
              </a:spcBef>
              <a:spcAft>
                <a:spcPts val="0"/>
              </a:spcAft>
              <a:buNone/>
            </a:pPr>
            <a:r>
              <a:rPr lang="en" sz="1600">
                <a:solidFill>
                  <a:schemeClr val="dk2"/>
                </a:solidFill>
                <a:latin typeface="Fira Code"/>
                <a:ea typeface="Fira Code"/>
                <a:cs typeface="Fira Code"/>
                <a:sym typeface="Fira Code"/>
              </a:rPr>
              <a:t>dataframe</a:t>
            </a:r>
            <a:endParaRPr sz="1600">
              <a:solidFill>
                <a:schemeClr val="dk2"/>
              </a:solidFill>
              <a:latin typeface="Fira Code"/>
              <a:ea typeface="Fira Code"/>
              <a:cs typeface="Fira Code"/>
              <a:sym typeface="Fira Code"/>
            </a:endParaRPr>
          </a:p>
          <a:p>
            <a:pPr indent="0" lvl="0" marL="457200" rtl="0" algn="l">
              <a:lnSpc>
                <a:spcPct val="115000"/>
              </a:lnSpc>
              <a:spcBef>
                <a:spcPts val="0"/>
              </a:spcBef>
              <a:spcAft>
                <a:spcPts val="0"/>
              </a:spcAft>
              <a:buNone/>
            </a:pPr>
            <a:r>
              <a:rPr lang="en" sz="1600">
                <a:solidFill>
                  <a:schemeClr val="dk2"/>
                </a:solidFill>
                <a:latin typeface="Fira Code"/>
                <a:ea typeface="Fira Code"/>
                <a:cs typeface="Fira Code"/>
                <a:sym typeface="Fira Code"/>
              </a:rPr>
              <a:t>.write</a:t>
            </a:r>
            <a:endParaRPr sz="1600">
              <a:solidFill>
                <a:schemeClr val="dk2"/>
              </a:solidFill>
              <a:latin typeface="Fira Code"/>
              <a:ea typeface="Fira Code"/>
              <a:cs typeface="Fira Code"/>
              <a:sym typeface="Fira Code"/>
            </a:endParaRPr>
          </a:p>
          <a:p>
            <a:pPr indent="0" lvl="0" marL="457200" rtl="0" algn="l">
              <a:lnSpc>
                <a:spcPct val="115000"/>
              </a:lnSpc>
              <a:spcBef>
                <a:spcPts val="0"/>
              </a:spcBef>
              <a:spcAft>
                <a:spcPts val="0"/>
              </a:spcAft>
              <a:buNone/>
            </a:pPr>
            <a:r>
              <a:rPr lang="en" sz="1600">
                <a:solidFill>
                  <a:schemeClr val="dk2"/>
                </a:solidFill>
                <a:latin typeface="Fira Code"/>
                <a:ea typeface="Fira Code"/>
                <a:cs typeface="Fira Code"/>
                <a:sym typeface="Fira Code"/>
              </a:rPr>
              <a:t>.format("</a:t>
            </a:r>
            <a:r>
              <a:rPr b="1" lang="en" sz="1600">
                <a:solidFill>
                  <a:srgbClr val="00B379"/>
                </a:solidFill>
                <a:latin typeface="Fira Code"/>
                <a:ea typeface="Fira Code"/>
                <a:cs typeface="Fira Code"/>
                <a:sym typeface="Fira Code"/>
              </a:rPr>
              <a:t>parquet</a:t>
            </a:r>
            <a:r>
              <a:rPr lang="en" sz="1600">
                <a:solidFill>
                  <a:schemeClr val="dk2"/>
                </a:solidFill>
                <a:latin typeface="Fira Code"/>
                <a:ea typeface="Fira Code"/>
                <a:cs typeface="Fira Code"/>
                <a:sym typeface="Fira Code"/>
              </a:rPr>
              <a:t>")</a:t>
            </a:r>
            <a:endParaRPr sz="1600">
              <a:solidFill>
                <a:schemeClr val="dk2"/>
              </a:solidFill>
              <a:latin typeface="Fira Code"/>
              <a:ea typeface="Fira Code"/>
              <a:cs typeface="Fira Code"/>
              <a:sym typeface="Fira Code"/>
            </a:endParaRPr>
          </a:p>
          <a:p>
            <a:pPr indent="0" lvl="0" marL="457200" rtl="0" algn="l">
              <a:lnSpc>
                <a:spcPct val="115000"/>
              </a:lnSpc>
              <a:spcBef>
                <a:spcPts val="0"/>
              </a:spcBef>
              <a:spcAft>
                <a:spcPts val="0"/>
              </a:spcAft>
              <a:buNone/>
            </a:pPr>
            <a:r>
              <a:rPr lang="en" sz="1600">
                <a:solidFill>
                  <a:schemeClr val="dk2"/>
                </a:solidFill>
                <a:latin typeface="Fira Code"/>
                <a:ea typeface="Fira Code"/>
                <a:cs typeface="Fira Code"/>
                <a:sym typeface="Fira Code"/>
              </a:rPr>
              <a:t>.save("/data")</a:t>
            </a:r>
            <a:endParaRPr/>
          </a:p>
        </p:txBody>
      </p:sp>
      <p:sp>
        <p:nvSpPr>
          <p:cNvPr id="1249" name="Google Shape;1249;p176"/>
          <p:cNvSpPr txBox="1"/>
          <p:nvPr>
            <p:ph idx="4294967295" type="title"/>
          </p:nvPr>
        </p:nvSpPr>
        <p:spPr>
          <a:xfrm>
            <a:off x="254760" y="206375"/>
            <a:ext cx="8560500" cy="857400"/>
          </a:xfrm>
          <a:prstGeom prst="rect">
            <a:avLst/>
          </a:prstGeom>
        </p:spPr>
        <p:txBody>
          <a:bodyPr anchorCtr="0" anchor="ctr" bIns="34275" lIns="0" spcFirstLastPara="1" rIns="0" wrap="square" tIns="34275">
            <a:noAutofit/>
          </a:bodyPr>
          <a:lstStyle/>
          <a:p>
            <a:pPr indent="0" lvl="0" marL="0" rtl="0" algn="l">
              <a:spcBef>
                <a:spcPts val="0"/>
              </a:spcBef>
              <a:spcAft>
                <a:spcPts val="0"/>
              </a:spcAft>
              <a:buNone/>
            </a:pPr>
            <a:r>
              <a:rPr lang="en"/>
              <a:t>Get started with Delta using Spark APIs</a:t>
            </a:r>
            <a:endParaRPr b="1"/>
          </a:p>
        </p:txBody>
      </p:sp>
      <p:sp>
        <p:nvSpPr>
          <p:cNvPr id="1250" name="Google Shape;1250;p176"/>
          <p:cNvSpPr txBox="1"/>
          <p:nvPr/>
        </p:nvSpPr>
        <p:spPr>
          <a:xfrm>
            <a:off x="916550" y="1045500"/>
            <a:ext cx="3048000" cy="59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dk2"/>
                </a:solidFill>
                <a:latin typeface="Barlow"/>
                <a:ea typeface="Barlow"/>
                <a:cs typeface="Barlow"/>
                <a:sym typeface="Barlow"/>
              </a:rPr>
              <a:t>Instead of </a:t>
            </a:r>
            <a:r>
              <a:rPr b="1" lang="en" sz="2400">
                <a:solidFill>
                  <a:srgbClr val="00B379"/>
                </a:solidFill>
                <a:latin typeface="Courier New"/>
                <a:ea typeface="Courier New"/>
                <a:cs typeface="Courier New"/>
                <a:sym typeface="Courier New"/>
              </a:rPr>
              <a:t>parquet</a:t>
            </a:r>
            <a:r>
              <a:rPr lang="en" sz="2400">
                <a:solidFill>
                  <a:schemeClr val="dk2"/>
                </a:solidFill>
                <a:latin typeface="Source Sans Pro"/>
                <a:ea typeface="Source Sans Pro"/>
                <a:cs typeface="Source Sans Pro"/>
                <a:sym typeface="Source Sans Pro"/>
              </a:rPr>
              <a:t>...</a:t>
            </a:r>
            <a:endParaRPr sz="2400">
              <a:solidFill>
                <a:schemeClr val="dk2"/>
              </a:solidFill>
              <a:latin typeface="Source Sans Pro"/>
              <a:ea typeface="Source Sans Pro"/>
              <a:cs typeface="Source Sans Pro"/>
              <a:sym typeface="Source Sans Pro"/>
            </a:endParaRPr>
          </a:p>
        </p:txBody>
      </p:sp>
      <p:sp>
        <p:nvSpPr>
          <p:cNvPr id="1251" name="Google Shape;1251;p176"/>
          <p:cNvSpPr txBox="1"/>
          <p:nvPr/>
        </p:nvSpPr>
        <p:spPr>
          <a:xfrm>
            <a:off x="5109801" y="1045500"/>
            <a:ext cx="2889000" cy="59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dk2"/>
                </a:solidFill>
                <a:latin typeface="Barlow"/>
                <a:ea typeface="Barlow"/>
                <a:cs typeface="Barlow"/>
                <a:sym typeface="Barlow"/>
              </a:rPr>
              <a:t>… simply say </a:t>
            </a:r>
            <a:r>
              <a:rPr b="1" lang="en" sz="2400">
                <a:solidFill>
                  <a:schemeClr val="accent4"/>
                </a:solidFill>
                <a:latin typeface="Courier New"/>
                <a:ea typeface="Courier New"/>
                <a:cs typeface="Courier New"/>
                <a:sym typeface="Courier New"/>
              </a:rPr>
              <a:t>delta</a:t>
            </a:r>
            <a:endParaRPr sz="2400">
              <a:solidFill>
                <a:schemeClr val="accent4"/>
              </a:solidFill>
              <a:latin typeface="Source Sans Pro"/>
              <a:ea typeface="Source Sans Pro"/>
              <a:cs typeface="Source Sans Pro"/>
              <a:sym typeface="Source Sans Pro"/>
            </a:endParaRPr>
          </a:p>
        </p:txBody>
      </p:sp>
      <p:sp>
        <p:nvSpPr>
          <p:cNvPr id="1252" name="Google Shape;1252;p17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1" name="Shape 841"/>
        <p:cNvGrpSpPr/>
        <p:nvPr/>
      </p:nvGrpSpPr>
      <p:grpSpPr>
        <a:xfrm>
          <a:off x="0" y="0"/>
          <a:ext cx="0" cy="0"/>
          <a:chOff x="0" y="0"/>
          <a:chExt cx="0" cy="0"/>
        </a:xfrm>
      </p:grpSpPr>
      <p:sp>
        <p:nvSpPr>
          <p:cNvPr id="842" name="Google Shape;842;p150"/>
          <p:cNvSpPr txBox="1"/>
          <p:nvPr>
            <p:ph type="title"/>
          </p:nvPr>
        </p:nvSpPr>
        <p:spPr>
          <a:xfrm>
            <a:off x="345734" y="273844"/>
            <a:ext cx="8445000" cy="744000"/>
          </a:xfrm>
          <a:prstGeom prst="rect">
            <a:avLst/>
          </a:prstGeom>
        </p:spPr>
        <p:txBody>
          <a:bodyPr anchorCtr="0" anchor="ctr" bIns="34275" lIns="0" spcFirstLastPara="1" rIns="0" wrap="square" tIns="34275">
            <a:noAutofit/>
          </a:bodyPr>
          <a:lstStyle/>
          <a:p>
            <a:pPr indent="0" lvl="0" marL="0" rtl="0" algn="l">
              <a:spcBef>
                <a:spcPts val="0"/>
              </a:spcBef>
              <a:spcAft>
                <a:spcPts val="0"/>
              </a:spcAft>
              <a:buNone/>
            </a:pPr>
            <a:r>
              <a:rPr lang="en"/>
              <a:t>What this is not going to be? (well hopefully</a:t>
            </a:r>
            <a:r>
              <a:rPr lang="en"/>
              <a:t>🤞</a:t>
            </a:r>
            <a:r>
              <a:rPr lang="en"/>
              <a:t>)</a:t>
            </a:r>
            <a:endParaRPr/>
          </a:p>
        </p:txBody>
      </p:sp>
      <p:sp>
        <p:nvSpPr>
          <p:cNvPr id="843" name="Google Shape;843;p150"/>
          <p:cNvSpPr txBox="1"/>
          <p:nvPr>
            <p:ph idx="1" type="body"/>
          </p:nvPr>
        </p:nvSpPr>
        <p:spPr>
          <a:xfrm>
            <a:off x="345734" y="1189435"/>
            <a:ext cx="8445000" cy="3443100"/>
          </a:xfrm>
          <a:prstGeom prst="rect">
            <a:avLst/>
          </a:prstGeom>
        </p:spPr>
        <p:txBody>
          <a:bodyPr anchorCtr="0" anchor="t" bIns="34275" lIns="0" spcFirstLastPara="1" rIns="0" wrap="square" tIns="34275">
            <a:noAutofit/>
          </a:bodyPr>
          <a:lstStyle/>
          <a:p>
            <a:pPr indent="-317500" lvl="0" marL="457200" rtl="0" algn="l">
              <a:lnSpc>
                <a:spcPct val="115000"/>
              </a:lnSpc>
              <a:spcBef>
                <a:spcPts val="800"/>
              </a:spcBef>
              <a:spcAft>
                <a:spcPts val="0"/>
              </a:spcAft>
              <a:buSzPts val="1400"/>
              <a:buChar char="➢"/>
            </a:pPr>
            <a:r>
              <a:rPr lang="en" sz="2500"/>
              <a:t>Just another demo session</a:t>
            </a:r>
            <a:endParaRPr sz="2500"/>
          </a:p>
          <a:p>
            <a:pPr indent="-317500" lvl="0" marL="457200" rtl="0" algn="l">
              <a:lnSpc>
                <a:spcPct val="115000"/>
              </a:lnSpc>
              <a:spcBef>
                <a:spcPts val="0"/>
              </a:spcBef>
              <a:spcAft>
                <a:spcPts val="0"/>
              </a:spcAft>
              <a:buSzPts val="1400"/>
              <a:buChar char="➢"/>
            </a:pPr>
            <a:r>
              <a:rPr lang="en" sz="2500"/>
              <a:t>Sales pitch</a:t>
            </a:r>
            <a:endParaRPr sz="2500"/>
          </a:p>
          <a:p>
            <a:pPr indent="-317500" lvl="0" marL="457200" rtl="0" algn="l">
              <a:lnSpc>
                <a:spcPct val="115000"/>
              </a:lnSpc>
              <a:spcBef>
                <a:spcPts val="0"/>
              </a:spcBef>
              <a:spcAft>
                <a:spcPts val="0"/>
              </a:spcAft>
              <a:buSzPts val="1400"/>
              <a:buChar char="➢"/>
            </a:pPr>
            <a:r>
              <a:rPr lang="en" sz="2500"/>
              <a:t>Strategic marketing of new technologies</a:t>
            </a:r>
            <a:endParaRPr sz="2500"/>
          </a:p>
          <a:p>
            <a:pPr indent="-317500" lvl="0" marL="457200" rtl="0" algn="l">
              <a:lnSpc>
                <a:spcPct val="115000"/>
              </a:lnSpc>
              <a:spcBef>
                <a:spcPts val="0"/>
              </a:spcBef>
              <a:spcAft>
                <a:spcPts val="0"/>
              </a:spcAft>
              <a:buSzPts val="1400"/>
              <a:buChar char="➢"/>
            </a:pPr>
            <a:r>
              <a:rPr lang="en" sz="2500"/>
              <a:t>A course that just runs in the background while you carry on doing your daily job</a:t>
            </a:r>
            <a:endParaRPr sz="2500"/>
          </a:p>
          <a:p>
            <a:pPr indent="-317500" lvl="0" marL="457200" rtl="0" algn="l">
              <a:lnSpc>
                <a:spcPct val="115000"/>
              </a:lnSpc>
              <a:spcBef>
                <a:spcPts val="0"/>
              </a:spcBef>
              <a:spcAft>
                <a:spcPts val="0"/>
              </a:spcAft>
              <a:buSzPts val="1400"/>
              <a:buChar char="➢"/>
            </a:pPr>
            <a:r>
              <a:rPr lang="en" sz="2500"/>
              <a:t>A 3 hour lecture </a:t>
            </a:r>
            <a:r>
              <a:rPr lang="en" sz="2500"/>
              <a:t>🤓</a:t>
            </a:r>
            <a:endParaRPr sz="2500"/>
          </a:p>
        </p:txBody>
      </p:sp>
      <p:sp>
        <p:nvSpPr>
          <p:cNvPr id="844" name="Google Shape;844;p15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6" name="Shape 1256"/>
        <p:cNvGrpSpPr/>
        <p:nvPr/>
      </p:nvGrpSpPr>
      <p:grpSpPr>
        <a:xfrm>
          <a:off x="0" y="0"/>
          <a:ext cx="0" cy="0"/>
          <a:chOff x="0" y="0"/>
          <a:chExt cx="0" cy="0"/>
        </a:xfrm>
      </p:grpSpPr>
      <p:sp>
        <p:nvSpPr>
          <p:cNvPr id="1257" name="Google Shape;1257;p177"/>
          <p:cNvSpPr/>
          <p:nvPr/>
        </p:nvSpPr>
        <p:spPr>
          <a:xfrm>
            <a:off x="4986619" y="1874400"/>
            <a:ext cx="3048000" cy="2591100"/>
          </a:xfrm>
          <a:prstGeom prst="roundRect">
            <a:avLst>
              <a:gd fmla="val 9090" name="adj"/>
            </a:avLst>
          </a:prstGeom>
          <a:solidFill>
            <a:srgbClr val="CFE2F3"/>
          </a:solidFill>
          <a:ln cap="flat" cmpd="sng" w="38100">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sz="1600">
              <a:solidFill>
                <a:schemeClr val="dk2"/>
              </a:solidFill>
              <a:latin typeface="Fira Code"/>
              <a:ea typeface="Fira Code"/>
              <a:cs typeface="Fira Code"/>
              <a:sym typeface="Fira Code"/>
            </a:endParaRPr>
          </a:p>
          <a:p>
            <a:pPr indent="0" lvl="0" marL="0" rtl="0" algn="l">
              <a:lnSpc>
                <a:spcPct val="115000"/>
              </a:lnSpc>
              <a:spcBef>
                <a:spcPts val="0"/>
              </a:spcBef>
              <a:spcAft>
                <a:spcPts val="0"/>
              </a:spcAft>
              <a:buClr>
                <a:schemeClr val="dk1"/>
              </a:buClr>
              <a:buSzPts val="1100"/>
              <a:buFont typeface="Arial"/>
              <a:buNone/>
            </a:pPr>
            <a:r>
              <a:t/>
            </a:r>
            <a:endParaRPr sz="1600">
              <a:solidFill>
                <a:schemeClr val="dk2"/>
              </a:solidFill>
              <a:latin typeface="Fira Code"/>
              <a:ea typeface="Fira Code"/>
              <a:cs typeface="Fira Code"/>
              <a:sym typeface="Fira Code"/>
            </a:endParaRPr>
          </a:p>
          <a:p>
            <a:pPr indent="0" lvl="0" marL="0" rtl="0" algn="l">
              <a:lnSpc>
                <a:spcPct val="115000"/>
              </a:lnSpc>
              <a:spcBef>
                <a:spcPts val="0"/>
              </a:spcBef>
              <a:spcAft>
                <a:spcPts val="0"/>
              </a:spcAft>
              <a:buClr>
                <a:schemeClr val="dk1"/>
              </a:buClr>
              <a:buSzPts val="1100"/>
              <a:buFont typeface="Arial"/>
              <a:buNone/>
            </a:pPr>
            <a:r>
              <a:rPr lang="en" sz="1700">
                <a:solidFill>
                  <a:schemeClr val="dk2"/>
                </a:solidFill>
                <a:latin typeface="Fira Code"/>
                <a:ea typeface="Fira Code"/>
                <a:cs typeface="Fira Code"/>
                <a:sym typeface="Fira Code"/>
              </a:rPr>
              <a:t>spark</a:t>
            </a:r>
            <a:endParaRPr sz="1700">
              <a:solidFill>
                <a:schemeClr val="dk2"/>
              </a:solidFill>
              <a:latin typeface="Fira Code"/>
              <a:ea typeface="Fira Code"/>
              <a:cs typeface="Fira Code"/>
              <a:sym typeface="Fira Code"/>
            </a:endParaRPr>
          </a:p>
          <a:p>
            <a:pPr indent="0" lvl="0" marL="457200" rtl="0" algn="l">
              <a:lnSpc>
                <a:spcPct val="115000"/>
              </a:lnSpc>
              <a:spcBef>
                <a:spcPts val="0"/>
              </a:spcBef>
              <a:spcAft>
                <a:spcPts val="0"/>
              </a:spcAft>
              <a:buNone/>
            </a:pPr>
            <a:r>
              <a:rPr lang="en" sz="1700">
                <a:solidFill>
                  <a:schemeClr val="dk2"/>
                </a:solidFill>
                <a:latin typeface="Fira Code"/>
                <a:ea typeface="Fira Code"/>
                <a:cs typeface="Fira Code"/>
                <a:sym typeface="Fira Code"/>
              </a:rPr>
              <a:t>.read</a:t>
            </a:r>
            <a:endParaRPr sz="1700">
              <a:solidFill>
                <a:schemeClr val="dk2"/>
              </a:solidFill>
              <a:latin typeface="Fira Code"/>
              <a:ea typeface="Fira Code"/>
              <a:cs typeface="Fira Code"/>
              <a:sym typeface="Fira Code"/>
            </a:endParaRPr>
          </a:p>
          <a:p>
            <a:pPr indent="0" lvl="0" marL="457200" rtl="0" algn="l">
              <a:lnSpc>
                <a:spcPct val="115000"/>
              </a:lnSpc>
              <a:spcBef>
                <a:spcPts val="0"/>
              </a:spcBef>
              <a:spcAft>
                <a:spcPts val="0"/>
              </a:spcAft>
              <a:buNone/>
            </a:pPr>
            <a:r>
              <a:rPr lang="en" sz="1700">
                <a:solidFill>
                  <a:schemeClr val="dk2"/>
                </a:solidFill>
                <a:latin typeface="Fira Code"/>
                <a:ea typeface="Fira Code"/>
                <a:cs typeface="Fira Code"/>
                <a:sym typeface="Fira Code"/>
              </a:rPr>
              <a:t>.format("</a:t>
            </a:r>
            <a:r>
              <a:rPr b="1" lang="en" sz="1700">
                <a:solidFill>
                  <a:schemeClr val="accent4"/>
                </a:solidFill>
                <a:latin typeface="Fira Code"/>
                <a:ea typeface="Fira Code"/>
                <a:cs typeface="Fira Code"/>
                <a:sym typeface="Fira Code"/>
              </a:rPr>
              <a:t>delta</a:t>
            </a:r>
            <a:r>
              <a:rPr lang="en" sz="1700">
                <a:solidFill>
                  <a:schemeClr val="dk2"/>
                </a:solidFill>
                <a:latin typeface="Fira Code"/>
                <a:ea typeface="Fira Code"/>
                <a:cs typeface="Fira Code"/>
                <a:sym typeface="Fira Code"/>
              </a:rPr>
              <a:t>")</a:t>
            </a:r>
            <a:endParaRPr sz="1700">
              <a:solidFill>
                <a:schemeClr val="dk2"/>
              </a:solidFill>
              <a:latin typeface="Fira Code"/>
              <a:ea typeface="Fira Code"/>
              <a:cs typeface="Fira Code"/>
              <a:sym typeface="Fira Code"/>
            </a:endParaRPr>
          </a:p>
          <a:p>
            <a:pPr indent="0" lvl="0" marL="457200" rtl="0" algn="l">
              <a:lnSpc>
                <a:spcPct val="115000"/>
              </a:lnSpc>
              <a:spcBef>
                <a:spcPts val="0"/>
              </a:spcBef>
              <a:spcAft>
                <a:spcPts val="0"/>
              </a:spcAft>
              <a:buClr>
                <a:schemeClr val="dk1"/>
              </a:buClr>
              <a:buSzPts val="1100"/>
              <a:buFont typeface="Arial"/>
              <a:buNone/>
            </a:pPr>
            <a:r>
              <a:rPr lang="en" sz="1700">
                <a:solidFill>
                  <a:schemeClr val="dk2"/>
                </a:solidFill>
                <a:latin typeface="Fira Code"/>
                <a:ea typeface="Fira Code"/>
                <a:cs typeface="Fira Code"/>
                <a:sym typeface="Fira Code"/>
              </a:rPr>
              <a:t>.load("/data")</a:t>
            </a:r>
            <a:endParaRPr sz="1700">
              <a:solidFill>
                <a:schemeClr val="dk2"/>
              </a:solidFill>
              <a:latin typeface="Fira Code"/>
              <a:ea typeface="Fira Code"/>
              <a:cs typeface="Fira Code"/>
              <a:sym typeface="Fira Code"/>
            </a:endParaRPr>
          </a:p>
          <a:p>
            <a:pPr indent="0" lvl="0" marL="457200" rtl="0" algn="l">
              <a:lnSpc>
                <a:spcPct val="115000"/>
              </a:lnSpc>
              <a:spcBef>
                <a:spcPts val="0"/>
              </a:spcBef>
              <a:spcAft>
                <a:spcPts val="0"/>
              </a:spcAft>
              <a:buClr>
                <a:schemeClr val="dk1"/>
              </a:buClr>
              <a:buSzPts val="1100"/>
              <a:buFont typeface="Arial"/>
              <a:buNone/>
            </a:pPr>
            <a:r>
              <a:t/>
            </a:r>
            <a:endParaRPr sz="1700">
              <a:solidFill>
                <a:schemeClr val="dk2"/>
              </a:solidFill>
              <a:latin typeface="Fira Code"/>
              <a:ea typeface="Fira Code"/>
              <a:cs typeface="Fira Code"/>
              <a:sym typeface="Fira Code"/>
            </a:endParaRPr>
          </a:p>
          <a:p>
            <a:pPr indent="0" lvl="0" marL="0" rtl="0" algn="l">
              <a:lnSpc>
                <a:spcPct val="115000"/>
              </a:lnSpc>
              <a:spcBef>
                <a:spcPts val="0"/>
              </a:spcBef>
              <a:spcAft>
                <a:spcPts val="0"/>
              </a:spcAft>
              <a:buClr>
                <a:schemeClr val="dk1"/>
              </a:buClr>
              <a:buSzPts val="1100"/>
              <a:buFont typeface="Arial"/>
              <a:buNone/>
            </a:pPr>
            <a:r>
              <a:t/>
            </a:r>
            <a:endParaRPr sz="1700">
              <a:solidFill>
                <a:schemeClr val="dk2"/>
              </a:solidFill>
              <a:latin typeface="Fira Code"/>
              <a:ea typeface="Fira Code"/>
              <a:cs typeface="Fira Code"/>
              <a:sym typeface="Fira Code"/>
            </a:endParaRPr>
          </a:p>
        </p:txBody>
      </p:sp>
      <p:sp>
        <p:nvSpPr>
          <p:cNvPr id="1258" name="Google Shape;1258;p177"/>
          <p:cNvSpPr/>
          <p:nvPr/>
        </p:nvSpPr>
        <p:spPr>
          <a:xfrm>
            <a:off x="848650" y="1874400"/>
            <a:ext cx="3226500" cy="2591100"/>
          </a:xfrm>
          <a:prstGeom prst="roundRect">
            <a:avLst>
              <a:gd fmla="val 9090" name="adj"/>
            </a:avLst>
          </a:prstGeom>
          <a:solidFill>
            <a:srgbClr val="CFE2F3"/>
          </a:solidFill>
          <a:ln cap="flat" cmpd="sng" w="38100">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457200" rtl="0" algn="l">
              <a:lnSpc>
                <a:spcPct val="90000"/>
              </a:lnSpc>
              <a:spcBef>
                <a:spcPts val="800"/>
              </a:spcBef>
              <a:spcAft>
                <a:spcPts val="0"/>
              </a:spcAft>
              <a:buNone/>
            </a:pPr>
            <a:r>
              <a:t/>
            </a:r>
            <a:endParaRPr sz="1600">
              <a:solidFill>
                <a:schemeClr val="dk2"/>
              </a:solidFill>
              <a:latin typeface="Fira Code"/>
              <a:ea typeface="Fira Code"/>
              <a:cs typeface="Fira Code"/>
              <a:sym typeface="Fira Code"/>
            </a:endParaRPr>
          </a:p>
          <a:p>
            <a:pPr indent="0" lvl="0" marL="457200" rtl="0" algn="l">
              <a:lnSpc>
                <a:spcPct val="90000"/>
              </a:lnSpc>
              <a:spcBef>
                <a:spcPts val="800"/>
              </a:spcBef>
              <a:spcAft>
                <a:spcPts val="0"/>
              </a:spcAft>
              <a:buNone/>
            </a:pPr>
            <a:r>
              <a:t/>
            </a:r>
            <a:endParaRPr sz="1600">
              <a:solidFill>
                <a:schemeClr val="dk2"/>
              </a:solidFill>
              <a:latin typeface="Fira Code"/>
              <a:ea typeface="Fira Code"/>
              <a:cs typeface="Fira Code"/>
              <a:sym typeface="Fira Code"/>
            </a:endParaRPr>
          </a:p>
          <a:p>
            <a:pPr indent="0" lvl="0" marL="0" rtl="0" algn="l">
              <a:lnSpc>
                <a:spcPct val="115000"/>
              </a:lnSpc>
              <a:spcBef>
                <a:spcPts val="0"/>
              </a:spcBef>
              <a:spcAft>
                <a:spcPts val="0"/>
              </a:spcAft>
              <a:buNone/>
            </a:pPr>
            <a:r>
              <a:rPr lang="en" sz="1700">
                <a:solidFill>
                  <a:schemeClr val="dk2"/>
                </a:solidFill>
                <a:latin typeface="Fira Code"/>
                <a:ea typeface="Fira Code"/>
                <a:cs typeface="Fira Code"/>
                <a:sym typeface="Fira Code"/>
              </a:rPr>
              <a:t>spark</a:t>
            </a:r>
            <a:endParaRPr sz="1700">
              <a:solidFill>
                <a:schemeClr val="dk2"/>
              </a:solidFill>
              <a:latin typeface="Fira Code"/>
              <a:ea typeface="Fira Code"/>
              <a:cs typeface="Fira Code"/>
              <a:sym typeface="Fira Code"/>
            </a:endParaRPr>
          </a:p>
          <a:p>
            <a:pPr indent="0" lvl="0" marL="457200" rtl="0" algn="l">
              <a:lnSpc>
                <a:spcPct val="115000"/>
              </a:lnSpc>
              <a:spcBef>
                <a:spcPts val="0"/>
              </a:spcBef>
              <a:spcAft>
                <a:spcPts val="0"/>
              </a:spcAft>
              <a:buNone/>
            </a:pPr>
            <a:r>
              <a:rPr lang="en" sz="1700">
                <a:solidFill>
                  <a:schemeClr val="dk2"/>
                </a:solidFill>
                <a:latin typeface="Fira Code"/>
                <a:ea typeface="Fira Code"/>
                <a:cs typeface="Fira Code"/>
                <a:sym typeface="Fira Code"/>
              </a:rPr>
              <a:t>.read</a:t>
            </a:r>
            <a:endParaRPr sz="1700">
              <a:solidFill>
                <a:schemeClr val="dk2"/>
              </a:solidFill>
              <a:latin typeface="Fira Code"/>
              <a:ea typeface="Fira Code"/>
              <a:cs typeface="Fira Code"/>
              <a:sym typeface="Fira Code"/>
            </a:endParaRPr>
          </a:p>
          <a:p>
            <a:pPr indent="0" lvl="0" marL="457200" rtl="0" algn="l">
              <a:lnSpc>
                <a:spcPct val="115000"/>
              </a:lnSpc>
              <a:spcBef>
                <a:spcPts val="0"/>
              </a:spcBef>
              <a:spcAft>
                <a:spcPts val="0"/>
              </a:spcAft>
              <a:buNone/>
            </a:pPr>
            <a:r>
              <a:rPr lang="en" sz="1700">
                <a:solidFill>
                  <a:schemeClr val="dk2"/>
                </a:solidFill>
                <a:latin typeface="Fira Code"/>
                <a:ea typeface="Fira Code"/>
                <a:cs typeface="Fira Code"/>
                <a:sym typeface="Fira Code"/>
              </a:rPr>
              <a:t>.format("</a:t>
            </a:r>
            <a:r>
              <a:rPr b="1" lang="en" sz="1700">
                <a:solidFill>
                  <a:srgbClr val="00B379"/>
                </a:solidFill>
                <a:latin typeface="Fira Code"/>
                <a:ea typeface="Fira Code"/>
                <a:cs typeface="Fira Code"/>
                <a:sym typeface="Fira Code"/>
              </a:rPr>
              <a:t>parquet</a:t>
            </a:r>
            <a:r>
              <a:rPr lang="en" sz="1700">
                <a:solidFill>
                  <a:schemeClr val="dk2"/>
                </a:solidFill>
                <a:latin typeface="Fira Code"/>
                <a:ea typeface="Fira Code"/>
                <a:cs typeface="Fira Code"/>
                <a:sym typeface="Fira Code"/>
              </a:rPr>
              <a:t>")</a:t>
            </a:r>
            <a:endParaRPr sz="1700">
              <a:solidFill>
                <a:schemeClr val="dk2"/>
              </a:solidFill>
              <a:latin typeface="Fira Code"/>
              <a:ea typeface="Fira Code"/>
              <a:cs typeface="Fira Code"/>
              <a:sym typeface="Fira Code"/>
            </a:endParaRPr>
          </a:p>
          <a:p>
            <a:pPr indent="0" lvl="0" marL="457200" rtl="0" algn="l">
              <a:lnSpc>
                <a:spcPct val="115000"/>
              </a:lnSpc>
              <a:spcBef>
                <a:spcPts val="0"/>
              </a:spcBef>
              <a:spcAft>
                <a:spcPts val="0"/>
              </a:spcAft>
              <a:buNone/>
            </a:pPr>
            <a:r>
              <a:rPr lang="en" sz="1700">
                <a:solidFill>
                  <a:schemeClr val="dk2"/>
                </a:solidFill>
                <a:latin typeface="Fira Code"/>
                <a:ea typeface="Fira Code"/>
                <a:cs typeface="Fira Code"/>
                <a:sym typeface="Fira Code"/>
              </a:rPr>
              <a:t>.load("/data")</a:t>
            </a:r>
            <a:endParaRPr sz="1500"/>
          </a:p>
        </p:txBody>
      </p:sp>
      <p:sp>
        <p:nvSpPr>
          <p:cNvPr id="1259" name="Google Shape;1259;p177"/>
          <p:cNvSpPr txBox="1"/>
          <p:nvPr>
            <p:ph idx="4294967295" type="title"/>
          </p:nvPr>
        </p:nvSpPr>
        <p:spPr>
          <a:xfrm>
            <a:off x="254760" y="206375"/>
            <a:ext cx="8560500" cy="857400"/>
          </a:xfrm>
          <a:prstGeom prst="rect">
            <a:avLst/>
          </a:prstGeom>
        </p:spPr>
        <p:txBody>
          <a:bodyPr anchorCtr="0" anchor="ctr" bIns="34275" lIns="0" spcFirstLastPara="1" rIns="0" wrap="square" tIns="34275">
            <a:noAutofit/>
          </a:bodyPr>
          <a:lstStyle/>
          <a:p>
            <a:pPr indent="0" lvl="0" marL="0" rtl="0" algn="l">
              <a:spcBef>
                <a:spcPts val="0"/>
              </a:spcBef>
              <a:spcAft>
                <a:spcPts val="0"/>
              </a:spcAft>
              <a:buNone/>
            </a:pPr>
            <a:r>
              <a:rPr lang="en"/>
              <a:t>Get started with Delta using Spark APIs</a:t>
            </a:r>
            <a:endParaRPr/>
          </a:p>
        </p:txBody>
      </p:sp>
      <p:sp>
        <p:nvSpPr>
          <p:cNvPr id="1260" name="Google Shape;1260;p177"/>
          <p:cNvSpPr txBox="1"/>
          <p:nvPr/>
        </p:nvSpPr>
        <p:spPr>
          <a:xfrm>
            <a:off x="916550" y="1045500"/>
            <a:ext cx="3048000" cy="59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dk2"/>
                </a:solidFill>
                <a:latin typeface="Barlow"/>
                <a:ea typeface="Barlow"/>
                <a:cs typeface="Barlow"/>
                <a:sym typeface="Barlow"/>
              </a:rPr>
              <a:t>Instead of </a:t>
            </a:r>
            <a:r>
              <a:rPr b="1" lang="en" sz="2400">
                <a:solidFill>
                  <a:srgbClr val="00B379"/>
                </a:solidFill>
                <a:latin typeface="Courier New"/>
                <a:ea typeface="Courier New"/>
                <a:cs typeface="Courier New"/>
                <a:sym typeface="Courier New"/>
              </a:rPr>
              <a:t>parquet</a:t>
            </a:r>
            <a:r>
              <a:rPr lang="en" sz="2400">
                <a:solidFill>
                  <a:schemeClr val="dk2"/>
                </a:solidFill>
                <a:latin typeface="Source Sans Pro"/>
                <a:ea typeface="Source Sans Pro"/>
                <a:cs typeface="Source Sans Pro"/>
                <a:sym typeface="Source Sans Pro"/>
              </a:rPr>
              <a:t>...</a:t>
            </a:r>
            <a:endParaRPr sz="2400">
              <a:solidFill>
                <a:schemeClr val="dk2"/>
              </a:solidFill>
              <a:latin typeface="Source Sans Pro"/>
              <a:ea typeface="Source Sans Pro"/>
              <a:cs typeface="Source Sans Pro"/>
              <a:sym typeface="Source Sans Pro"/>
            </a:endParaRPr>
          </a:p>
        </p:txBody>
      </p:sp>
      <p:sp>
        <p:nvSpPr>
          <p:cNvPr id="1261" name="Google Shape;1261;p177"/>
          <p:cNvSpPr txBox="1"/>
          <p:nvPr/>
        </p:nvSpPr>
        <p:spPr>
          <a:xfrm>
            <a:off x="5109801" y="1045500"/>
            <a:ext cx="2889000" cy="59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dk2"/>
                </a:solidFill>
                <a:latin typeface="Barlow"/>
                <a:ea typeface="Barlow"/>
                <a:cs typeface="Barlow"/>
                <a:sym typeface="Barlow"/>
              </a:rPr>
              <a:t>… simply say </a:t>
            </a:r>
            <a:r>
              <a:rPr b="1" lang="en" sz="2400">
                <a:solidFill>
                  <a:schemeClr val="accent4"/>
                </a:solidFill>
                <a:latin typeface="Courier New"/>
                <a:ea typeface="Courier New"/>
                <a:cs typeface="Courier New"/>
                <a:sym typeface="Courier New"/>
              </a:rPr>
              <a:t>delta</a:t>
            </a:r>
            <a:endParaRPr sz="2400">
              <a:solidFill>
                <a:schemeClr val="accent4"/>
              </a:solidFill>
              <a:latin typeface="Source Sans Pro"/>
              <a:ea typeface="Source Sans Pro"/>
              <a:cs typeface="Source Sans Pro"/>
              <a:sym typeface="Source Sans Pro"/>
            </a:endParaRPr>
          </a:p>
        </p:txBody>
      </p:sp>
      <p:sp>
        <p:nvSpPr>
          <p:cNvPr id="1262" name="Google Shape;1262;p17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263" name="Google Shape;1263;p177"/>
          <p:cNvSpPr txBox="1"/>
          <p:nvPr/>
        </p:nvSpPr>
        <p:spPr>
          <a:xfrm>
            <a:off x="916550" y="4465500"/>
            <a:ext cx="84624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Barlow"/>
                <a:ea typeface="Barlow"/>
                <a:cs typeface="Barlow"/>
                <a:sym typeface="Barlow"/>
              </a:rPr>
              <a:t>Note: When using Databricks version 8 and above, the default format is delta. Hence no need to mention .format(“delta”)</a:t>
            </a:r>
            <a:endParaRPr sz="1000">
              <a:latin typeface="Barlow"/>
              <a:ea typeface="Barlow"/>
              <a:cs typeface="Barlow"/>
              <a:sym typeface="Barlow"/>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7" name="Shape 1267"/>
        <p:cNvGrpSpPr/>
        <p:nvPr/>
      </p:nvGrpSpPr>
      <p:grpSpPr>
        <a:xfrm>
          <a:off x="0" y="0"/>
          <a:ext cx="0" cy="0"/>
          <a:chOff x="0" y="0"/>
          <a:chExt cx="0" cy="0"/>
        </a:xfrm>
      </p:grpSpPr>
      <p:sp>
        <p:nvSpPr>
          <p:cNvPr id="1268" name="Google Shape;1268;p178"/>
          <p:cNvSpPr/>
          <p:nvPr/>
        </p:nvSpPr>
        <p:spPr>
          <a:xfrm>
            <a:off x="479100" y="2414550"/>
            <a:ext cx="8185800" cy="990900"/>
          </a:xfrm>
          <a:prstGeom prst="roundRect">
            <a:avLst>
              <a:gd fmla="val 9090" name="adj"/>
            </a:avLst>
          </a:prstGeom>
          <a:noFill/>
          <a:ln cap="flat" cmpd="sng" w="2857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114300" marR="114300" rtl="0" algn="l">
              <a:lnSpc>
                <a:spcPct val="150000"/>
              </a:lnSpc>
              <a:spcBef>
                <a:spcPts val="0"/>
              </a:spcBef>
              <a:spcAft>
                <a:spcPts val="0"/>
              </a:spcAft>
              <a:buClr>
                <a:schemeClr val="dk1"/>
              </a:buClr>
              <a:buSzPts val="1100"/>
              <a:buFont typeface="Arial"/>
              <a:buNone/>
            </a:pPr>
            <a:r>
              <a:rPr b="1" lang="en" sz="1500">
                <a:solidFill>
                  <a:srgbClr val="0000FF"/>
                </a:solidFill>
                <a:latin typeface="Fira Code"/>
                <a:ea typeface="Fira Code"/>
                <a:cs typeface="Fira Code"/>
                <a:sym typeface="Fira Code"/>
              </a:rPr>
              <a:t>CONVERT TO DELTA</a:t>
            </a:r>
            <a:r>
              <a:rPr lang="en" sz="1500">
                <a:solidFill>
                  <a:schemeClr val="dk1"/>
                </a:solidFill>
                <a:latin typeface="Fira Code"/>
                <a:ea typeface="Fira Code"/>
                <a:cs typeface="Fira Code"/>
                <a:sym typeface="Fira Code"/>
              </a:rPr>
              <a:t> </a:t>
            </a:r>
            <a:r>
              <a:rPr lang="en" sz="1500">
                <a:solidFill>
                  <a:srgbClr val="0000FF"/>
                </a:solidFill>
                <a:latin typeface="Fira Code"/>
                <a:ea typeface="Fira Code"/>
                <a:cs typeface="Fira Code"/>
                <a:sym typeface="Fira Code"/>
              </a:rPr>
              <a:t>parquet</a:t>
            </a:r>
            <a:r>
              <a:rPr lang="en" sz="1500">
                <a:solidFill>
                  <a:schemeClr val="dk1"/>
                </a:solidFill>
                <a:latin typeface="Fira Code"/>
                <a:ea typeface="Fira Code"/>
                <a:cs typeface="Fira Code"/>
                <a:sym typeface="Fira Code"/>
              </a:rPr>
              <a:t>.`path/to/table` [</a:t>
            </a:r>
            <a:r>
              <a:rPr lang="en" sz="1500">
                <a:solidFill>
                  <a:srgbClr val="0000FF"/>
                </a:solidFill>
                <a:latin typeface="Fira Code"/>
                <a:ea typeface="Fira Code"/>
                <a:cs typeface="Fira Code"/>
                <a:sym typeface="Fira Code"/>
              </a:rPr>
              <a:t>NO STATISTICS</a:t>
            </a:r>
            <a:r>
              <a:rPr lang="en" sz="1500">
                <a:solidFill>
                  <a:schemeClr val="dk1"/>
                </a:solidFill>
                <a:latin typeface="Fira Code"/>
                <a:ea typeface="Fira Code"/>
                <a:cs typeface="Fira Code"/>
                <a:sym typeface="Fira Code"/>
              </a:rPr>
              <a:t>]</a:t>
            </a:r>
            <a:br>
              <a:rPr lang="en" sz="1500">
                <a:solidFill>
                  <a:schemeClr val="dk1"/>
                </a:solidFill>
                <a:latin typeface="Fira Code"/>
                <a:ea typeface="Fira Code"/>
                <a:cs typeface="Fira Code"/>
                <a:sym typeface="Fira Code"/>
              </a:rPr>
            </a:br>
            <a:r>
              <a:rPr lang="en" sz="1500">
                <a:solidFill>
                  <a:schemeClr val="dk1"/>
                </a:solidFill>
                <a:latin typeface="Fira Code"/>
                <a:ea typeface="Fira Code"/>
                <a:cs typeface="Fira Code"/>
                <a:sym typeface="Fira Code"/>
              </a:rPr>
              <a:t>[</a:t>
            </a:r>
            <a:r>
              <a:rPr lang="en" sz="1500">
                <a:solidFill>
                  <a:srgbClr val="0000FF"/>
                </a:solidFill>
                <a:latin typeface="Fira Code"/>
                <a:ea typeface="Fira Code"/>
                <a:cs typeface="Fira Code"/>
                <a:sym typeface="Fira Code"/>
              </a:rPr>
              <a:t>PARTITIONED BY</a:t>
            </a:r>
            <a:r>
              <a:rPr lang="en" sz="1500">
                <a:solidFill>
                  <a:schemeClr val="dk1"/>
                </a:solidFill>
                <a:latin typeface="Fira Code"/>
                <a:ea typeface="Fira Code"/>
                <a:cs typeface="Fira Code"/>
                <a:sym typeface="Fira Code"/>
              </a:rPr>
              <a:t> (col_name1 </a:t>
            </a:r>
            <a:r>
              <a:rPr lang="en" sz="1500">
                <a:solidFill>
                  <a:srgbClr val="0000FF"/>
                </a:solidFill>
                <a:latin typeface="Fira Code"/>
                <a:ea typeface="Fira Code"/>
                <a:cs typeface="Fira Code"/>
                <a:sym typeface="Fira Code"/>
              </a:rPr>
              <a:t>col_type1</a:t>
            </a:r>
            <a:r>
              <a:rPr lang="en" sz="1500">
                <a:solidFill>
                  <a:schemeClr val="dk1"/>
                </a:solidFill>
                <a:latin typeface="Fira Code"/>
                <a:ea typeface="Fira Code"/>
                <a:cs typeface="Fira Code"/>
                <a:sym typeface="Fira Code"/>
              </a:rPr>
              <a:t>, col_name2 </a:t>
            </a:r>
            <a:r>
              <a:rPr lang="en" sz="1500">
                <a:solidFill>
                  <a:srgbClr val="0000FF"/>
                </a:solidFill>
                <a:latin typeface="Fira Code"/>
                <a:ea typeface="Fira Code"/>
                <a:cs typeface="Fira Code"/>
                <a:sym typeface="Fira Code"/>
              </a:rPr>
              <a:t>col_type2</a:t>
            </a:r>
            <a:r>
              <a:rPr lang="en" sz="1500">
                <a:solidFill>
                  <a:schemeClr val="dk1"/>
                </a:solidFill>
                <a:latin typeface="Fira Code"/>
                <a:ea typeface="Fira Code"/>
                <a:cs typeface="Fira Code"/>
                <a:sym typeface="Fira Code"/>
              </a:rPr>
              <a:t>, ...)]</a:t>
            </a:r>
            <a:endParaRPr sz="1300">
              <a:latin typeface="Fira Code"/>
              <a:ea typeface="Fira Code"/>
              <a:cs typeface="Fira Code"/>
              <a:sym typeface="Fira Code"/>
            </a:endParaRPr>
          </a:p>
        </p:txBody>
      </p:sp>
      <p:sp>
        <p:nvSpPr>
          <p:cNvPr id="1269" name="Google Shape;1269;p17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Using Delta with your existing Parquet Tables</a:t>
            </a:r>
            <a:endParaRPr/>
          </a:p>
        </p:txBody>
      </p:sp>
      <p:sp>
        <p:nvSpPr>
          <p:cNvPr id="1270" name="Google Shape;1270;p178"/>
          <p:cNvSpPr txBox="1"/>
          <p:nvPr/>
        </p:nvSpPr>
        <p:spPr>
          <a:xfrm>
            <a:off x="479100" y="1738050"/>
            <a:ext cx="5627700" cy="59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dk1"/>
                </a:solidFill>
                <a:latin typeface="Barlow"/>
                <a:ea typeface="Barlow"/>
                <a:cs typeface="Barlow"/>
                <a:sym typeface="Barlow"/>
              </a:rPr>
              <a:t>Step 1: Convert </a:t>
            </a:r>
            <a:r>
              <a:rPr b="1" lang="en" sz="2400">
                <a:solidFill>
                  <a:srgbClr val="00B379"/>
                </a:solidFill>
                <a:latin typeface="Courier New"/>
                <a:ea typeface="Courier New"/>
                <a:cs typeface="Courier New"/>
                <a:sym typeface="Courier New"/>
              </a:rPr>
              <a:t>Parquet</a:t>
            </a:r>
            <a:r>
              <a:rPr lang="en" sz="2400">
                <a:solidFill>
                  <a:schemeClr val="dk1"/>
                </a:solidFill>
                <a:latin typeface="Source Sans Pro"/>
                <a:ea typeface="Source Sans Pro"/>
                <a:cs typeface="Source Sans Pro"/>
                <a:sym typeface="Source Sans Pro"/>
              </a:rPr>
              <a:t> </a:t>
            </a:r>
            <a:r>
              <a:rPr lang="en" sz="2400">
                <a:solidFill>
                  <a:schemeClr val="dk1"/>
                </a:solidFill>
                <a:latin typeface="Barlow"/>
                <a:ea typeface="Barlow"/>
                <a:cs typeface="Barlow"/>
                <a:sym typeface="Barlow"/>
              </a:rPr>
              <a:t>to</a:t>
            </a:r>
            <a:r>
              <a:rPr lang="en" sz="2400">
                <a:solidFill>
                  <a:schemeClr val="dk1"/>
                </a:solidFill>
                <a:latin typeface="Source Sans Pro"/>
                <a:ea typeface="Source Sans Pro"/>
                <a:cs typeface="Source Sans Pro"/>
                <a:sym typeface="Source Sans Pro"/>
              </a:rPr>
              <a:t> </a:t>
            </a:r>
            <a:r>
              <a:rPr b="1" lang="en" sz="2400">
                <a:solidFill>
                  <a:srgbClr val="1EA3B5"/>
                </a:solidFill>
                <a:latin typeface="Courier New"/>
                <a:ea typeface="Courier New"/>
                <a:cs typeface="Courier New"/>
                <a:sym typeface="Courier New"/>
              </a:rPr>
              <a:t>Delta</a:t>
            </a:r>
            <a:r>
              <a:rPr lang="en" sz="2400">
                <a:solidFill>
                  <a:schemeClr val="dk1"/>
                </a:solidFill>
                <a:latin typeface="Source Sans Pro"/>
                <a:ea typeface="Source Sans Pro"/>
                <a:cs typeface="Source Sans Pro"/>
                <a:sym typeface="Source Sans Pro"/>
              </a:rPr>
              <a:t> </a:t>
            </a:r>
            <a:r>
              <a:rPr lang="en" sz="2400">
                <a:solidFill>
                  <a:schemeClr val="dk1"/>
                </a:solidFill>
                <a:latin typeface="Barlow"/>
                <a:ea typeface="Barlow"/>
                <a:cs typeface="Barlow"/>
                <a:sym typeface="Barlow"/>
              </a:rPr>
              <a:t>Tables</a:t>
            </a:r>
            <a:endParaRPr sz="2400">
              <a:solidFill>
                <a:schemeClr val="dk1"/>
              </a:solidFill>
              <a:latin typeface="Barlow"/>
              <a:ea typeface="Barlow"/>
              <a:cs typeface="Barlow"/>
              <a:sym typeface="Barlow"/>
            </a:endParaRPr>
          </a:p>
        </p:txBody>
      </p:sp>
      <p:sp>
        <p:nvSpPr>
          <p:cNvPr id="1271" name="Google Shape;1271;p17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800"/>
              <a:buFont typeface="Calibri"/>
              <a:buNone/>
            </a:pPr>
            <a:fld id="{00000000-1234-1234-1234-123412341234}" type="slidenum">
              <a:rPr lang="en"/>
              <a:t>‹#›</a:t>
            </a:fld>
            <a:endParaRPr/>
          </a:p>
        </p:txBody>
      </p:sp>
      <p:sp>
        <p:nvSpPr>
          <p:cNvPr id="1272" name="Google Shape;1272;p178"/>
          <p:cNvSpPr txBox="1"/>
          <p:nvPr/>
        </p:nvSpPr>
        <p:spPr>
          <a:xfrm>
            <a:off x="1973050" y="4462700"/>
            <a:ext cx="6728100" cy="346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050" u="sng">
                <a:solidFill>
                  <a:schemeClr val="hlink"/>
                </a:solidFill>
                <a:latin typeface="Barlow"/>
                <a:ea typeface="Barlow"/>
                <a:cs typeface="Barlow"/>
                <a:sym typeface="Barlow"/>
                <a:hlinkClick r:id="rId3"/>
              </a:rPr>
              <a:t>https://docs.microsoft.com/en-us/azure/databricks/spark/latest/spark-sql/language-manual/delta-convert-to-delta</a:t>
            </a:r>
            <a:endParaRPr i="1" sz="1050">
              <a:latin typeface="Barlow"/>
              <a:ea typeface="Barlow"/>
              <a:cs typeface="Barlow"/>
              <a:sym typeface="Barlow"/>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6" name="Shape 1276"/>
        <p:cNvGrpSpPr/>
        <p:nvPr/>
      </p:nvGrpSpPr>
      <p:grpSpPr>
        <a:xfrm>
          <a:off x="0" y="0"/>
          <a:ext cx="0" cy="0"/>
          <a:chOff x="0" y="0"/>
          <a:chExt cx="0" cy="0"/>
        </a:xfrm>
      </p:grpSpPr>
      <p:sp>
        <p:nvSpPr>
          <p:cNvPr id="1277" name="Google Shape;1277;p179"/>
          <p:cNvSpPr/>
          <p:nvPr/>
        </p:nvSpPr>
        <p:spPr>
          <a:xfrm>
            <a:off x="479100" y="2229263"/>
            <a:ext cx="8185800" cy="1310700"/>
          </a:xfrm>
          <a:prstGeom prst="roundRect">
            <a:avLst>
              <a:gd fmla="val 9090" name="adj"/>
            </a:avLst>
          </a:prstGeom>
          <a:noFill/>
          <a:ln cap="flat" cmpd="sng" w="2857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114300" marR="114300" rtl="0" algn="l">
              <a:lnSpc>
                <a:spcPct val="150000"/>
              </a:lnSpc>
              <a:spcBef>
                <a:spcPts val="0"/>
              </a:spcBef>
              <a:spcAft>
                <a:spcPts val="0"/>
              </a:spcAft>
              <a:buNone/>
            </a:pPr>
            <a:r>
              <a:rPr b="1" lang="en" sz="1600">
                <a:solidFill>
                  <a:srgbClr val="0000FF"/>
                </a:solidFill>
                <a:latin typeface="Fira Code"/>
                <a:ea typeface="Fira Code"/>
                <a:cs typeface="Fira Code"/>
                <a:sym typeface="Fira Code"/>
              </a:rPr>
              <a:t>OPTIMIZE</a:t>
            </a:r>
            <a:r>
              <a:rPr b="1" lang="en" sz="1600">
                <a:solidFill>
                  <a:schemeClr val="dk1"/>
                </a:solidFill>
                <a:latin typeface="Fira Code"/>
                <a:ea typeface="Fira Code"/>
                <a:cs typeface="Fira Code"/>
                <a:sym typeface="Fira Code"/>
              </a:rPr>
              <a:t> events</a:t>
            </a:r>
            <a:br>
              <a:rPr lang="en" sz="1600">
                <a:solidFill>
                  <a:schemeClr val="dk1"/>
                </a:solidFill>
                <a:latin typeface="Fira Code"/>
                <a:ea typeface="Fira Code"/>
                <a:cs typeface="Fira Code"/>
                <a:sym typeface="Fira Code"/>
              </a:rPr>
            </a:br>
            <a:r>
              <a:rPr lang="en" sz="1600">
                <a:solidFill>
                  <a:srgbClr val="0000FF"/>
                </a:solidFill>
                <a:latin typeface="Fira Code"/>
                <a:ea typeface="Fira Code"/>
                <a:cs typeface="Fira Code"/>
                <a:sym typeface="Fira Code"/>
              </a:rPr>
              <a:t>WHERE</a:t>
            </a:r>
            <a:r>
              <a:rPr lang="en" sz="1600">
                <a:solidFill>
                  <a:schemeClr val="dk1"/>
                </a:solidFill>
                <a:latin typeface="Fira Code"/>
                <a:ea typeface="Fira Code"/>
                <a:cs typeface="Fira Code"/>
                <a:sym typeface="Fira Code"/>
              </a:rPr>
              <a:t> date &gt;= current_timestamp() - </a:t>
            </a:r>
            <a:r>
              <a:rPr lang="en" sz="1600">
                <a:solidFill>
                  <a:srgbClr val="0000FF"/>
                </a:solidFill>
                <a:latin typeface="Fira Code"/>
                <a:ea typeface="Fira Code"/>
                <a:cs typeface="Fira Code"/>
                <a:sym typeface="Fira Code"/>
              </a:rPr>
              <a:t>INTERVAL</a:t>
            </a:r>
            <a:r>
              <a:rPr lang="en" sz="1600">
                <a:solidFill>
                  <a:schemeClr val="dk1"/>
                </a:solidFill>
                <a:latin typeface="Fira Code"/>
                <a:ea typeface="Fira Code"/>
                <a:cs typeface="Fira Code"/>
                <a:sym typeface="Fira Code"/>
              </a:rPr>
              <a:t> 1 </a:t>
            </a:r>
            <a:r>
              <a:rPr lang="en" sz="1600">
                <a:solidFill>
                  <a:srgbClr val="0000FF"/>
                </a:solidFill>
                <a:latin typeface="Fira Code"/>
                <a:ea typeface="Fira Code"/>
                <a:cs typeface="Fira Code"/>
                <a:sym typeface="Fira Code"/>
              </a:rPr>
              <a:t>day</a:t>
            </a:r>
            <a:br>
              <a:rPr lang="en" sz="1600">
                <a:solidFill>
                  <a:schemeClr val="dk1"/>
                </a:solidFill>
                <a:latin typeface="Fira Code"/>
                <a:ea typeface="Fira Code"/>
                <a:cs typeface="Fira Code"/>
                <a:sym typeface="Fira Code"/>
              </a:rPr>
            </a:br>
            <a:r>
              <a:rPr lang="en" sz="1600">
                <a:solidFill>
                  <a:srgbClr val="0000FF"/>
                </a:solidFill>
                <a:latin typeface="Fira Code"/>
                <a:ea typeface="Fira Code"/>
                <a:cs typeface="Fira Code"/>
                <a:sym typeface="Fira Code"/>
              </a:rPr>
              <a:t>ZORDER BY</a:t>
            </a:r>
            <a:r>
              <a:rPr lang="en" sz="1600">
                <a:solidFill>
                  <a:schemeClr val="dk1"/>
                </a:solidFill>
                <a:latin typeface="Fira Code"/>
                <a:ea typeface="Fira Code"/>
                <a:cs typeface="Fira Code"/>
                <a:sym typeface="Fira Code"/>
              </a:rPr>
              <a:t> (eventType)</a:t>
            </a:r>
            <a:endParaRPr sz="1400">
              <a:latin typeface="Fira Code"/>
              <a:ea typeface="Fira Code"/>
              <a:cs typeface="Fira Code"/>
              <a:sym typeface="Fira Code"/>
            </a:endParaRPr>
          </a:p>
        </p:txBody>
      </p:sp>
      <p:sp>
        <p:nvSpPr>
          <p:cNvPr id="1278" name="Google Shape;1278;p17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Using Delta with your existing Parquet Tables</a:t>
            </a:r>
            <a:endParaRPr/>
          </a:p>
        </p:txBody>
      </p:sp>
      <p:sp>
        <p:nvSpPr>
          <p:cNvPr id="1279" name="Google Shape;1279;p179"/>
          <p:cNvSpPr txBox="1"/>
          <p:nvPr/>
        </p:nvSpPr>
        <p:spPr>
          <a:xfrm>
            <a:off x="479100" y="1603538"/>
            <a:ext cx="7692600" cy="54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dk1"/>
                </a:solidFill>
                <a:latin typeface="Barlow"/>
                <a:ea typeface="Barlow"/>
                <a:cs typeface="Barlow"/>
                <a:sym typeface="Barlow"/>
              </a:rPr>
              <a:t>Step 2: Optimize layout for fast queries</a:t>
            </a:r>
            <a:endParaRPr sz="2400">
              <a:solidFill>
                <a:schemeClr val="dk1"/>
              </a:solidFill>
              <a:latin typeface="Barlow"/>
              <a:ea typeface="Barlow"/>
              <a:cs typeface="Barlow"/>
              <a:sym typeface="Barlow"/>
            </a:endParaRPr>
          </a:p>
        </p:txBody>
      </p:sp>
      <p:sp>
        <p:nvSpPr>
          <p:cNvPr id="1280" name="Google Shape;1280;p17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800"/>
              <a:buFont typeface="Calibri"/>
              <a:buNone/>
            </a:pPr>
            <a:fld id="{00000000-1234-1234-1234-123412341234}" type="slidenum">
              <a:rPr lang="en"/>
              <a:t>‹#›</a:t>
            </a:fld>
            <a:endParaRPr/>
          </a:p>
        </p:txBody>
      </p:sp>
      <p:sp>
        <p:nvSpPr>
          <p:cNvPr id="1281" name="Google Shape;1281;p179"/>
          <p:cNvSpPr txBox="1"/>
          <p:nvPr/>
        </p:nvSpPr>
        <p:spPr>
          <a:xfrm>
            <a:off x="3011875" y="4767500"/>
            <a:ext cx="54204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200" u="sng">
                <a:solidFill>
                  <a:schemeClr val="hlink"/>
                </a:solidFill>
                <a:latin typeface="Barlow"/>
                <a:ea typeface="Barlow"/>
                <a:cs typeface="Barlow"/>
                <a:sym typeface="Barlow"/>
                <a:hlinkClick r:id="rId3"/>
              </a:rPr>
              <a:t>https://docs.microsoft.com/en-us/azure/databricks/delta/optimizations/file-mgmt</a:t>
            </a:r>
            <a:endParaRPr i="1" sz="1200">
              <a:latin typeface="Barlow"/>
              <a:ea typeface="Barlow"/>
              <a:cs typeface="Barlow"/>
              <a:sym typeface="Barlow"/>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5" name="Shape 1285"/>
        <p:cNvGrpSpPr/>
        <p:nvPr/>
      </p:nvGrpSpPr>
      <p:grpSpPr>
        <a:xfrm>
          <a:off x="0" y="0"/>
          <a:ext cx="0" cy="0"/>
          <a:chOff x="0" y="0"/>
          <a:chExt cx="0" cy="0"/>
        </a:xfrm>
      </p:grpSpPr>
      <p:sp>
        <p:nvSpPr>
          <p:cNvPr id="1286" name="Google Shape;1286;p180"/>
          <p:cNvSpPr txBox="1"/>
          <p:nvPr>
            <p:ph type="title"/>
          </p:nvPr>
        </p:nvSpPr>
        <p:spPr>
          <a:xfrm>
            <a:off x="345737" y="2074667"/>
            <a:ext cx="8169600" cy="994200"/>
          </a:xfrm>
          <a:prstGeom prst="rect">
            <a:avLst/>
          </a:prstGeom>
        </p:spPr>
        <p:txBody>
          <a:bodyPr anchorCtr="0" anchor="ctr" bIns="45700" lIns="0" spcFirstLastPara="1" rIns="0" wrap="square" tIns="45700">
            <a:noAutofit/>
          </a:bodyPr>
          <a:lstStyle/>
          <a:p>
            <a:pPr indent="0" lvl="0" marL="0" rtl="0" algn="l">
              <a:spcBef>
                <a:spcPts val="0"/>
              </a:spcBef>
              <a:spcAft>
                <a:spcPts val="0"/>
              </a:spcAft>
              <a:buNone/>
            </a:pPr>
            <a:r>
              <a:rPr lang="en"/>
              <a:t>Hands on workshop</a:t>
            </a:r>
            <a:endParaRPr/>
          </a:p>
        </p:txBody>
      </p:sp>
      <p:sp>
        <p:nvSpPr>
          <p:cNvPr id="1287" name="Google Shape;1287;p18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1" name="Shape 1291"/>
        <p:cNvGrpSpPr/>
        <p:nvPr/>
      </p:nvGrpSpPr>
      <p:grpSpPr>
        <a:xfrm>
          <a:off x="0" y="0"/>
          <a:ext cx="0" cy="0"/>
          <a:chOff x="0" y="0"/>
          <a:chExt cx="0" cy="0"/>
        </a:xfrm>
      </p:grpSpPr>
      <p:sp>
        <p:nvSpPr>
          <p:cNvPr id="1292" name="Google Shape;1292;p181"/>
          <p:cNvSpPr txBox="1"/>
          <p:nvPr>
            <p:ph type="title"/>
          </p:nvPr>
        </p:nvSpPr>
        <p:spPr>
          <a:xfrm>
            <a:off x="345735" y="2074663"/>
            <a:ext cx="8169600" cy="994200"/>
          </a:xfrm>
          <a:prstGeom prst="rect">
            <a:avLst/>
          </a:prstGeom>
        </p:spPr>
        <p:txBody>
          <a:bodyPr anchorCtr="0" anchor="ctr" bIns="34275" lIns="0" spcFirstLastPara="1" rIns="0" wrap="square" tIns="34275">
            <a:noAutofit/>
          </a:bodyPr>
          <a:lstStyle/>
          <a:p>
            <a:pPr indent="0" lvl="0" marL="0" rtl="0" algn="l">
              <a:spcBef>
                <a:spcPts val="0"/>
              </a:spcBef>
              <a:spcAft>
                <a:spcPts val="0"/>
              </a:spcAft>
              <a:buNone/>
            </a:pPr>
            <a:r>
              <a:rPr lang="en"/>
              <a:t>How MERGE works</a:t>
            </a:r>
            <a:endParaRPr/>
          </a:p>
        </p:txBody>
      </p:sp>
      <p:sp>
        <p:nvSpPr>
          <p:cNvPr id="1293" name="Google Shape;1293;p18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8" name="Shape 1298"/>
        <p:cNvGrpSpPr/>
        <p:nvPr/>
      </p:nvGrpSpPr>
      <p:grpSpPr>
        <a:xfrm>
          <a:off x="0" y="0"/>
          <a:ext cx="0" cy="0"/>
          <a:chOff x="0" y="0"/>
          <a:chExt cx="0" cy="0"/>
        </a:xfrm>
      </p:grpSpPr>
      <p:sp>
        <p:nvSpPr>
          <p:cNvPr id="1299" name="Google Shape;1299;p18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What feature are we  talking about?</a:t>
            </a:r>
            <a:endParaRPr>
              <a:solidFill>
                <a:schemeClr val="dk1"/>
              </a:solidFill>
            </a:endParaRPr>
          </a:p>
        </p:txBody>
      </p:sp>
      <p:sp>
        <p:nvSpPr>
          <p:cNvPr id="1300" name="Google Shape;1300;p18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114300" marR="114300" rtl="0" algn="l">
              <a:lnSpc>
                <a:spcPct val="150000"/>
              </a:lnSpc>
              <a:spcBef>
                <a:spcPts val="0"/>
              </a:spcBef>
              <a:spcAft>
                <a:spcPts val="0"/>
              </a:spcAft>
              <a:buClr>
                <a:schemeClr val="dk1"/>
              </a:buClr>
              <a:buSzPts val="1100"/>
              <a:buFont typeface="Arial"/>
              <a:buNone/>
            </a:pPr>
            <a:r>
              <a:rPr lang="en" sz="1600">
                <a:solidFill>
                  <a:schemeClr val="dk1"/>
                </a:solidFill>
                <a:latin typeface="Fira Code"/>
                <a:ea typeface="Fira Code"/>
                <a:cs typeface="Fira Code"/>
                <a:sym typeface="Fira Code"/>
              </a:rPr>
              <a:t>MERGE </a:t>
            </a:r>
            <a:r>
              <a:rPr b="1" lang="en" sz="1800">
                <a:solidFill>
                  <a:srgbClr val="00B379"/>
                </a:solidFill>
                <a:latin typeface="Fira Code"/>
                <a:ea typeface="Fira Code"/>
                <a:cs typeface="Fira Code"/>
                <a:sym typeface="Fira Code"/>
              </a:rPr>
              <a:t>INTO</a:t>
            </a:r>
            <a:r>
              <a:rPr lang="en" sz="1600">
                <a:solidFill>
                  <a:schemeClr val="dk1"/>
                </a:solidFill>
                <a:latin typeface="Fira Code"/>
                <a:ea typeface="Fira Code"/>
                <a:cs typeface="Fira Code"/>
                <a:sym typeface="Fira Code"/>
              </a:rPr>
              <a:t> customers    </a:t>
            </a:r>
            <a:r>
              <a:rPr b="1" lang="en" sz="1600">
                <a:solidFill>
                  <a:srgbClr val="1EA3B5"/>
                </a:solidFill>
                <a:latin typeface="Fira Code"/>
                <a:ea typeface="Fira Code"/>
                <a:cs typeface="Fira Code"/>
                <a:sym typeface="Fira Code"/>
              </a:rPr>
              <a:t>-- Delta table</a:t>
            </a:r>
            <a:br>
              <a:rPr lang="en" sz="1600">
                <a:solidFill>
                  <a:schemeClr val="dk1"/>
                </a:solidFill>
                <a:latin typeface="Fira Code"/>
                <a:ea typeface="Fira Code"/>
                <a:cs typeface="Fira Code"/>
                <a:sym typeface="Fira Code"/>
              </a:rPr>
            </a:br>
            <a:r>
              <a:rPr b="1" lang="en" sz="1800">
                <a:solidFill>
                  <a:srgbClr val="00B379"/>
                </a:solidFill>
                <a:latin typeface="Fira Code"/>
                <a:ea typeface="Fira Code"/>
                <a:cs typeface="Fira Code"/>
                <a:sym typeface="Fira Code"/>
              </a:rPr>
              <a:t>USING</a:t>
            </a:r>
            <a:r>
              <a:rPr lang="en" sz="1600">
                <a:solidFill>
                  <a:schemeClr val="dk1"/>
                </a:solidFill>
                <a:latin typeface="Fira Code"/>
                <a:ea typeface="Fira Code"/>
                <a:cs typeface="Fira Code"/>
                <a:sym typeface="Fira Code"/>
              </a:rPr>
              <a:t> updates</a:t>
            </a:r>
            <a:br>
              <a:rPr lang="en" sz="1600">
                <a:solidFill>
                  <a:schemeClr val="dk1"/>
                </a:solidFill>
                <a:latin typeface="Fira Code"/>
                <a:ea typeface="Fira Code"/>
                <a:cs typeface="Fira Code"/>
                <a:sym typeface="Fira Code"/>
              </a:rPr>
            </a:br>
            <a:r>
              <a:rPr b="1" lang="en" sz="1800">
                <a:solidFill>
                  <a:srgbClr val="00B379"/>
                </a:solidFill>
                <a:latin typeface="Fira Code"/>
                <a:ea typeface="Fira Code"/>
                <a:cs typeface="Fira Code"/>
                <a:sym typeface="Fira Code"/>
              </a:rPr>
              <a:t>ON</a:t>
            </a:r>
            <a:r>
              <a:rPr lang="en" sz="1600">
                <a:solidFill>
                  <a:schemeClr val="dk1"/>
                </a:solidFill>
                <a:latin typeface="Fira Code"/>
                <a:ea typeface="Fira Code"/>
                <a:cs typeface="Fira Code"/>
                <a:sym typeface="Fira Code"/>
              </a:rPr>
              <a:t> customers.customerId = source.customerId</a:t>
            </a:r>
            <a:br>
              <a:rPr lang="en" sz="1600">
                <a:solidFill>
                  <a:schemeClr val="dk1"/>
                </a:solidFill>
                <a:latin typeface="Fira Code"/>
                <a:ea typeface="Fira Code"/>
                <a:cs typeface="Fira Code"/>
                <a:sym typeface="Fira Code"/>
              </a:rPr>
            </a:br>
            <a:r>
              <a:rPr b="1" lang="en" sz="1800">
                <a:solidFill>
                  <a:srgbClr val="00B379"/>
                </a:solidFill>
                <a:latin typeface="Fira Code"/>
                <a:ea typeface="Fira Code"/>
                <a:cs typeface="Fira Code"/>
                <a:sym typeface="Fira Code"/>
              </a:rPr>
              <a:t>WHEN</a:t>
            </a:r>
            <a:r>
              <a:rPr lang="en" sz="1600">
                <a:solidFill>
                  <a:schemeClr val="dk1"/>
                </a:solidFill>
                <a:latin typeface="Fira Code"/>
                <a:ea typeface="Fira Code"/>
                <a:cs typeface="Fira Code"/>
                <a:sym typeface="Fira Code"/>
              </a:rPr>
              <a:t> MATCHED </a:t>
            </a:r>
            <a:r>
              <a:rPr b="1" lang="en" sz="1800">
                <a:solidFill>
                  <a:srgbClr val="00B379"/>
                </a:solidFill>
                <a:latin typeface="Fira Code"/>
                <a:ea typeface="Fira Code"/>
                <a:cs typeface="Fira Code"/>
                <a:sym typeface="Fira Code"/>
              </a:rPr>
              <a:t>THEN</a:t>
            </a:r>
            <a:br>
              <a:rPr lang="en" sz="1600">
                <a:solidFill>
                  <a:schemeClr val="dk1"/>
                </a:solidFill>
                <a:latin typeface="Fira Code"/>
                <a:ea typeface="Fira Code"/>
                <a:cs typeface="Fira Code"/>
                <a:sym typeface="Fira Code"/>
              </a:rPr>
            </a:br>
            <a:r>
              <a:rPr lang="en" sz="1600">
                <a:solidFill>
                  <a:schemeClr val="dk1"/>
                </a:solidFill>
                <a:latin typeface="Fira Code"/>
                <a:ea typeface="Fira Code"/>
                <a:cs typeface="Fira Code"/>
                <a:sym typeface="Fira Code"/>
              </a:rPr>
              <a:t>    </a:t>
            </a:r>
            <a:r>
              <a:rPr b="1" lang="en" sz="1800">
                <a:solidFill>
                  <a:srgbClr val="00B379"/>
                </a:solidFill>
                <a:latin typeface="Fira Code"/>
                <a:ea typeface="Fira Code"/>
                <a:cs typeface="Fira Code"/>
                <a:sym typeface="Fira Code"/>
              </a:rPr>
              <a:t>UPDATE</a:t>
            </a:r>
            <a:r>
              <a:rPr b="1" lang="en" sz="1800">
                <a:solidFill>
                  <a:schemeClr val="dk1"/>
                </a:solidFill>
                <a:latin typeface="Fira Code"/>
                <a:ea typeface="Fira Code"/>
                <a:cs typeface="Fira Code"/>
                <a:sym typeface="Fira Code"/>
              </a:rPr>
              <a:t> </a:t>
            </a:r>
            <a:r>
              <a:rPr b="1" lang="en" sz="1800">
                <a:solidFill>
                  <a:srgbClr val="00B379"/>
                </a:solidFill>
                <a:latin typeface="Fira Code"/>
                <a:ea typeface="Fira Code"/>
                <a:cs typeface="Fira Code"/>
                <a:sym typeface="Fira Code"/>
              </a:rPr>
              <a:t>SET</a:t>
            </a:r>
            <a:r>
              <a:rPr lang="en" sz="1600">
                <a:solidFill>
                  <a:schemeClr val="dk1"/>
                </a:solidFill>
                <a:latin typeface="Fira Code"/>
                <a:ea typeface="Fira Code"/>
                <a:cs typeface="Fira Code"/>
                <a:sym typeface="Fira Code"/>
              </a:rPr>
              <a:t> address = updates.address</a:t>
            </a:r>
            <a:br>
              <a:rPr lang="en" sz="1600">
                <a:solidFill>
                  <a:schemeClr val="dk1"/>
                </a:solidFill>
                <a:latin typeface="Fira Code"/>
                <a:ea typeface="Fira Code"/>
                <a:cs typeface="Fira Code"/>
                <a:sym typeface="Fira Code"/>
              </a:rPr>
            </a:br>
            <a:r>
              <a:rPr b="1" lang="en" sz="1800">
                <a:solidFill>
                  <a:srgbClr val="00B379"/>
                </a:solidFill>
                <a:latin typeface="Fira Code"/>
                <a:ea typeface="Fira Code"/>
                <a:cs typeface="Fira Code"/>
                <a:sym typeface="Fira Code"/>
              </a:rPr>
              <a:t>WHEN</a:t>
            </a:r>
            <a:r>
              <a:rPr b="1" lang="en" sz="1800">
                <a:solidFill>
                  <a:schemeClr val="dk1"/>
                </a:solidFill>
                <a:latin typeface="Fira Code"/>
                <a:ea typeface="Fira Code"/>
                <a:cs typeface="Fira Code"/>
                <a:sym typeface="Fira Code"/>
              </a:rPr>
              <a:t> </a:t>
            </a:r>
            <a:r>
              <a:rPr b="1" lang="en" sz="1800">
                <a:solidFill>
                  <a:srgbClr val="00B379"/>
                </a:solidFill>
                <a:latin typeface="Fira Code"/>
                <a:ea typeface="Fira Code"/>
                <a:cs typeface="Fira Code"/>
                <a:sym typeface="Fira Code"/>
              </a:rPr>
              <a:t>NOT</a:t>
            </a:r>
            <a:r>
              <a:rPr lang="en" sz="1600">
                <a:solidFill>
                  <a:schemeClr val="dk1"/>
                </a:solidFill>
                <a:latin typeface="Fira Code"/>
                <a:ea typeface="Fira Code"/>
                <a:cs typeface="Fira Code"/>
                <a:sym typeface="Fira Code"/>
              </a:rPr>
              <a:t> MATCHED</a:t>
            </a:r>
            <a:br>
              <a:rPr lang="en" sz="1600">
                <a:solidFill>
                  <a:schemeClr val="dk1"/>
                </a:solidFill>
                <a:latin typeface="Fira Code"/>
                <a:ea typeface="Fira Code"/>
                <a:cs typeface="Fira Code"/>
                <a:sym typeface="Fira Code"/>
              </a:rPr>
            </a:br>
            <a:r>
              <a:rPr lang="en" sz="1600">
                <a:solidFill>
                  <a:schemeClr val="dk1"/>
                </a:solidFill>
                <a:latin typeface="Fira Code"/>
                <a:ea typeface="Fira Code"/>
                <a:cs typeface="Fira Code"/>
                <a:sym typeface="Fira Code"/>
              </a:rPr>
              <a:t>  </a:t>
            </a:r>
            <a:r>
              <a:rPr lang="en" sz="1600">
                <a:solidFill>
                  <a:srgbClr val="00B379"/>
                </a:solidFill>
                <a:latin typeface="Fira Code"/>
                <a:ea typeface="Fira Code"/>
                <a:cs typeface="Fira Code"/>
                <a:sym typeface="Fira Code"/>
              </a:rPr>
              <a:t>  </a:t>
            </a:r>
            <a:r>
              <a:rPr b="1" lang="en" sz="1800">
                <a:solidFill>
                  <a:srgbClr val="00B379"/>
                </a:solidFill>
                <a:latin typeface="Fira Code"/>
                <a:ea typeface="Fira Code"/>
                <a:cs typeface="Fira Code"/>
                <a:sym typeface="Fira Code"/>
              </a:rPr>
              <a:t>THEN INSERT</a:t>
            </a:r>
            <a:r>
              <a:rPr lang="en" sz="1600">
                <a:solidFill>
                  <a:srgbClr val="00B379"/>
                </a:solidFill>
                <a:latin typeface="Fira Code"/>
                <a:ea typeface="Fira Code"/>
                <a:cs typeface="Fira Code"/>
                <a:sym typeface="Fira Code"/>
              </a:rPr>
              <a:t> </a:t>
            </a:r>
            <a:r>
              <a:rPr lang="en" sz="1600">
                <a:solidFill>
                  <a:schemeClr val="dk1"/>
                </a:solidFill>
                <a:latin typeface="Fira Code"/>
                <a:ea typeface="Fira Code"/>
                <a:cs typeface="Fira Code"/>
                <a:sym typeface="Fira Code"/>
              </a:rPr>
              <a:t>(customerId, address) </a:t>
            </a:r>
            <a:r>
              <a:rPr b="1" lang="en" sz="1800">
                <a:solidFill>
                  <a:srgbClr val="00B379"/>
                </a:solidFill>
                <a:latin typeface="Fira Code"/>
                <a:ea typeface="Fira Code"/>
                <a:cs typeface="Fira Code"/>
                <a:sym typeface="Fira Code"/>
              </a:rPr>
              <a:t>VALUES</a:t>
            </a:r>
            <a:r>
              <a:rPr lang="en" sz="1600">
                <a:solidFill>
                  <a:srgbClr val="00B379"/>
                </a:solidFill>
                <a:latin typeface="Fira Code"/>
                <a:ea typeface="Fira Code"/>
                <a:cs typeface="Fira Code"/>
                <a:sym typeface="Fira Code"/>
              </a:rPr>
              <a:t> </a:t>
            </a:r>
            <a:r>
              <a:rPr lang="en" sz="1600">
                <a:solidFill>
                  <a:schemeClr val="dk1"/>
                </a:solidFill>
                <a:latin typeface="Fira Code"/>
                <a:ea typeface="Fira Code"/>
                <a:cs typeface="Fira Code"/>
                <a:sym typeface="Fira Code"/>
              </a:rPr>
              <a:t>(updates.customerId, updates.address)</a:t>
            </a:r>
            <a:endParaRPr sz="1600">
              <a:solidFill>
                <a:schemeClr val="dk1"/>
              </a:solidFill>
              <a:latin typeface="Fira Code"/>
              <a:ea typeface="Fira Code"/>
              <a:cs typeface="Fira Code"/>
              <a:sym typeface="Fira Code"/>
            </a:endParaRPr>
          </a:p>
        </p:txBody>
      </p:sp>
      <p:sp>
        <p:nvSpPr>
          <p:cNvPr id="1301" name="Google Shape;1301;p18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800"/>
              <a:buFont typeface="Calibri"/>
              <a:buNone/>
            </a:pPr>
            <a:fld id="{00000000-1234-1234-1234-123412341234}" type="slidenum">
              <a:rPr lang="en"/>
              <a:t>‹#›</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5" name="Shape 1305"/>
        <p:cNvGrpSpPr/>
        <p:nvPr/>
      </p:nvGrpSpPr>
      <p:grpSpPr>
        <a:xfrm>
          <a:off x="0" y="0"/>
          <a:ext cx="0" cy="0"/>
          <a:chOff x="0" y="0"/>
          <a:chExt cx="0" cy="0"/>
        </a:xfrm>
      </p:grpSpPr>
      <p:sp>
        <p:nvSpPr>
          <p:cNvPr id="1306" name="Google Shape;1306;p183"/>
          <p:cNvSpPr txBox="1"/>
          <p:nvPr>
            <p:ph idx="1" type="body"/>
          </p:nvPr>
        </p:nvSpPr>
        <p:spPr>
          <a:xfrm>
            <a:off x="345725" y="1297600"/>
            <a:ext cx="8445000" cy="2699700"/>
          </a:xfrm>
          <a:prstGeom prst="rect">
            <a:avLst/>
          </a:prstGeom>
          <a:noFill/>
          <a:ln>
            <a:noFill/>
          </a:ln>
        </p:spPr>
        <p:txBody>
          <a:bodyPr anchorCtr="0" anchor="t" bIns="45700" lIns="91425" spcFirstLastPara="1" rIns="91425" wrap="square" tIns="45700">
            <a:noAutofit/>
          </a:bodyPr>
          <a:lstStyle/>
          <a:p>
            <a:pPr indent="-330200" lvl="0" marL="457200" rtl="0" algn="l">
              <a:lnSpc>
                <a:spcPct val="138461"/>
              </a:lnSpc>
              <a:spcBef>
                <a:spcPts val="0"/>
              </a:spcBef>
              <a:spcAft>
                <a:spcPts val="0"/>
              </a:spcAft>
              <a:buClr>
                <a:srgbClr val="000000"/>
              </a:buClr>
              <a:buSzPts val="1600"/>
              <a:buAutoNum type="arabicPeriod"/>
            </a:pPr>
            <a:r>
              <a:rPr lang="en" sz="1600">
                <a:solidFill>
                  <a:schemeClr val="dk1"/>
                </a:solidFill>
              </a:rPr>
              <a:t>Inner-join between update and target using the condition in the ON clause → Returns to the driver: list of files in </a:t>
            </a:r>
            <a:r>
              <a:rPr b="1" lang="en" sz="1600">
                <a:solidFill>
                  <a:srgbClr val="00B379"/>
                </a:solidFill>
              </a:rPr>
              <a:t>target</a:t>
            </a:r>
            <a:r>
              <a:rPr lang="en" sz="1600">
                <a:solidFill>
                  <a:schemeClr val="accent3"/>
                </a:solidFill>
              </a:rPr>
              <a:t> </a:t>
            </a:r>
            <a:r>
              <a:rPr lang="en" sz="1600">
                <a:solidFill>
                  <a:schemeClr val="dk1"/>
                </a:solidFill>
              </a:rPr>
              <a:t>that contain matching rows</a:t>
            </a:r>
            <a:endParaRPr sz="1600">
              <a:solidFill>
                <a:schemeClr val="dk1"/>
              </a:solidFill>
            </a:endParaRPr>
          </a:p>
          <a:p>
            <a:pPr indent="-330200" lvl="0" marL="457200" rtl="0" algn="l">
              <a:lnSpc>
                <a:spcPct val="138461"/>
              </a:lnSpc>
              <a:spcBef>
                <a:spcPts val="0"/>
              </a:spcBef>
              <a:spcAft>
                <a:spcPts val="0"/>
              </a:spcAft>
              <a:buClr>
                <a:srgbClr val="000000"/>
              </a:buClr>
              <a:buSzPts val="1600"/>
              <a:buAutoNum type="arabicPeriod"/>
            </a:pPr>
            <a:r>
              <a:rPr lang="en" sz="1600">
                <a:solidFill>
                  <a:schemeClr val="dk1"/>
                </a:solidFill>
              </a:rPr>
              <a:t>Short circuiting happens:</a:t>
            </a:r>
            <a:endParaRPr sz="1600">
              <a:solidFill>
                <a:schemeClr val="dk1"/>
              </a:solidFill>
            </a:endParaRPr>
          </a:p>
          <a:p>
            <a:pPr indent="-330200" lvl="1" marL="914400" rtl="0" algn="l">
              <a:lnSpc>
                <a:spcPct val="138461"/>
              </a:lnSpc>
              <a:spcBef>
                <a:spcPts val="0"/>
              </a:spcBef>
              <a:spcAft>
                <a:spcPts val="0"/>
              </a:spcAft>
              <a:buSzPts val="1600"/>
              <a:buChar char="▪"/>
            </a:pPr>
            <a:r>
              <a:rPr lang="en" sz="1600">
                <a:solidFill>
                  <a:schemeClr val="dk1"/>
                </a:solidFill>
              </a:rPr>
              <a:t>If there were NO matching rows in</a:t>
            </a:r>
            <a:r>
              <a:rPr lang="en" sz="1600">
                <a:solidFill>
                  <a:srgbClr val="FFFFFF"/>
                </a:solidFill>
              </a:rPr>
              <a:t> </a:t>
            </a:r>
            <a:r>
              <a:rPr b="1" lang="en" sz="1600">
                <a:solidFill>
                  <a:srgbClr val="00B379"/>
                </a:solidFill>
              </a:rPr>
              <a:t>target</a:t>
            </a:r>
            <a:r>
              <a:rPr b="1" lang="en" sz="1600">
                <a:solidFill>
                  <a:schemeClr val="dk1"/>
                </a:solidFill>
              </a:rPr>
              <a:t> </a:t>
            </a:r>
            <a:r>
              <a:rPr lang="en" sz="1600">
                <a:solidFill>
                  <a:schemeClr val="dk1"/>
                </a:solidFill>
              </a:rPr>
              <a:t> in step 1, use an append-only write to append </a:t>
            </a:r>
            <a:r>
              <a:rPr b="1" lang="en" sz="1600">
                <a:solidFill>
                  <a:srgbClr val="00B379"/>
                </a:solidFill>
              </a:rPr>
              <a:t>update</a:t>
            </a:r>
            <a:r>
              <a:rPr lang="en" sz="1600">
                <a:solidFill>
                  <a:srgbClr val="00B379"/>
                </a:solidFill>
              </a:rPr>
              <a:t> </a:t>
            </a:r>
            <a:r>
              <a:rPr lang="en" sz="1600">
                <a:solidFill>
                  <a:schemeClr val="dk1"/>
                </a:solidFill>
              </a:rPr>
              <a:t>to </a:t>
            </a:r>
            <a:r>
              <a:rPr b="1" lang="en" sz="1600">
                <a:solidFill>
                  <a:srgbClr val="00B379"/>
                </a:solidFill>
              </a:rPr>
              <a:t>target</a:t>
            </a:r>
            <a:endParaRPr b="1" sz="1600">
              <a:solidFill>
                <a:schemeClr val="dk1"/>
              </a:solidFill>
            </a:endParaRPr>
          </a:p>
          <a:p>
            <a:pPr indent="-330200" lvl="1" marL="914400" rtl="0" algn="l">
              <a:lnSpc>
                <a:spcPct val="138461"/>
              </a:lnSpc>
              <a:spcBef>
                <a:spcPts val="0"/>
              </a:spcBef>
              <a:spcAft>
                <a:spcPts val="0"/>
              </a:spcAft>
              <a:buSzPts val="1600"/>
              <a:buChar char="▪"/>
            </a:pPr>
            <a:r>
              <a:rPr lang="en" sz="1600">
                <a:solidFill>
                  <a:schemeClr val="dk1"/>
                </a:solidFill>
              </a:rPr>
              <a:t>Else: Use a full-outer-join to consolidate all the changes between </a:t>
            </a:r>
            <a:r>
              <a:rPr b="1" lang="en" sz="1600">
                <a:solidFill>
                  <a:srgbClr val="00B379"/>
                </a:solidFill>
              </a:rPr>
              <a:t>update</a:t>
            </a:r>
            <a:r>
              <a:rPr lang="en" sz="1600">
                <a:solidFill>
                  <a:schemeClr val="accent1"/>
                </a:solidFill>
              </a:rPr>
              <a:t> </a:t>
            </a:r>
            <a:r>
              <a:rPr lang="en" sz="1600">
                <a:solidFill>
                  <a:schemeClr val="dk1"/>
                </a:solidFill>
              </a:rPr>
              <a:t>and </a:t>
            </a:r>
            <a:r>
              <a:rPr b="1" lang="en" sz="1600">
                <a:solidFill>
                  <a:srgbClr val="00B379"/>
                </a:solidFill>
              </a:rPr>
              <a:t>target</a:t>
            </a:r>
            <a:endParaRPr b="1" sz="1600">
              <a:solidFill>
                <a:schemeClr val="dk1"/>
              </a:solidFill>
            </a:endParaRPr>
          </a:p>
          <a:p>
            <a:pPr indent="-330200" lvl="0" marL="457200" rtl="0" algn="l">
              <a:lnSpc>
                <a:spcPct val="138461"/>
              </a:lnSpc>
              <a:spcBef>
                <a:spcPts val="0"/>
              </a:spcBef>
              <a:spcAft>
                <a:spcPts val="0"/>
              </a:spcAft>
              <a:buClr>
                <a:srgbClr val="000000"/>
              </a:buClr>
              <a:buSzPts val="1600"/>
              <a:buAutoNum type="arabicPeriod"/>
            </a:pPr>
            <a:r>
              <a:rPr lang="en" sz="1600">
                <a:solidFill>
                  <a:schemeClr val="dk1"/>
                </a:solidFill>
              </a:rPr>
              <a:t>Atomically commit to the Delta transaction log, removing the matching files of step 1 and adding the new files from step 2</a:t>
            </a:r>
            <a:endParaRPr sz="2000">
              <a:solidFill>
                <a:schemeClr val="dk1"/>
              </a:solidFill>
            </a:endParaRPr>
          </a:p>
        </p:txBody>
      </p:sp>
      <p:sp>
        <p:nvSpPr>
          <p:cNvPr id="1307" name="Google Shape;1307;p183"/>
          <p:cNvSpPr txBox="1"/>
          <p:nvPr>
            <p:ph type="title"/>
          </p:nvPr>
        </p:nvSpPr>
        <p:spPr>
          <a:xfrm>
            <a:off x="342900" y="335107"/>
            <a:ext cx="8435100" cy="685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t>Steps of a </a:t>
            </a:r>
            <a:r>
              <a:rPr lang="en">
                <a:latin typeface="Fira Code"/>
                <a:ea typeface="Fira Code"/>
                <a:cs typeface="Fira Code"/>
                <a:sym typeface="Fira Code"/>
              </a:rPr>
              <a:t>MERGE</a:t>
            </a:r>
            <a:r>
              <a:rPr lang="en"/>
              <a:t> (roughly speaking)</a:t>
            </a:r>
            <a:endParaRPr/>
          </a:p>
        </p:txBody>
      </p:sp>
      <p:sp>
        <p:nvSpPr>
          <p:cNvPr id="1308" name="Google Shape;1308;p183"/>
          <p:cNvSpPr txBox="1"/>
          <p:nvPr/>
        </p:nvSpPr>
        <p:spPr>
          <a:xfrm>
            <a:off x="4792750" y="4079300"/>
            <a:ext cx="4101000" cy="911700"/>
          </a:xfrm>
          <a:prstGeom prst="rect">
            <a:avLst/>
          </a:prstGeom>
          <a:solidFill>
            <a:schemeClr val="accent2"/>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600">
                <a:solidFill>
                  <a:srgbClr val="FFFFFF"/>
                </a:solidFill>
                <a:latin typeface="Barlow"/>
                <a:ea typeface="Barlow"/>
                <a:cs typeface="Barlow"/>
                <a:sym typeface="Barlow"/>
              </a:rPr>
              <a:t>What happens if you do this over and over again (e.g. in structured streaming using foreachBatch)?</a:t>
            </a:r>
            <a:endParaRPr sz="1600">
              <a:solidFill>
                <a:srgbClr val="FFFFFF"/>
              </a:solidFill>
              <a:latin typeface="Barlow"/>
              <a:ea typeface="Barlow"/>
              <a:cs typeface="Barlow"/>
              <a:sym typeface="Barlow"/>
            </a:endParaRPr>
          </a:p>
        </p:txBody>
      </p:sp>
      <p:sp>
        <p:nvSpPr>
          <p:cNvPr id="1309" name="Google Shape;1309;p183"/>
          <p:cNvSpPr txBox="1"/>
          <p:nvPr>
            <p:ph idx="2" type="body"/>
          </p:nvPr>
        </p:nvSpPr>
        <p:spPr>
          <a:xfrm>
            <a:off x="345281" y="857249"/>
            <a:ext cx="8435100" cy="480000"/>
          </a:xfrm>
          <a:prstGeom prst="rect">
            <a:avLst/>
          </a:prstGeom>
        </p:spPr>
        <p:txBody>
          <a:bodyPr anchorCtr="0" anchor="t" bIns="34275" lIns="0" spcFirstLastPara="1" rIns="0" wrap="square" tIns="34275">
            <a:noAutofit/>
          </a:bodyPr>
          <a:lstStyle/>
          <a:p>
            <a:pPr indent="0" lvl="0" marL="0" rtl="0" algn="l">
              <a:spcBef>
                <a:spcPts val="0"/>
              </a:spcBef>
              <a:spcAft>
                <a:spcPts val="0"/>
              </a:spcAft>
              <a:buNone/>
            </a:pPr>
            <a:r>
              <a:rPr lang="en">
                <a:solidFill>
                  <a:schemeClr val="accent1"/>
                </a:solidFill>
              </a:rPr>
              <a:t>update table and target table</a:t>
            </a:r>
            <a:endParaRPr>
              <a:solidFill>
                <a:schemeClr val="accent1"/>
              </a:solidFill>
            </a:endParaRPr>
          </a:p>
        </p:txBody>
      </p:sp>
      <p:sp>
        <p:nvSpPr>
          <p:cNvPr id="1310" name="Google Shape;1310;p183"/>
          <p:cNvSpPr txBox="1"/>
          <p:nvPr/>
        </p:nvSpPr>
        <p:spPr>
          <a:xfrm>
            <a:off x="4702575" y="835175"/>
            <a:ext cx="4365300" cy="394800"/>
          </a:xfrm>
          <a:prstGeom prst="rect">
            <a:avLst/>
          </a:prstGeom>
          <a:noFill/>
          <a:ln cap="flat" cmpd="sng" w="9525">
            <a:solidFill>
              <a:srgbClr val="CCCCCC"/>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t>For a more deep dive: </a:t>
            </a:r>
            <a:r>
              <a:rPr lang="en" u="sng">
                <a:solidFill>
                  <a:srgbClr val="1EA2B4"/>
                </a:solidFill>
                <a:hlinkClick r:id="rId3">
                  <a:extLst>
                    <a:ext uri="{A12FA001-AC4F-418D-AE19-62706E023703}">
                      <ahyp:hlinkClr val="tx"/>
                    </a:ext>
                  </a:extLst>
                </a:hlinkClick>
              </a:rPr>
              <a:t>https://youtu.be/7ewmcdrylsA</a:t>
            </a:r>
            <a:endParaRPr>
              <a:solidFill>
                <a:srgbClr val="FFFFFF"/>
              </a:solidFill>
            </a:endParaRPr>
          </a:p>
        </p:txBody>
      </p:sp>
      <p:sp>
        <p:nvSpPr>
          <p:cNvPr id="1311" name="Google Shape;1311;p18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06">
                                            <p:txEl>
                                              <p:pRg end="0" st="0"/>
                                            </p:txEl>
                                          </p:spTgt>
                                        </p:tgtEl>
                                        <p:attrNameLst>
                                          <p:attrName>style.visibility</p:attrName>
                                        </p:attrNameLst>
                                      </p:cBhvr>
                                      <p:to>
                                        <p:strVal val="visible"/>
                                      </p:to>
                                    </p:set>
                                    <p:animEffect filter="fade" transition="in">
                                      <p:cBhvr>
                                        <p:cTn dur="1000"/>
                                        <p:tgtEl>
                                          <p:spTgt spid="130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06">
                                            <p:txEl>
                                              <p:pRg end="1" st="1"/>
                                            </p:txEl>
                                          </p:spTgt>
                                        </p:tgtEl>
                                        <p:attrNameLst>
                                          <p:attrName>style.visibility</p:attrName>
                                        </p:attrNameLst>
                                      </p:cBhvr>
                                      <p:to>
                                        <p:strVal val="visible"/>
                                      </p:to>
                                    </p:set>
                                    <p:animEffect filter="fade" transition="in">
                                      <p:cBhvr>
                                        <p:cTn dur="1000"/>
                                        <p:tgtEl>
                                          <p:spTgt spid="130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06">
                                            <p:txEl>
                                              <p:pRg end="2" st="2"/>
                                            </p:txEl>
                                          </p:spTgt>
                                        </p:tgtEl>
                                        <p:attrNameLst>
                                          <p:attrName>style.visibility</p:attrName>
                                        </p:attrNameLst>
                                      </p:cBhvr>
                                      <p:to>
                                        <p:strVal val="visible"/>
                                      </p:to>
                                    </p:set>
                                    <p:animEffect filter="fade" transition="in">
                                      <p:cBhvr>
                                        <p:cTn dur="1000"/>
                                        <p:tgtEl>
                                          <p:spTgt spid="1306">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06">
                                            <p:txEl>
                                              <p:pRg end="3" st="3"/>
                                            </p:txEl>
                                          </p:spTgt>
                                        </p:tgtEl>
                                        <p:attrNameLst>
                                          <p:attrName>style.visibility</p:attrName>
                                        </p:attrNameLst>
                                      </p:cBhvr>
                                      <p:to>
                                        <p:strVal val="visible"/>
                                      </p:to>
                                    </p:set>
                                    <p:animEffect filter="fade" transition="in">
                                      <p:cBhvr>
                                        <p:cTn dur="1000"/>
                                        <p:tgtEl>
                                          <p:spTgt spid="1306">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06">
                                            <p:txEl>
                                              <p:pRg end="4" st="4"/>
                                            </p:txEl>
                                          </p:spTgt>
                                        </p:tgtEl>
                                        <p:attrNameLst>
                                          <p:attrName>style.visibility</p:attrName>
                                        </p:attrNameLst>
                                      </p:cBhvr>
                                      <p:to>
                                        <p:strVal val="visible"/>
                                      </p:to>
                                    </p:set>
                                    <p:animEffect filter="fade" transition="in">
                                      <p:cBhvr>
                                        <p:cTn dur="1000"/>
                                        <p:tgtEl>
                                          <p:spTgt spid="1306">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10"/>
                                        </p:tgtEl>
                                        <p:attrNameLst>
                                          <p:attrName>style.visibility</p:attrName>
                                        </p:attrNameLst>
                                      </p:cBhvr>
                                      <p:to>
                                        <p:strVal val="visible"/>
                                      </p:to>
                                    </p:set>
                                    <p:animEffect filter="fade" transition="in">
                                      <p:cBhvr>
                                        <p:cTn dur="1000"/>
                                        <p:tgtEl>
                                          <p:spTgt spid="131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08"/>
                                        </p:tgtEl>
                                        <p:attrNameLst>
                                          <p:attrName>style.visibility</p:attrName>
                                        </p:attrNameLst>
                                      </p:cBhvr>
                                      <p:to>
                                        <p:strVal val="visible"/>
                                      </p:to>
                                    </p:set>
                                    <p:animEffect filter="fade" transition="in">
                                      <p:cBhvr>
                                        <p:cTn dur="1000"/>
                                        <p:tgtEl>
                                          <p:spTgt spid="130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5" name="Shape 1315"/>
        <p:cNvGrpSpPr/>
        <p:nvPr/>
      </p:nvGrpSpPr>
      <p:grpSpPr>
        <a:xfrm>
          <a:off x="0" y="0"/>
          <a:ext cx="0" cy="0"/>
          <a:chOff x="0" y="0"/>
          <a:chExt cx="0" cy="0"/>
        </a:xfrm>
      </p:grpSpPr>
      <p:sp>
        <p:nvSpPr>
          <p:cNvPr id="1316" name="Google Shape;1316;p184"/>
          <p:cNvSpPr txBox="1"/>
          <p:nvPr>
            <p:ph type="title"/>
          </p:nvPr>
        </p:nvSpPr>
        <p:spPr>
          <a:xfrm>
            <a:off x="311700" y="445025"/>
            <a:ext cx="8520600" cy="5727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t>Side-effects of a </a:t>
            </a:r>
            <a:r>
              <a:rPr lang="en">
                <a:latin typeface="Fira Code"/>
                <a:ea typeface="Fira Code"/>
                <a:cs typeface="Fira Code"/>
                <a:sym typeface="Fira Code"/>
              </a:rPr>
              <a:t>MERGE</a:t>
            </a:r>
            <a:endParaRPr>
              <a:latin typeface="Fira Code"/>
              <a:ea typeface="Fira Code"/>
              <a:cs typeface="Fira Code"/>
              <a:sym typeface="Fira Code"/>
            </a:endParaRPr>
          </a:p>
        </p:txBody>
      </p:sp>
      <p:sp>
        <p:nvSpPr>
          <p:cNvPr id="1317" name="Google Shape;1317;p184"/>
          <p:cNvSpPr txBox="1"/>
          <p:nvPr/>
        </p:nvSpPr>
        <p:spPr>
          <a:xfrm>
            <a:off x="4792750" y="4079300"/>
            <a:ext cx="4101000" cy="911700"/>
          </a:xfrm>
          <a:prstGeom prst="rect">
            <a:avLst/>
          </a:prstGeom>
          <a:solidFill>
            <a:schemeClr val="accent2"/>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600">
                <a:solidFill>
                  <a:srgbClr val="FFFFFF"/>
                </a:solidFill>
                <a:latin typeface="Barlow"/>
                <a:ea typeface="Barlow"/>
                <a:cs typeface="Barlow"/>
                <a:sym typeface="Barlow"/>
              </a:rPr>
              <a:t>What happens if you do this over and over again (e.g. in structured streaming using foreachBatch)?</a:t>
            </a:r>
            <a:endParaRPr sz="1600">
              <a:solidFill>
                <a:srgbClr val="FFFFFF"/>
              </a:solidFill>
              <a:latin typeface="Barlow"/>
              <a:ea typeface="Barlow"/>
              <a:cs typeface="Barlow"/>
              <a:sym typeface="Barlow"/>
            </a:endParaRPr>
          </a:p>
        </p:txBody>
      </p:sp>
      <p:sp>
        <p:nvSpPr>
          <p:cNvPr id="1318" name="Google Shape;1318;p184"/>
          <p:cNvSpPr txBox="1"/>
          <p:nvPr>
            <p:ph idx="1" type="body"/>
          </p:nvPr>
        </p:nvSpPr>
        <p:spPr>
          <a:xfrm>
            <a:off x="311700" y="1152475"/>
            <a:ext cx="8520600" cy="2811300"/>
          </a:xfrm>
          <a:prstGeom prst="rect">
            <a:avLst/>
          </a:prstGeom>
        </p:spPr>
        <p:txBody>
          <a:bodyPr anchorCtr="0" anchor="t" bIns="91425" lIns="91425" spcFirstLastPara="1" rIns="91425" wrap="square" tIns="91425">
            <a:noAutofit/>
          </a:bodyPr>
          <a:lstStyle/>
          <a:p>
            <a:pPr indent="-209550" lvl="0" marL="177800" rtl="0" algn="l">
              <a:lnSpc>
                <a:spcPct val="115000"/>
              </a:lnSpc>
              <a:spcBef>
                <a:spcPts val="0"/>
              </a:spcBef>
              <a:spcAft>
                <a:spcPts val="0"/>
              </a:spcAft>
              <a:buClr>
                <a:schemeClr val="accent2"/>
              </a:buClr>
              <a:buSzPts val="2100"/>
              <a:buChar char="▪"/>
            </a:pPr>
            <a:r>
              <a:rPr lang="en"/>
              <a:t>If we do not have a specific enough condition to MATCH, we are rewriting a lot of data!</a:t>
            </a:r>
            <a:endParaRPr/>
          </a:p>
          <a:p>
            <a:pPr indent="0" lvl="0" marL="0" rtl="0" algn="l">
              <a:lnSpc>
                <a:spcPct val="115000"/>
              </a:lnSpc>
              <a:spcBef>
                <a:spcPts val="0"/>
              </a:spcBef>
              <a:spcAft>
                <a:spcPts val="0"/>
              </a:spcAft>
              <a:buNone/>
            </a:pPr>
            <a:r>
              <a:t/>
            </a:r>
            <a:endParaRPr sz="1800"/>
          </a:p>
          <a:p>
            <a:pPr indent="-209550" lvl="0" marL="177800" rtl="0" algn="l">
              <a:lnSpc>
                <a:spcPct val="115000"/>
              </a:lnSpc>
              <a:spcBef>
                <a:spcPts val="0"/>
              </a:spcBef>
              <a:spcAft>
                <a:spcPts val="0"/>
              </a:spcAft>
              <a:buClr>
                <a:schemeClr val="accent2"/>
              </a:buClr>
              <a:buSzPts val="2100"/>
              <a:buChar char="▪"/>
            </a:pPr>
            <a:r>
              <a:rPr lang="en"/>
              <a:t>If we do have a specific enough condition, we create many many small files every time (because the joins use </a:t>
            </a:r>
            <a:r>
              <a:rPr lang="en" sz="1400">
                <a:latin typeface="Fira Code"/>
                <a:ea typeface="Fira Code"/>
                <a:cs typeface="Fira Code"/>
                <a:sym typeface="Fira Code"/>
              </a:rPr>
              <a:t>spark.sql.shuffle.partitions = 200</a:t>
            </a:r>
            <a:r>
              <a:rPr lang="en"/>
              <a:t> by default!) → this eventually will break step 1 of the MERGE process when it has to send millions of file paths to the driver</a:t>
            </a:r>
            <a:endParaRPr/>
          </a:p>
        </p:txBody>
      </p:sp>
      <p:sp>
        <p:nvSpPr>
          <p:cNvPr id="1319" name="Google Shape;1319;p18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800"/>
              <a:buFont typeface="Calibri"/>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18">
                                            <p:txEl>
                                              <p:pRg end="0" st="0"/>
                                            </p:txEl>
                                          </p:spTgt>
                                        </p:tgtEl>
                                        <p:attrNameLst>
                                          <p:attrName>style.visibility</p:attrName>
                                        </p:attrNameLst>
                                      </p:cBhvr>
                                      <p:to>
                                        <p:strVal val="visible"/>
                                      </p:to>
                                    </p:set>
                                    <p:animEffect filter="fade" transition="in">
                                      <p:cBhvr>
                                        <p:cTn dur="1000"/>
                                        <p:tgtEl>
                                          <p:spTgt spid="131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18">
                                            <p:txEl>
                                              <p:pRg end="1" st="1"/>
                                            </p:txEl>
                                          </p:spTgt>
                                        </p:tgtEl>
                                        <p:attrNameLst>
                                          <p:attrName>style.visibility</p:attrName>
                                        </p:attrNameLst>
                                      </p:cBhvr>
                                      <p:to>
                                        <p:strVal val="visible"/>
                                      </p:to>
                                    </p:set>
                                    <p:animEffect filter="fade" transition="in">
                                      <p:cBhvr>
                                        <p:cTn dur="1000"/>
                                        <p:tgtEl>
                                          <p:spTgt spid="131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18">
                                            <p:txEl>
                                              <p:pRg end="2" st="2"/>
                                            </p:txEl>
                                          </p:spTgt>
                                        </p:tgtEl>
                                        <p:attrNameLst>
                                          <p:attrName>style.visibility</p:attrName>
                                        </p:attrNameLst>
                                      </p:cBhvr>
                                      <p:to>
                                        <p:strVal val="visible"/>
                                      </p:to>
                                    </p:set>
                                    <p:animEffect filter="fade" transition="in">
                                      <p:cBhvr>
                                        <p:cTn dur="1000"/>
                                        <p:tgtEl>
                                          <p:spTgt spid="1318">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17"/>
                                        </p:tgtEl>
                                        <p:attrNameLst>
                                          <p:attrName>style.visibility</p:attrName>
                                        </p:attrNameLst>
                                      </p:cBhvr>
                                      <p:to>
                                        <p:strVal val="visible"/>
                                      </p:to>
                                    </p:set>
                                    <p:animEffect filter="fade" transition="in">
                                      <p:cBhvr>
                                        <p:cTn dur="1000"/>
                                        <p:tgtEl>
                                          <p:spTgt spid="131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3" name="Shape 1323"/>
        <p:cNvGrpSpPr/>
        <p:nvPr/>
      </p:nvGrpSpPr>
      <p:grpSpPr>
        <a:xfrm>
          <a:off x="0" y="0"/>
          <a:ext cx="0" cy="0"/>
          <a:chOff x="0" y="0"/>
          <a:chExt cx="0" cy="0"/>
        </a:xfrm>
      </p:grpSpPr>
      <p:sp>
        <p:nvSpPr>
          <p:cNvPr id="1324" name="Google Shape;1324;p185"/>
          <p:cNvSpPr txBox="1"/>
          <p:nvPr>
            <p:ph type="title"/>
          </p:nvPr>
        </p:nvSpPr>
        <p:spPr>
          <a:xfrm>
            <a:off x="311700" y="445025"/>
            <a:ext cx="8520600" cy="5727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t>Side-effects of a MERGE</a:t>
            </a:r>
            <a:endParaRPr/>
          </a:p>
        </p:txBody>
      </p:sp>
      <p:sp>
        <p:nvSpPr>
          <p:cNvPr id="1325" name="Google Shape;1325;p185"/>
          <p:cNvSpPr txBox="1"/>
          <p:nvPr/>
        </p:nvSpPr>
        <p:spPr>
          <a:xfrm>
            <a:off x="4792750" y="4079300"/>
            <a:ext cx="4101000" cy="911700"/>
          </a:xfrm>
          <a:prstGeom prst="rect">
            <a:avLst/>
          </a:prstGeom>
          <a:solidFill>
            <a:schemeClr val="accent2"/>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600">
                <a:solidFill>
                  <a:srgbClr val="FFFFFF"/>
                </a:solidFill>
                <a:latin typeface="Barlow"/>
                <a:ea typeface="Barlow"/>
                <a:cs typeface="Barlow"/>
                <a:sym typeface="Barlow"/>
              </a:rPr>
              <a:t>What happens if you do this over and over again (e.g. in structured streaming using foreachBatch)?</a:t>
            </a:r>
            <a:endParaRPr sz="1600">
              <a:solidFill>
                <a:srgbClr val="FFFFFF"/>
              </a:solidFill>
              <a:latin typeface="Barlow"/>
              <a:ea typeface="Barlow"/>
              <a:cs typeface="Barlow"/>
              <a:sym typeface="Barlow"/>
            </a:endParaRPr>
          </a:p>
        </p:txBody>
      </p:sp>
      <p:sp>
        <p:nvSpPr>
          <p:cNvPr id="1326" name="Google Shape;1326;p185"/>
          <p:cNvSpPr txBox="1"/>
          <p:nvPr>
            <p:ph idx="1" type="body"/>
          </p:nvPr>
        </p:nvSpPr>
        <p:spPr>
          <a:xfrm>
            <a:off x="311700" y="1152475"/>
            <a:ext cx="8520600" cy="2890500"/>
          </a:xfrm>
          <a:prstGeom prst="rect">
            <a:avLst/>
          </a:prstGeom>
        </p:spPr>
        <p:txBody>
          <a:bodyPr anchorCtr="0" anchor="t" bIns="91425" lIns="91425" spcFirstLastPara="1" rIns="91425" wrap="square" tIns="91425">
            <a:noAutofit/>
          </a:bodyPr>
          <a:lstStyle/>
          <a:p>
            <a:pPr indent="-209550" lvl="0" marL="177800" rtl="0" algn="l">
              <a:lnSpc>
                <a:spcPct val="150000"/>
              </a:lnSpc>
              <a:spcBef>
                <a:spcPts val="0"/>
              </a:spcBef>
              <a:spcAft>
                <a:spcPts val="0"/>
              </a:spcAft>
              <a:buClr>
                <a:schemeClr val="accent2"/>
              </a:buClr>
              <a:buSzPts val="2100"/>
              <a:buChar char="▪"/>
            </a:pPr>
            <a:r>
              <a:rPr b="1" lang="en"/>
              <a:t>Solutions</a:t>
            </a:r>
            <a:r>
              <a:rPr lang="en"/>
              <a:t>:</a:t>
            </a:r>
            <a:endParaRPr/>
          </a:p>
          <a:p>
            <a:pPr indent="-266700" lvl="1" marL="685800" rtl="0" algn="l">
              <a:lnSpc>
                <a:spcPct val="115000"/>
              </a:lnSpc>
              <a:spcBef>
                <a:spcPts val="0"/>
              </a:spcBef>
              <a:spcAft>
                <a:spcPts val="0"/>
              </a:spcAft>
              <a:buClr>
                <a:schemeClr val="accent2"/>
              </a:buClr>
              <a:buSzPts val="1600"/>
              <a:buChar char="▪"/>
            </a:pPr>
            <a:r>
              <a:rPr lang="en" sz="1600"/>
              <a:t>We have to think about our data layout of target table so that we do not match 90%+ of the files every time</a:t>
            </a:r>
            <a:endParaRPr sz="1600"/>
          </a:p>
          <a:p>
            <a:pPr indent="0" lvl="0" marL="685800" rtl="0" algn="l">
              <a:lnSpc>
                <a:spcPct val="115000"/>
              </a:lnSpc>
              <a:spcBef>
                <a:spcPts val="0"/>
              </a:spcBef>
              <a:spcAft>
                <a:spcPts val="0"/>
              </a:spcAft>
              <a:buNone/>
            </a:pPr>
            <a:r>
              <a:t/>
            </a:r>
            <a:endParaRPr sz="1600"/>
          </a:p>
          <a:p>
            <a:pPr indent="-266700" lvl="1" marL="685800" rtl="0" algn="l">
              <a:lnSpc>
                <a:spcPct val="115000"/>
              </a:lnSpc>
              <a:spcBef>
                <a:spcPts val="0"/>
              </a:spcBef>
              <a:spcAft>
                <a:spcPts val="0"/>
              </a:spcAft>
              <a:buClr>
                <a:schemeClr val="accent2"/>
              </a:buClr>
              <a:buSzPts val="1600"/>
              <a:buChar char="▪"/>
            </a:pPr>
            <a:r>
              <a:rPr lang="en" sz="1600"/>
              <a:t>We can tune down the </a:t>
            </a:r>
            <a:r>
              <a:rPr lang="en" sz="1600">
                <a:latin typeface="Fira Code"/>
                <a:ea typeface="Fira Code"/>
                <a:cs typeface="Fira Code"/>
                <a:sym typeface="Fira Code"/>
              </a:rPr>
              <a:t>spark.sql.shuffle.partitions</a:t>
            </a:r>
            <a:r>
              <a:rPr lang="en" sz="1600"/>
              <a:t> setting before running the optimize (at the cost of write parallelism) in addition to running </a:t>
            </a:r>
            <a:r>
              <a:rPr lang="en" sz="1600">
                <a:latin typeface="Fira Code"/>
                <a:ea typeface="Fira Code"/>
                <a:cs typeface="Fira Code"/>
                <a:sym typeface="Fira Code"/>
              </a:rPr>
              <a:t>OPTIMIZE</a:t>
            </a:r>
            <a:r>
              <a:rPr lang="en" sz="1600"/>
              <a:t> more frequently. </a:t>
            </a:r>
            <a:endParaRPr sz="1600"/>
          </a:p>
          <a:p>
            <a:pPr indent="-228600" lvl="2" marL="1028700" rtl="0" algn="l">
              <a:lnSpc>
                <a:spcPct val="115000"/>
              </a:lnSpc>
              <a:spcBef>
                <a:spcPts val="0"/>
              </a:spcBef>
              <a:spcAft>
                <a:spcPts val="0"/>
              </a:spcAft>
              <a:buClr>
                <a:schemeClr val="accent2"/>
              </a:buClr>
              <a:buSzPts val="1000"/>
              <a:buChar char="▪"/>
            </a:pPr>
            <a:r>
              <a:rPr lang="en" sz="1600"/>
              <a:t>A</a:t>
            </a:r>
            <a:r>
              <a:rPr lang="en" sz="1600"/>
              <a:t> new feature called </a:t>
            </a:r>
            <a:r>
              <a:rPr lang="en" sz="1600"/>
              <a:t>“Auto Optimize” (TBD later in the session) handles this automatically.</a:t>
            </a:r>
            <a:endParaRPr sz="1600"/>
          </a:p>
        </p:txBody>
      </p:sp>
      <p:sp>
        <p:nvSpPr>
          <p:cNvPr id="1327" name="Google Shape;1327;p18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800"/>
              <a:buFont typeface="Calibri"/>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26">
                                            <p:txEl>
                                              <p:pRg end="0" st="0"/>
                                            </p:txEl>
                                          </p:spTgt>
                                        </p:tgtEl>
                                        <p:attrNameLst>
                                          <p:attrName>style.visibility</p:attrName>
                                        </p:attrNameLst>
                                      </p:cBhvr>
                                      <p:to>
                                        <p:strVal val="visible"/>
                                      </p:to>
                                    </p:set>
                                    <p:animEffect filter="fade" transition="in">
                                      <p:cBhvr>
                                        <p:cTn dur="1000"/>
                                        <p:tgtEl>
                                          <p:spTgt spid="132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26">
                                            <p:txEl>
                                              <p:pRg end="1" st="1"/>
                                            </p:txEl>
                                          </p:spTgt>
                                        </p:tgtEl>
                                        <p:attrNameLst>
                                          <p:attrName>style.visibility</p:attrName>
                                        </p:attrNameLst>
                                      </p:cBhvr>
                                      <p:to>
                                        <p:strVal val="visible"/>
                                      </p:to>
                                    </p:set>
                                    <p:animEffect filter="fade" transition="in">
                                      <p:cBhvr>
                                        <p:cTn dur="1000"/>
                                        <p:tgtEl>
                                          <p:spTgt spid="132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26">
                                            <p:txEl>
                                              <p:pRg end="2" st="2"/>
                                            </p:txEl>
                                          </p:spTgt>
                                        </p:tgtEl>
                                        <p:attrNameLst>
                                          <p:attrName>style.visibility</p:attrName>
                                        </p:attrNameLst>
                                      </p:cBhvr>
                                      <p:to>
                                        <p:strVal val="visible"/>
                                      </p:to>
                                    </p:set>
                                    <p:animEffect filter="fade" transition="in">
                                      <p:cBhvr>
                                        <p:cTn dur="1000"/>
                                        <p:tgtEl>
                                          <p:spTgt spid="1326">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26">
                                            <p:txEl>
                                              <p:pRg end="3" st="3"/>
                                            </p:txEl>
                                          </p:spTgt>
                                        </p:tgtEl>
                                        <p:attrNameLst>
                                          <p:attrName>style.visibility</p:attrName>
                                        </p:attrNameLst>
                                      </p:cBhvr>
                                      <p:to>
                                        <p:strVal val="visible"/>
                                      </p:to>
                                    </p:set>
                                    <p:animEffect filter="fade" transition="in">
                                      <p:cBhvr>
                                        <p:cTn dur="1000"/>
                                        <p:tgtEl>
                                          <p:spTgt spid="1326">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26">
                                            <p:txEl>
                                              <p:pRg end="4" st="4"/>
                                            </p:txEl>
                                          </p:spTgt>
                                        </p:tgtEl>
                                        <p:attrNameLst>
                                          <p:attrName>style.visibility</p:attrName>
                                        </p:attrNameLst>
                                      </p:cBhvr>
                                      <p:to>
                                        <p:strVal val="visible"/>
                                      </p:to>
                                    </p:set>
                                    <p:animEffect filter="fade" transition="in">
                                      <p:cBhvr>
                                        <p:cTn dur="1000"/>
                                        <p:tgtEl>
                                          <p:spTgt spid="1326">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25"/>
                                        </p:tgtEl>
                                        <p:attrNameLst>
                                          <p:attrName>style.visibility</p:attrName>
                                        </p:attrNameLst>
                                      </p:cBhvr>
                                      <p:to>
                                        <p:strVal val="visible"/>
                                      </p:to>
                                    </p:set>
                                    <p:animEffect filter="fade" transition="in">
                                      <p:cBhvr>
                                        <p:cTn dur="1000"/>
                                        <p:tgtEl>
                                          <p:spTgt spid="132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1" name="Shape 1331"/>
        <p:cNvGrpSpPr/>
        <p:nvPr/>
      </p:nvGrpSpPr>
      <p:grpSpPr>
        <a:xfrm>
          <a:off x="0" y="0"/>
          <a:ext cx="0" cy="0"/>
          <a:chOff x="0" y="0"/>
          <a:chExt cx="0" cy="0"/>
        </a:xfrm>
      </p:grpSpPr>
      <p:sp>
        <p:nvSpPr>
          <p:cNvPr id="1332" name="Google Shape;1332;p186"/>
          <p:cNvSpPr txBox="1"/>
          <p:nvPr>
            <p:ph type="title"/>
          </p:nvPr>
        </p:nvSpPr>
        <p:spPr>
          <a:xfrm>
            <a:off x="345737" y="2074667"/>
            <a:ext cx="8169600" cy="994200"/>
          </a:xfrm>
          <a:prstGeom prst="rect">
            <a:avLst/>
          </a:prstGeom>
        </p:spPr>
        <p:txBody>
          <a:bodyPr anchorCtr="0" anchor="ctr" bIns="45700" lIns="0" spcFirstLastPara="1" rIns="0" wrap="square" tIns="45700">
            <a:noAutofit/>
          </a:bodyPr>
          <a:lstStyle/>
          <a:p>
            <a:pPr indent="0" lvl="0" marL="0" rtl="0" algn="l">
              <a:spcBef>
                <a:spcPts val="0"/>
              </a:spcBef>
              <a:spcAft>
                <a:spcPts val="0"/>
              </a:spcAft>
              <a:buNone/>
            </a:pPr>
            <a:r>
              <a:rPr lang="en"/>
              <a:t>Upserts Hands-on</a:t>
            </a:r>
            <a:endParaRPr/>
          </a:p>
        </p:txBody>
      </p:sp>
      <p:sp>
        <p:nvSpPr>
          <p:cNvPr id="1333" name="Google Shape;1333;p18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8" name="Shape 848"/>
        <p:cNvGrpSpPr/>
        <p:nvPr/>
      </p:nvGrpSpPr>
      <p:grpSpPr>
        <a:xfrm>
          <a:off x="0" y="0"/>
          <a:ext cx="0" cy="0"/>
          <a:chOff x="0" y="0"/>
          <a:chExt cx="0" cy="0"/>
        </a:xfrm>
      </p:grpSpPr>
      <p:sp>
        <p:nvSpPr>
          <p:cNvPr id="849" name="Google Shape;849;p151"/>
          <p:cNvSpPr txBox="1"/>
          <p:nvPr>
            <p:ph type="title"/>
          </p:nvPr>
        </p:nvSpPr>
        <p:spPr>
          <a:xfrm>
            <a:off x="345734" y="273844"/>
            <a:ext cx="8445000" cy="744000"/>
          </a:xfrm>
          <a:prstGeom prst="rect">
            <a:avLst/>
          </a:prstGeom>
        </p:spPr>
        <p:txBody>
          <a:bodyPr anchorCtr="0" anchor="ctr" bIns="34275" lIns="0" spcFirstLastPara="1" rIns="0" wrap="square" tIns="34275">
            <a:noAutofit/>
          </a:bodyPr>
          <a:lstStyle/>
          <a:p>
            <a:pPr indent="0" lvl="0" marL="0" rtl="0" algn="l">
              <a:spcBef>
                <a:spcPts val="0"/>
              </a:spcBef>
              <a:spcAft>
                <a:spcPts val="0"/>
              </a:spcAft>
              <a:buNone/>
            </a:pPr>
            <a:r>
              <a:rPr lang="en"/>
              <a:t>Audience</a:t>
            </a:r>
            <a:endParaRPr/>
          </a:p>
        </p:txBody>
      </p:sp>
      <p:sp>
        <p:nvSpPr>
          <p:cNvPr id="850" name="Google Shape;850;p151"/>
          <p:cNvSpPr txBox="1"/>
          <p:nvPr>
            <p:ph idx="1" type="body"/>
          </p:nvPr>
        </p:nvSpPr>
        <p:spPr>
          <a:xfrm>
            <a:off x="345734" y="1189435"/>
            <a:ext cx="8445000" cy="3443100"/>
          </a:xfrm>
          <a:prstGeom prst="rect">
            <a:avLst/>
          </a:prstGeom>
        </p:spPr>
        <p:txBody>
          <a:bodyPr anchorCtr="0" anchor="t" bIns="34275" lIns="0" spcFirstLastPara="1" rIns="0" wrap="square" tIns="34275">
            <a:noAutofit/>
          </a:bodyPr>
          <a:lstStyle/>
          <a:p>
            <a:pPr indent="-317500" lvl="0" marL="457200" rtl="0" algn="l">
              <a:lnSpc>
                <a:spcPct val="150000"/>
              </a:lnSpc>
              <a:spcBef>
                <a:spcPts val="800"/>
              </a:spcBef>
              <a:spcAft>
                <a:spcPts val="0"/>
              </a:spcAft>
              <a:buSzPts val="1400"/>
              <a:buChar char="❖"/>
            </a:pPr>
            <a:r>
              <a:rPr lang="en" sz="2500"/>
              <a:t>Beginner/intermediate in Big Data/Cloud</a:t>
            </a:r>
            <a:endParaRPr sz="2500"/>
          </a:p>
          <a:p>
            <a:pPr indent="-317500" lvl="0" marL="457200" rtl="0" algn="l">
              <a:lnSpc>
                <a:spcPct val="150000"/>
              </a:lnSpc>
              <a:spcBef>
                <a:spcPts val="0"/>
              </a:spcBef>
              <a:spcAft>
                <a:spcPts val="0"/>
              </a:spcAft>
              <a:buSzPts val="1400"/>
              <a:buChar char="❖"/>
            </a:pPr>
            <a:r>
              <a:rPr lang="en" sz="2500"/>
              <a:t>Beginner/intermediate in Spark/Databricks</a:t>
            </a:r>
            <a:endParaRPr sz="2500"/>
          </a:p>
          <a:p>
            <a:pPr indent="-317500" lvl="0" marL="457200" rtl="0" algn="l">
              <a:lnSpc>
                <a:spcPct val="150000"/>
              </a:lnSpc>
              <a:spcBef>
                <a:spcPts val="0"/>
              </a:spcBef>
              <a:spcAft>
                <a:spcPts val="0"/>
              </a:spcAft>
              <a:buSzPts val="1400"/>
              <a:buChar char="❖"/>
            </a:pPr>
            <a:r>
              <a:rPr lang="en" sz="2500"/>
              <a:t>Good knowledge in SQL</a:t>
            </a:r>
            <a:endParaRPr sz="2500"/>
          </a:p>
          <a:p>
            <a:pPr indent="-317500" lvl="0" marL="457200" rtl="0" algn="l">
              <a:lnSpc>
                <a:spcPct val="150000"/>
              </a:lnSpc>
              <a:spcBef>
                <a:spcPts val="0"/>
              </a:spcBef>
              <a:spcAft>
                <a:spcPts val="0"/>
              </a:spcAft>
              <a:buSzPts val="1400"/>
              <a:buChar char="❖"/>
            </a:pPr>
            <a:r>
              <a:rPr lang="en" sz="2500"/>
              <a:t>Fair knowledge of programming (python)</a:t>
            </a:r>
            <a:endParaRPr sz="2500"/>
          </a:p>
        </p:txBody>
      </p:sp>
      <p:sp>
        <p:nvSpPr>
          <p:cNvPr id="851" name="Google Shape;851;p15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7" name="Shape 1337"/>
        <p:cNvGrpSpPr/>
        <p:nvPr/>
      </p:nvGrpSpPr>
      <p:grpSpPr>
        <a:xfrm>
          <a:off x="0" y="0"/>
          <a:ext cx="0" cy="0"/>
          <a:chOff x="0" y="0"/>
          <a:chExt cx="0" cy="0"/>
        </a:xfrm>
      </p:grpSpPr>
      <p:sp>
        <p:nvSpPr>
          <p:cNvPr id="1338" name="Google Shape;1338;p187"/>
          <p:cNvSpPr txBox="1"/>
          <p:nvPr>
            <p:ph type="title"/>
          </p:nvPr>
        </p:nvSpPr>
        <p:spPr>
          <a:xfrm>
            <a:off x="345735" y="2074663"/>
            <a:ext cx="8169600" cy="994200"/>
          </a:xfrm>
          <a:prstGeom prst="rect">
            <a:avLst/>
          </a:prstGeom>
        </p:spPr>
        <p:txBody>
          <a:bodyPr anchorCtr="0" anchor="ctr" bIns="34275" lIns="0" spcFirstLastPara="1" rIns="0" wrap="square" tIns="34275">
            <a:noAutofit/>
          </a:bodyPr>
          <a:lstStyle/>
          <a:p>
            <a:pPr indent="0" lvl="0" marL="0" rtl="0" algn="l">
              <a:spcBef>
                <a:spcPts val="0"/>
              </a:spcBef>
              <a:spcAft>
                <a:spcPts val="0"/>
              </a:spcAft>
              <a:buNone/>
            </a:pPr>
            <a:r>
              <a:rPr lang="en"/>
              <a:t>Schema </a:t>
            </a:r>
            <a:r>
              <a:rPr lang="en"/>
              <a:t>Enforcement</a:t>
            </a:r>
            <a:r>
              <a:rPr lang="en"/>
              <a:t> and </a:t>
            </a:r>
            <a:r>
              <a:rPr lang="en"/>
              <a:t>Evolution</a:t>
            </a:r>
            <a:endParaRPr/>
          </a:p>
        </p:txBody>
      </p:sp>
      <p:sp>
        <p:nvSpPr>
          <p:cNvPr id="1339" name="Google Shape;1339;p18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4" name="Shape 1344"/>
        <p:cNvGrpSpPr/>
        <p:nvPr/>
      </p:nvGrpSpPr>
      <p:grpSpPr>
        <a:xfrm>
          <a:off x="0" y="0"/>
          <a:ext cx="0" cy="0"/>
          <a:chOff x="0" y="0"/>
          <a:chExt cx="0" cy="0"/>
        </a:xfrm>
      </p:grpSpPr>
      <p:sp>
        <p:nvSpPr>
          <p:cNvPr id="1345" name="Google Shape;1345;p188"/>
          <p:cNvSpPr txBox="1"/>
          <p:nvPr>
            <p:ph type="title"/>
          </p:nvPr>
        </p:nvSpPr>
        <p:spPr>
          <a:xfrm>
            <a:off x="345734" y="273844"/>
            <a:ext cx="8445000" cy="744000"/>
          </a:xfrm>
          <a:prstGeom prst="rect">
            <a:avLst/>
          </a:prstGeom>
        </p:spPr>
        <p:txBody>
          <a:bodyPr anchorCtr="0" anchor="ctr" bIns="34275" lIns="0" spcFirstLastPara="1" rIns="0" wrap="square" tIns="34275">
            <a:noAutofit/>
          </a:bodyPr>
          <a:lstStyle/>
          <a:p>
            <a:pPr indent="0" lvl="0" marL="0" rtl="0" algn="l">
              <a:spcBef>
                <a:spcPts val="0"/>
              </a:spcBef>
              <a:spcAft>
                <a:spcPts val="0"/>
              </a:spcAft>
              <a:buNone/>
            </a:pPr>
            <a:r>
              <a:rPr lang="en"/>
              <a:t>Schema Enforcement and Evolution</a:t>
            </a:r>
            <a:endParaRPr sz="3600"/>
          </a:p>
        </p:txBody>
      </p:sp>
      <p:sp>
        <p:nvSpPr>
          <p:cNvPr id="1346" name="Google Shape;1346;p188"/>
          <p:cNvSpPr txBox="1"/>
          <p:nvPr/>
        </p:nvSpPr>
        <p:spPr>
          <a:xfrm>
            <a:off x="285250" y="1029400"/>
            <a:ext cx="8698200" cy="891900"/>
          </a:xfrm>
          <a:prstGeom prst="rect">
            <a:avLst/>
          </a:prstGeom>
          <a:noFill/>
          <a:ln>
            <a:noFill/>
          </a:ln>
        </p:spPr>
        <p:txBody>
          <a:bodyPr anchorCtr="0" anchor="t" bIns="45700" lIns="91425" spcFirstLastPara="1" rIns="91425" wrap="square" tIns="45700">
            <a:noAutofit/>
          </a:bodyPr>
          <a:lstStyle/>
          <a:p>
            <a:pPr indent="-368300" lvl="0" marL="457200" marR="0" rtl="0" algn="just">
              <a:lnSpc>
                <a:spcPct val="100000"/>
              </a:lnSpc>
              <a:spcBef>
                <a:spcPts val="0"/>
              </a:spcBef>
              <a:spcAft>
                <a:spcPts val="0"/>
              </a:spcAft>
              <a:buClr>
                <a:schemeClr val="accent2"/>
              </a:buClr>
              <a:buSzPts val="2200"/>
              <a:buFont typeface="Barlow"/>
              <a:buChar char="▪"/>
            </a:pPr>
            <a:r>
              <a:rPr b="1" lang="en" sz="1900">
                <a:solidFill>
                  <a:schemeClr val="dk1"/>
                </a:solidFill>
                <a:latin typeface="Barlow"/>
                <a:ea typeface="Barlow"/>
                <a:cs typeface="Barlow"/>
                <a:sym typeface="Barlow"/>
              </a:rPr>
              <a:t>Schema enforcement</a:t>
            </a:r>
            <a:endParaRPr sz="2400">
              <a:latin typeface="Barlow"/>
              <a:ea typeface="Barlow"/>
              <a:cs typeface="Barlow"/>
              <a:sym typeface="Barlow"/>
            </a:endParaRPr>
          </a:p>
          <a:p>
            <a:pPr indent="-381000" lvl="1" marL="914400" marR="114300" rtl="0" algn="l">
              <a:lnSpc>
                <a:spcPct val="150000"/>
              </a:lnSpc>
              <a:spcBef>
                <a:spcPts val="0"/>
              </a:spcBef>
              <a:spcAft>
                <a:spcPts val="0"/>
              </a:spcAft>
              <a:buClr>
                <a:srgbClr val="000000"/>
              </a:buClr>
              <a:buSzPts val="2400"/>
              <a:buFont typeface="Barlow"/>
              <a:buChar char="○"/>
            </a:pPr>
            <a:r>
              <a:rPr lang="en" sz="1800">
                <a:latin typeface="Barlow"/>
                <a:ea typeface="Barlow"/>
                <a:cs typeface="Barlow"/>
                <a:sym typeface="Barlow"/>
              </a:rPr>
              <a:t>Default</a:t>
            </a:r>
            <a:endParaRPr sz="1800">
              <a:latin typeface="Barlow"/>
              <a:ea typeface="Barlow"/>
              <a:cs typeface="Barlow"/>
              <a:sym typeface="Barlow"/>
            </a:endParaRPr>
          </a:p>
          <a:p>
            <a:pPr indent="0" lvl="0" marL="0" marR="114300" rtl="0" algn="l">
              <a:lnSpc>
                <a:spcPct val="150000"/>
              </a:lnSpc>
              <a:spcBef>
                <a:spcPts val="0"/>
              </a:spcBef>
              <a:spcAft>
                <a:spcPts val="0"/>
              </a:spcAft>
              <a:buNone/>
            </a:pPr>
            <a:r>
              <a:t/>
            </a:r>
            <a:endParaRPr sz="1800">
              <a:solidFill>
                <a:srgbClr val="FFFFFF"/>
              </a:solidFill>
              <a:latin typeface="Barlow"/>
              <a:ea typeface="Barlow"/>
              <a:cs typeface="Barlow"/>
              <a:sym typeface="Barlow"/>
            </a:endParaRPr>
          </a:p>
        </p:txBody>
      </p:sp>
      <p:sp>
        <p:nvSpPr>
          <p:cNvPr id="1347" name="Google Shape;1347;p188"/>
          <p:cNvSpPr txBox="1"/>
          <p:nvPr/>
        </p:nvSpPr>
        <p:spPr>
          <a:xfrm>
            <a:off x="285250" y="2297825"/>
            <a:ext cx="8698200" cy="1983900"/>
          </a:xfrm>
          <a:prstGeom prst="rect">
            <a:avLst/>
          </a:prstGeom>
          <a:noFill/>
          <a:ln>
            <a:noFill/>
          </a:ln>
        </p:spPr>
        <p:txBody>
          <a:bodyPr anchorCtr="0" anchor="t" bIns="45700" lIns="91425" spcFirstLastPara="1" rIns="91425" wrap="square" tIns="45700">
            <a:noAutofit/>
          </a:bodyPr>
          <a:lstStyle/>
          <a:p>
            <a:pPr indent="-368300" lvl="0" marL="457200" rtl="0" algn="just">
              <a:spcBef>
                <a:spcPts val="0"/>
              </a:spcBef>
              <a:spcAft>
                <a:spcPts val="0"/>
              </a:spcAft>
              <a:buClr>
                <a:schemeClr val="accent2"/>
              </a:buClr>
              <a:buSzPts val="2200"/>
              <a:buFont typeface="Barlow"/>
              <a:buChar char="▪"/>
            </a:pPr>
            <a:r>
              <a:rPr b="1" lang="en" sz="1900">
                <a:solidFill>
                  <a:schemeClr val="dk1"/>
                </a:solidFill>
                <a:latin typeface="Barlow"/>
                <a:ea typeface="Barlow"/>
                <a:cs typeface="Barlow"/>
                <a:sym typeface="Barlow"/>
              </a:rPr>
              <a:t>Schema evolution</a:t>
            </a:r>
            <a:endParaRPr sz="2400">
              <a:latin typeface="Barlow"/>
              <a:ea typeface="Barlow"/>
              <a:cs typeface="Barlow"/>
              <a:sym typeface="Barlow"/>
            </a:endParaRPr>
          </a:p>
          <a:p>
            <a:pPr indent="-381000" lvl="1" marL="914400" marR="114300" rtl="0" algn="l">
              <a:lnSpc>
                <a:spcPct val="150000"/>
              </a:lnSpc>
              <a:spcBef>
                <a:spcPts val="0"/>
              </a:spcBef>
              <a:spcAft>
                <a:spcPts val="0"/>
              </a:spcAft>
              <a:buClr>
                <a:srgbClr val="000000"/>
              </a:buClr>
              <a:buSzPts val="2400"/>
              <a:buFont typeface="Barlow"/>
              <a:buChar char="○"/>
            </a:pPr>
            <a:r>
              <a:rPr lang="en" sz="1800">
                <a:latin typeface="Barlow"/>
                <a:ea typeface="Barlow"/>
                <a:cs typeface="Barlow"/>
                <a:sym typeface="Barlow"/>
              </a:rPr>
              <a:t>Append a DataFrame with evolving schema to a Delta table</a:t>
            </a:r>
            <a:endParaRPr sz="1800">
              <a:latin typeface="Barlow Medium"/>
              <a:ea typeface="Barlow Medium"/>
              <a:cs typeface="Barlow Medium"/>
              <a:sym typeface="Barlow Medium"/>
            </a:endParaRPr>
          </a:p>
          <a:p>
            <a:pPr indent="-381000" lvl="1" marL="914400" marR="114300" rtl="0" algn="l">
              <a:lnSpc>
                <a:spcPct val="150000"/>
              </a:lnSpc>
              <a:spcBef>
                <a:spcPts val="0"/>
              </a:spcBef>
              <a:spcAft>
                <a:spcPts val="0"/>
              </a:spcAft>
              <a:buClr>
                <a:srgbClr val="000000"/>
              </a:buClr>
              <a:buSzPts val="2400"/>
              <a:buFont typeface="Barlow"/>
              <a:buChar char="○"/>
            </a:pPr>
            <a:r>
              <a:rPr lang="en" sz="1800">
                <a:latin typeface="Barlow"/>
                <a:ea typeface="Barlow"/>
                <a:cs typeface="Barlow"/>
                <a:sym typeface="Barlow"/>
              </a:rPr>
              <a:t>Merge a DataFrame with evolving schema to a Delta table</a:t>
            </a:r>
            <a:endParaRPr sz="1800">
              <a:latin typeface="Barlow"/>
              <a:ea typeface="Barlow"/>
              <a:cs typeface="Barlow"/>
              <a:sym typeface="Barlow"/>
            </a:endParaRPr>
          </a:p>
          <a:p>
            <a:pPr indent="-381000" lvl="1" marL="914400" marR="114300" rtl="0" algn="l">
              <a:lnSpc>
                <a:spcPct val="150000"/>
              </a:lnSpc>
              <a:spcBef>
                <a:spcPts val="0"/>
              </a:spcBef>
              <a:spcAft>
                <a:spcPts val="0"/>
              </a:spcAft>
              <a:buClr>
                <a:srgbClr val="000000"/>
              </a:buClr>
              <a:buSzPts val="2400"/>
              <a:buFont typeface="Barlow"/>
              <a:buChar char="○"/>
            </a:pPr>
            <a:r>
              <a:rPr lang="en" sz="1800">
                <a:latin typeface="Barlow"/>
                <a:ea typeface="Barlow"/>
                <a:cs typeface="Barlow"/>
                <a:sym typeface="Barlow"/>
              </a:rPr>
              <a:t>Overwrite a Delta table with a new DataFrame with evolving schema</a:t>
            </a:r>
            <a:endParaRPr sz="1800">
              <a:latin typeface="Barlow"/>
              <a:ea typeface="Barlow"/>
              <a:cs typeface="Barlow"/>
              <a:sym typeface="Barlow"/>
            </a:endParaRPr>
          </a:p>
          <a:p>
            <a:pPr indent="0" lvl="0" marL="0" marR="114300" rtl="0" algn="l">
              <a:lnSpc>
                <a:spcPct val="150000"/>
              </a:lnSpc>
              <a:spcBef>
                <a:spcPts val="0"/>
              </a:spcBef>
              <a:spcAft>
                <a:spcPts val="0"/>
              </a:spcAft>
              <a:buNone/>
            </a:pPr>
            <a:r>
              <a:t/>
            </a:r>
            <a:endParaRPr sz="1800">
              <a:solidFill>
                <a:srgbClr val="FFFFFF"/>
              </a:solidFill>
              <a:latin typeface="Barlow"/>
              <a:ea typeface="Barlow"/>
              <a:cs typeface="Barlow"/>
              <a:sym typeface="Barlow"/>
            </a:endParaRPr>
          </a:p>
        </p:txBody>
      </p:sp>
      <p:sp>
        <p:nvSpPr>
          <p:cNvPr id="1348" name="Google Shape;1348;p18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4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4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3" name="Shape 1353"/>
        <p:cNvGrpSpPr/>
        <p:nvPr/>
      </p:nvGrpSpPr>
      <p:grpSpPr>
        <a:xfrm>
          <a:off x="0" y="0"/>
          <a:ext cx="0" cy="0"/>
          <a:chOff x="0" y="0"/>
          <a:chExt cx="0" cy="0"/>
        </a:xfrm>
      </p:grpSpPr>
      <p:sp>
        <p:nvSpPr>
          <p:cNvPr id="1354" name="Google Shape;1354;p189"/>
          <p:cNvSpPr txBox="1"/>
          <p:nvPr/>
        </p:nvSpPr>
        <p:spPr>
          <a:xfrm>
            <a:off x="285250" y="877000"/>
            <a:ext cx="8698200" cy="2171400"/>
          </a:xfrm>
          <a:prstGeom prst="rect">
            <a:avLst/>
          </a:prstGeom>
          <a:noFill/>
          <a:ln>
            <a:noFill/>
          </a:ln>
        </p:spPr>
        <p:txBody>
          <a:bodyPr anchorCtr="0" anchor="t" bIns="45700" lIns="91425" spcFirstLastPara="1" rIns="91425" wrap="square" tIns="45700">
            <a:noAutofit/>
          </a:bodyPr>
          <a:lstStyle/>
          <a:p>
            <a:pPr indent="-368300" lvl="0" marL="457200" marR="0" rtl="0" algn="just">
              <a:lnSpc>
                <a:spcPct val="100000"/>
              </a:lnSpc>
              <a:spcBef>
                <a:spcPts val="0"/>
              </a:spcBef>
              <a:spcAft>
                <a:spcPts val="0"/>
              </a:spcAft>
              <a:buClr>
                <a:schemeClr val="accent2"/>
              </a:buClr>
              <a:buSzPts val="2200"/>
              <a:buFont typeface="Barlow"/>
              <a:buChar char="▪"/>
            </a:pPr>
            <a:r>
              <a:rPr b="1" lang="en" sz="1900">
                <a:solidFill>
                  <a:schemeClr val="dk1"/>
                </a:solidFill>
                <a:latin typeface="Barlow"/>
                <a:ea typeface="Barlow"/>
                <a:cs typeface="Barlow"/>
                <a:sym typeface="Barlow"/>
              </a:rPr>
              <a:t>Simple</a:t>
            </a:r>
            <a:r>
              <a:rPr b="1" lang="en" sz="1900">
                <a:solidFill>
                  <a:schemeClr val="dk1"/>
                </a:solidFill>
                <a:latin typeface="Barlow"/>
                <a:ea typeface="Barlow"/>
                <a:cs typeface="Barlow"/>
                <a:sym typeface="Barlow"/>
              </a:rPr>
              <a:t> use case for illustration</a:t>
            </a:r>
            <a:endParaRPr sz="2400">
              <a:latin typeface="Barlow"/>
              <a:ea typeface="Barlow"/>
              <a:cs typeface="Barlow"/>
              <a:sym typeface="Barlow"/>
            </a:endParaRPr>
          </a:p>
          <a:p>
            <a:pPr indent="-381000" lvl="1" marL="914400" marR="114300" rtl="0" algn="just">
              <a:lnSpc>
                <a:spcPct val="100000"/>
              </a:lnSpc>
              <a:spcBef>
                <a:spcPts val="0"/>
              </a:spcBef>
              <a:spcAft>
                <a:spcPts val="0"/>
              </a:spcAft>
              <a:buClr>
                <a:srgbClr val="000000"/>
              </a:buClr>
              <a:buSzPts val="2400"/>
              <a:buFont typeface="Barlow"/>
              <a:buChar char="○"/>
            </a:pPr>
            <a:r>
              <a:rPr lang="en" sz="1800">
                <a:latin typeface="Barlow"/>
                <a:ea typeface="Barlow"/>
                <a:cs typeface="Barlow"/>
                <a:sym typeface="Barlow"/>
              </a:rPr>
              <a:t>There is an existing Delta table with 2 columns - </a:t>
            </a:r>
            <a:r>
              <a:rPr lang="en" sz="1800">
                <a:latin typeface="Fira Code"/>
                <a:ea typeface="Fira Code"/>
                <a:cs typeface="Fira Code"/>
                <a:sym typeface="Fira Code"/>
              </a:rPr>
              <a:t>id</a:t>
            </a:r>
            <a:r>
              <a:rPr lang="en" sz="1800">
                <a:latin typeface="Barlow"/>
                <a:ea typeface="Barlow"/>
                <a:cs typeface="Barlow"/>
                <a:sym typeface="Barlow"/>
              </a:rPr>
              <a:t> and </a:t>
            </a:r>
            <a:r>
              <a:rPr lang="en" sz="1800">
                <a:latin typeface="Fira Code"/>
                <a:ea typeface="Fira Code"/>
                <a:cs typeface="Fira Code"/>
                <a:sym typeface="Fira Code"/>
              </a:rPr>
              <a:t>name</a:t>
            </a:r>
            <a:r>
              <a:rPr lang="en" sz="1800">
                <a:latin typeface="Barlow"/>
                <a:ea typeface="Barlow"/>
                <a:cs typeface="Barlow"/>
                <a:sym typeface="Barlow"/>
              </a:rPr>
              <a:t>.</a:t>
            </a:r>
            <a:endParaRPr sz="1800">
              <a:latin typeface="Barlow"/>
              <a:ea typeface="Barlow"/>
              <a:cs typeface="Barlow"/>
              <a:sym typeface="Barlow"/>
            </a:endParaRPr>
          </a:p>
          <a:p>
            <a:pPr indent="-381000" lvl="1" marL="914400" marR="114300" rtl="0" algn="just">
              <a:lnSpc>
                <a:spcPct val="100000"/>
              </a:lnSpc>
              <a:spcBef>
                <a:spcPts val="0"/>
              </a:spcBef>
              <a:spcAft>
                <a:spcPts val="0"/>
              </a:spcAft>
              <a:buClr>
                <a:srgbClr val="000000"/>
              </a:buClr>
              <a:buSzPts val="2400"/>
              <a:buFont typeface="Barlow"/>
              <a:buChar char="○"/>
            </a:pPr>
            <a:r>
              <a:rPr lang="en" sz="1800">
                <a:latin typeface="Barlow"/>
                <a:ea typeface="Barlow"/>
                <a:cs typeface="Barlow"/>
                <a:sym typeface="Barlow"/>
              </a:rPr>
              <a:t>The latest DataFrame has 3 columns - </a:t>
            </a:r>
            <a:r>
              <a:rPr lang="en" sz="1800">
                <a:latin typeface="Fira Code"/>
                <a:ea typeface="Fira Code"/>
                <a:cs typeface="Fira Code"/>
                <a:sym typeface="Fira Code"/>
              </a:rPr>
              <a:t>id</a:t>
            </a:r>
            <a:r>
              <a:rPr lang="en" sz="1800">
                <a:latin typeface="Barlow"/>
                <a:ea typeface="Barlow"/>
                <a:cs typeface="Barlow"/>
                <a:sym typeface="Barlow"/>
              </a:rPr>
              <a:t>, </a:t>
            </a:r>
            <a:r>
              <a:rPr lang="en" sz="1800">
                <a:latin typeface="Fira Code"/>
                <a:ea typeface="Fira Code"/>
                <a:cs typeface="Fira Code"/>
                <a:sym typeface="Fira Code"/>
              </a:rPr>
              <a:t>name</a:t>
            </a:r>
            <a:r>
              <a:rPr lang="en" sz="1800">
                <a:latin typeface="Barlow"/>
                <a:ea typeface="Barlow"/>
                <a:cs typeface="Barlow"/>
                <a:sym typeface="Barlow"/>
              </a:rPr>
              <a:t> and </a:t>
            </a:r>
            <a:r>
              <a:rPr lang="en" sz="1800">
                <a:latin typeface="Fira Code"/>
                <a:ea typeface="Fira Code"/>
                <a:cs typeface="Fira Code"/>
                <a:sym typeface="Fira Code"/>
              </a:rPr>
              <a:t>year</a:t>
            </a:r>
            <a:r>
              <a:rPr lang="en" sz="1800">
                <a:latin typeface="Barlow"/>
                <a:ea typeface="Barlow"/>
                <a:cs typeface="Barlow"/>
                <a:sym typeface="Barlow"/>
              </a:rPr>
              <a:t>.</a:t>
            </a:r>
            <a:endParaRPr sz="1800">
              <a:latin typeface="Barlow"/>
              <a:ea typeface="Barlow"/>
              <a:cs typeface="Barlow"/>
              <a:sym typeface="Barlow"/>
            </a:endParaRPr>
          </a:p>
          <a:p>
            <a:pPr indent="-374650" lvl="2" marL="1371600" marR="114300" rtl="0" algn="just">
              <a:lnSpc>
                <a:spcPct val="100000"/>
              </a:lnSpc>
              <a:spcBef>
                <a:spcPts val="0"/>
              </a:spcBef>
              <a:spcAft>
                <a:spcPts val="0"/>
              </a:spcAft>
              <a:buClr>
                <a:srgbClr val="000000"/>
              </a:buClr>
              <a:buSzPts val="2300"/>
              <a:buFont typeface="Barlow"/>
              <a:buChar char="■"/>
            </a:pPr>
            <a:r>
              <a:rPr lang="en" sz="1700">
                <a:latin typeface="Barlow"/>
                <a:ea typeface="Barlow"/>
                <a:cs typeface="Barlow"/>
                <a:sym typeface="Barlow"/>
              </a:rPr>
              <a:t>Change: a new column has been added to the dataset: </a:t>
            </a:r>
            <a:r>
              <a:rPr lang="en" sz="1700">
                <a:latin typeface="Fira Code"/>
                <a:ea typeface="Fira Code"/>
                <a:cs typeface="Fira Code"/>
                <a:sym typeface="Fira Code"/>
              </a:rPr>
              <a:t>year</a:t>
            </a:r>
            <a:r>
              <a:rPr lang="en" sz="1700">
                <a:latin typeface="Barlow"/>
                <a:ea typeface="Barlow"/>
                <a:cs typeface="Barlow"/>
                <a:sym typeface="Barlow"/>
              </a:rPr>
              <a:t>.</a:t>
            </a:r>
            <a:endParaRPr sz="1700">
              <a:latin typeface="Barlow"/>
              <a:ea typeface="Barlow"/>
              <a:cs typeface="Barlow"/>
              <a:sym typeface="Barlow"/>
            </a:endParaRPr>
          </a:p>
          <a:p>
            <a:pPr indent="-381000" lvl="1" marL="914400" marR="114300" rtl="0" algn="just">
              <a:lnSpc>
                <a:spcPct val="100000"/>
              </a:lnSpc>
              <a:spcBef>
                <a:spcPts val="0"/>
              </a:spcBef>
              <a:spcAft>
                <a:spcPts val="0"/>
              </a:spcAft>
              <a:buClr>
                <a:srgbClr val="000000"/>
              </a:buClr>
              <a:buSzPts val="2400"/>
              <a:buFont typeface="Barlow"/>
              <a:buChar char="○"/>
            </a:pPr>
            <a:r>
              <a:rPr lang="en" sz="1800">
                <a:latin typeface="Barlow"/>
                <a:ea typeface="Barlow"/>
                <a:cs typeface="Barlow"/>
                <a:sym typeface="Barlow"/>
              </a:rPr>
              <a:t>The requirement is to </a:t>
            </a:r>
            <a:r>
              <a:rPr b="1" i="1" lang="en" sz="1800" u="sng">
                <a:latin typeface="Barlow"/>
                <a:ea typeface="Barlow"/>
                <a:cs typeface="Barlow"/>
                <a:sym typeface="Barlow"/>
              </a:rPr>
              <a:t>append</a:t>
            </a:r>
            <a:r>
              <a:rPr lang="en" sz="1800">
                <a:latin typeface="Barlow"/>
                <a:ea typeface="Barlow"/>
                <a:cs typeface="Barlow"/>
                <a:sym typeface="Barlow"/>
              </a:rPr>
              <a:t> the new data to the existing Delta table and also retain the new column in the Delta table.</a:t>
            </a:r>
            <a:endParaRPr sz="1800">
              <a:latin typeface="Barlow"/>
              <a:ea typeface="Barlow"/>
              <a:cs typeface="Barlow"/>
              <a:sym typeface="Barlow"/>
            </a:endParaRPr>
          </a:p>
          <a:p>
            <a:pPr indent="0" lvl="0" marL="0" marR="114300" rtl="0" algn="l">
              <a:lnSpc>
                <a:spcPct val="150000"/>
              </a:lnSpc>
              <a:spcBef>
                <a:spcPts val="0"/>
              </a:spcBef>
              <a:spcAft>
                <a:spcPts val="0"/>
              </a:spcAft>
              <a:buNone/>
            </a:pPr>
            <a:r>
              <a:t/>
            </a:r>
            <a:endParaRPr sz="1800">
              <a:solidFill>
                <a:srgbClr val="FFFFFF"/>
              </a:solidFill>
              <a:latin typeface="Barlow"/>
              <a:ea typeface="Barlow"/>
              <a:cs typeface="Barlow"/>
              <a:sym typeface="Barlow"/>
            </a:endParaRPr>
          </a:p>
        </p:txBody>
      </p:sp>
      <p:sp>
        <p:nvSpPr>
          <p:cNvPr id="1355" name="Google Shape;1355;p189"/>
          <p:cNvSpPr txBox="1"/>
          <p:nvPr>
            <p:ph type="title"/>
          </p:nvPr>
        </p:nvSpPr>
        <p:spPr>
          <a:xfrm>
            <a:off x="240035" y="97900"/>
            <a:ext cx="8560500" cy="857400"/>
          </a:xfrm>
          <a:prstGeom prst="rect">
            <a:avLst/>
          </a:prstGeom>
        </p:spPr>
        <p:txBody>
          <a:bodyPr anchorCtr="0" anchor="ctr" bIns="34275" lIns="0" spcFirstLastPara="1" rIns="0" wrap="square" tIns="34275">
            <a:noAutofit/>
          </a:bodyPr>
          <a:lstStyle/>
          <a:p>
            <a:pPr indent="0" lvl="0" marL="0" rtl="0" algn="l">
              <a:spcBef>
                <a:spcPts val="0"/>
              </a:spcBef>
              <a:spcAft>
                <a:spcPts val="0"/>
              </a:spcAft>
              <a:buNone/>
            </a:pPr>
            <a:r>
              <a:rPr lang="en"/>
              <a:t>Schema evolution</a:t>
            </a:r>
            <a:endParaRPr/>
          </a:p>
          <a:p>
            <a:pPr indent="0" lvl="0" marL="0" rtl="0" algn="l">
              <a:spcBef>
                <a:spcPts val="0"/>
              </a:spcBef>
              <a:spcAft>
                <a:spcPts val="0"/>
              </a:spcAft>
              <a:buNone/>
            </a:pPr>
            <a:r>
              <a:rPr i="1" lang="en" sz="1600"/>
              <a:t>Append a DataFrame with evolving schema to a Delta table</a:t>
            </a:r>
            <a:endParaRPr i="1" sz="1600"/>
          </a:p>
        </p:txBody>
      </p:sp>
      <p:sp>
        <p:nvSpPr>
          <p:cNvPr id="1356" name="Google Shape;1356;p189"/>
          <p:cNvSpPr txBox="1"/>
          <p:nvPr/>
        </p:nvSpPr>
        <p:spPr>
          <a:xfrm>
            <a:off x="1321850" y="3138250"/>
            <a:ext cx="5489700" cy="1384800"/>
          </a:xfrm>
          <a:prstGeom prst="rect">
            <a:avLst/>
          </a:prstGeom>
          <a:solidFill>
            <a:srgbClr val="CFE2F3"/>
          </a:solid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lang="en" sz="1800">
                <a:latin typeface="Fira Code"/>
                <a:ea typeface="Fira Code"/>
                <a:cs typeface="Fira Code"/>
                <a:sym typeface="Fira Code"/>
              </a:rPr>
              <a:t>  d</a:t>
            </a:r>
            <a:r>
              <a:rPr lang="en" sz="1800">
                <a:latin typeface="Fira Code"/>
                <a:ea typeface="Fira Code"/>
                <a:cs typeface="Fira Code"/>
                <a:sym typeface="Fira Code"/>
              </a:rPr>
              <a:t>f</a:t>
            </a:r>
            <a:r>
              <a:rPr lang="en" sz="1800">
                <a:solidFill>
                  <a:schemeClr val="accent2"/>
                </a:solidFill>
                <a:latin typeface="Fira Code"/>
                <a:ea typeface="Fira Code"/>
                <a:cs typeface="Fira Code"/>
                <a:sym typeface="Fira Code"/>
              </a:rPr>
              <a:t>.</a:t>
            </a:r>
            <a:r>
              <a:rPr lang="en" sz="1800">
                <a:solidFill>
                  <a:schemeClr val="dk1"/>
                </a:solidFill>
                <a:latin typeface="Fira Code"/>
                <a:ea typeface="Fira Code"/>
                <a:cs typeface="Fira Code"/>
                <a:sym typeface="Fira Code"/>
              </a:rPr>
              <a:t>write</a:t>
            </a:r>
            <a:endParaRPr sz="1800">
              <a:solidFill>
                <a:schemeClr val="dk1"/>
              </a:solidFill>
              <a:latin typeface="Fira Code"/>
              <a:ea typeface="Fira Code"/>
              <a:cs typeface="Fira Code"/>
              <a:sym typeface="Fira Code"/>
            </a:endParaRPr>
          </a:p>
          <a:p>
            <a:pPr indent="0" lvl="0" marL="457200" rtl="0" algn="l">
              <a:lnSpc>
                <a:spcPct val="90000"/>
              </a:lnSpc>
              <a:spcBef>
                <a:spcPts val="0"/>
              </a:spcBef>
              <a:spcAft>
                <a:spcPts val="0"/>
              </a:spcAft>
              <a:buNone/>
            </a:pPr>
            <a:r>
              <a:rPr lang="en" sz="1800">
                <a:latin typeface="Fira Code"/>
                <a:ea typeface="Fira Code"/>
                <a:cs typeface="Fira Code"/>
                <a:sym typeface="Fira Code"/>
              </a:rPr>
              <a:t> </a:t>
            </a:r>
            <a:r>
              <a:rPr lang="en" sz="1800">
                <a:solidFill>
                  <a:schemeClr val="accent2"/>
                </a:solidFill>
                <a:latin typeface="Fira Code"/>
                <a:ea typeface="Fira Code"/>
                <a:cs typeface="Fira Code"/>
                <a:sym typeface="Fira Code"/>
              </a:rPr>
              <a:t>.</a:t>
            </a:r>
            <a:r>
              <a:rPr lang="en" sz="1800">
                <a:solidFill>
                  <a:schemeClr val="dk1"/>
                </a:solidFill>
                <a:latin typeface="Fira Code"/>
                <a:ea typeface="Fira Code"/>
                <a:cs typeface="Fira Code"/>
                <a:sym typeface="Fira Code"/>
              </a:rPr>
              <a:t>format</a:t>
            </a:r>
            <a:r>
              <a:rPr lang="en" sz="1800">
                <a:solidFill>
                  <a:schemeClr val="accent2"/>
                </a:solidFill>
                <a:latin typeface="Fira Code"/>
                <a:ea typeface="Fira Code"/>
                <a:cs typeface="Fira Code"/>
                <a:sym typeface="Fira Code"/>
              </a:rPr>
              <a:t>(</a:t>
            </a:r>
            <a:r>
              <a:rPr lang="en" sz="1800">
                <a:solidFill>
                  <a:schemeClr val="accent4"/>
                </a:solidFill>
                <a:latin typeface="Fira Code"/>
                <a:ea typeface="Fira Code"/>
                <a:cs typeface="Fira Code"/>
                <a:sym typeface="Fira Code"/>
              </a:rPr>
              <a:t>"delta"</a:t>
            </a:r>
            <a:r>
              <a:rPr lang="en" sz="1800">
                <a:solidFill>
                  <a:schemeClr val="accent2"/>
                </a:solidFill>
                <a:latin typeface="Fira Code"/>
                <a:ea typeface="Fira Code"/>
                <a:cs typeface="Fira Code"/>
                <a:sym typeface="Fira Code"/>
              </a:rPr>
              <a:t>)</a:t>
            </a:r>
            <a:endParaRPr sz="1800">
              <a:solidFill>
                <a:schemeClr val="accent2"/>
              </a:solidFill>
              <a:latin typeface="Fira Code"/>
              <a:ea typeface="Fira Code"/>
              <a:cs typeface="Fira Code"/>
              <a:sym typeface="Fira Code"/>
            </a:endParaRPr>
          </a:p>
          <a:p>
            <a:pPr indent="457200" lvl="0" marL="0" rtl="0" algn="l">
              <a:lnSpc>
                <a:spcPct val="90000"/>
              </a:lnSpc>
              <a:spcBef>
                <a:spcPts val="0"/>
              </a:spcBef>
              <a:spcAft>
                <a:spcPts val="0"/>
              </a:spcAft>
              <a:buNone/>
            </a:pPr>
            <a:r>
              <a:rPr lang="en" sz="1800">
                <a:solidFill>
                  <a:schemeClr val="accent2"/>
                </a:solidFill>
                <a:latin typeface="Fira Code"/>
                <a:ea typeface="Fira Code"/>
                <a:cs typeface="Fira Code"/>
                <a:sym typeface="Fira Code"/>
              </a:rPr>
              <a:t> .</a:t>
            </a:r>
            <a:r>
              <a:rPr lang="en" sz="1800">
                <a:solidFill>
                  <a:schemeClr val="dk1"/>
                </a:solidFill>
                <a:latin typeface="Fira Code"/>
                <a:ea typeface="Fira Code"/>
                <a:cs typeface="Fira Code"/>
                <a:sym typeface="Fira Code"/>
              </a:rPr>
              <a:t>mode</a:t>
            </a:r>
            <a:r>
              <a:rPr lang="en" sz="1800">
                <a:solidFill>
                  <a:schemeClr val="accent2"/>
                </a:solidFill>
                <a:latin typeface="Fira Code"/>
                <a:ea typeface="Fira Code"/>
                <a:cs typeface="Fira Code"/>
                <a:sym typeface="Fira Code"/>
              </a:rPr>
              <a:t>(</a:t>
            </a:r>
            <a:r>
              <a:rPr lang="en" sz="1800">
                <a:solidFill>
                  <a:schemeClr val="accent4"/>
                </a:solidFill>
                <a:latin typeface="Fira Code"/>
                <a:ea typeface="Fira Code"/>
                <a:cs typeface="Fira Code"/>
                <a:sym typeface="Fira Code"/>
              </a:rPr>
              <a:t>"append"</a:t>
            </a:r>
            <a:r>
              <a:rPr lang="en" sz="1800">
                <a:solidFill>
                  <a:schemeClr val="accent2"/>
                </a:solidFill>
                <a:latin typeface="Fira Code"/>
                <a:ea typeface="Fira Code"/>
                <a:cs typeface="Fira Code"/>
                <a:sym typeface="Fira Code"/>
              </a:rPr>
              <a:t>)</a:t>
            </a:r>
            <a:endParaRPr sz="1800">
              <a:solidFill>
                <a:schemeClr val="accent2"/>
              </a:solidFill>
              <a:latin typeface="Fira Code"/>
              <a:ea typeface="Fira Code"/>
              <a:cs typeface="Fira Code"/>
              <a:sym typeface="Fira Code"/>
            </a:endParaRPr>
          </a:p>
          <a:p>
            <a:pPr indent="0" lvl="0" marL="0" rtl="0" algn="l">
              <a:lnSpc>
                <a:spcPct val="90000"/>
              </a:lnSpc>
              <a:spcBef>
                <a:spcPts val="0"/>
              </a:spcBef>
              <a:spcAft>
                <a:spcPts val="0"/>
              </a:spcAft>
              <a:buNone/>
            </a:pPr>
            <a:r>
              <a:rPr lang="en" sz="1800">
                <a:latin typeface="Fira Code"/>
                <a:ea typeface="Fira Code"/>
                <a:cs typeface="Fira Code"/>
                <a:sym typeface="Fira Code"/>
              </a:rPr>
              <a:t>  	 </a:t>
            </a:r>
            <a:r>
              <a:rPr lang="en" sz="1800">
                <a:solidFill>
                  <a:schemeClr val="accent2"/>
                </a:solidFill>
                <a:highlight>
                  <a:srgbClr val="FFFF00"/>
                </a:highlight>
                <a:latin typeface="Fira Code"/>
                <a:ea typeface="Fira Code"/>
                <a:cs typeface="Fira Code"/>
                <a:sym typeface="Fira Code"/>
              </a:rPr>
              <a:t>.</a:t>
            </a:r>
            <a:r>
              <a:rPr lang="en" sz="1800">
                <a:solidFill>
                  <a:schemeClr val="dk1"/>
                </a:solidFill>
                <a:highlight>
                  <a:srgbClr val="FFFF00"/>
                </a:highlight>
                <a:latin typeface="Fira Code"/>
                <a:ea typeface="Fira Code"/>
                <a:cs typeface="Fira Code"/>
                <a:sym typeface="Fira Code"/>
              </a:rPr>
              <a:t>option</a:t>
            </a:r>
            <a:r>
              <a:rPr lang="en" sz="1800">
                <a:solidFill>
                  <a:schemeClr val="accent2"/>
                </a:solidFill>
                <a:highlight>
                  <a:srgbClr val="FFFF00"/>
                </a:highlight>
                <a:latin typeface="Fira Code"/>
                <a:ea typeface="Fira Code"/>
                <a:cs typeface="Fira Code"/>
                <a:sym typeface="Fira Code"/>
              </a:rPr>
              <a:t>(</a:t>
            </a:r>
            <a:r>
              <a:rPr lang="en" sz="1800">
                <a:solidFill>
                  <a:schemeClr val="accent4"/>
                </a:solidFill>
                <a:highlight>
                  <a:srgbClr val="FFFF00"/>
                </a:highlight>
                <a:latin typeface="Fira Code"/>
                <a:ea typeface="Fira Code"/>
                <a:cs typeface="Fira Code"/>
                <a:sym typeface="Fira Code"/>
              </a:rPr>
              <a:t>"mergeSchema"</a:t>
            </a:r>
            <a:r>
              <a:rPr lang="en" sz="1800">
                <a:solidFill>
                  <a:schemeClr val="accent2"/>
                </a:solidFill>
                <a:highlight>
                  <a:srgbClr val="FFFF00"/>
                </a:highlight>
                <a:latin typeface="Fira Code"/>
                <a:ea typeface="Fira Code"/>
                <a:cs typeface="Fira Code"/>
                <a:sym typeface="Fira Code"/>
              </a:rPr>
              <a:t>,</a:t>
            </a:r>
            <a:r>
              <a:rPr lang="en" sz="1800">
                <a:highlight>
                  <a:srgbClr val="FFFF00"/>
                </a:highlight>
                <a:latin typeface="Fira Code"/>
                <a:ea typeface="Fira Code"/>
                <a:cs typeface="Fira Code"/>
                <a:sym typeface="Fira Code"/>
              </a:rPr>
              <a:t> </a:t>
            </a:r>
            <a:r>
              <a:rPr lang="en" sz="1800">
                <a:solidFill>
                  <a:schemeClr val="accent4"/>
                </a:solidFill>
                <a:highlight>
                  <a:srgbClr val="FFFF00"/>
                </a:highlight>
                <a:latin typeface="Fira Code"/>
                <a:ea typeface="Fira Code"/>
                <a:cs typeface="Fira Code"/>
                <a:sym typeface="Fira Code"/>
              </a:rPr>
              <a:t>"true"</a:t>
            </a:r>
            <a:r>
              <a:rPr lang="en" sz="1800">
                <a:solidFill>
                  <a:schemeClr val="accent2"/>
                </a:solidFill>
                <a:highlight>
                  <a:srgbClr val="FFFF00"/>
                </a:highlight>
                <a:latin typeface="Fira Code"/>
                <a:ea typeface="Fira Code"/>
                <a:cs typeface="Fira Code"/>
                <a:sym typeface="Fira Code"/>
              </a:rPr>
              <a:t>)</a:t>
            </a:r>
            <a:endParaRPr sz="1800">
              <a:solidFill>
                <a:schemeClr val="accent2"/>
              </a:solidFill>
              <a:highlight>
                <a:srgbClr val="FFFF00"/>
              </a:highlight>
              <a:latin typeface="Fira Code"/>
              <a:ea typeface="Fira Code"/>
              <a:cs typeface="Fira Code"/>
              <a:sym typeface="Fira Code"/>
            </a:endParaRPr>
          </a:p>
          <a:p>
            <a:pPr indent="0" lvl="0" marL="457200" rtl="0" algn="l">
              <a:lnSpc>
                <a:spcPct val="90000"/>
              </a:lnSpc>
              <a:spcBef>
                <a:spcPts val="0"/>
              </a:spcBef>
              <a:spcAft>
                <a:spcPts val="0"/>
              </a:spcAft>
              <a:buNone/>
            </a:pPr>
            <a:r>
              <a:rPr lang="en" sz="1800">
                <a:latin typeface="Fira Code"/>
                <a:ea typeface="Fira Code"/>
                <a:cs typeface="Fira Code"/>
                <a:sym typeface="Fira Code"/>
              </a:rPr>
              <a:t> </a:t>
            </a:r>
            <a:r>
              <a:rPr lang="en" sz="1800">
                <a:solidFill>
                  <a:schemeClr val="accent2"/>
                </a:solidFill>
                <a:latin typeface="Fira Code"/>
                <a:ea typeface="Fira Code"/>
                <a:cs typeface="Fira Code"/>
                <a:sym typeface="Fira Code"/>
              </a:rPr>
              <a:t>.</a:t>
            </a:r>
            <a:r>
              <a:rPr lang="en" sz="1800">
                <a:solidFill>
                  <a:schemeClr val="dk1"/>
                </a:solidFill>
                <a:latin typeface="Fira Code"/>
                <a:ea typeface="Fira Code"/>
                <a:cs typeface="Fira Code"/>
                <a:sym typeface="Fira Code"/>
              </a:rPr>
              <a:t>saveAsTable</a:t>
            </a:r>
            <a:r>
              <a:rPr lang="en" sz="1800">
                <a:solidFill>
                  <a:schemeClr val="accent2"/>
                </a:solidFill>
                <a:latin typeface="Fira Code"/>
                <a:ea typeface="Fira Code"/>
                <a:cs typeface="Fira Code"/>
                <a:sym typeface="Fira Code"/>
              </a:rPr>
              <a:t>(</a:t>
            </a:r>
            <a:r>
              <a:rPr lang="en" sz="1800">
                <a:solidFill>
                  <a:schemeClr val="accent4"/>
                </a:solidFill>
                <a:latin typeface="Fira Code"/>
                <a:ea typeface="Fira Code"/>
                <a:cs typeface="Fira Code"/>
                <a:sym typeface="Fira Code"/>
              </a:rPr>
              <a:t>"my_delta_table"</a:t>
            </a:r>
            <a:r>
              <a:rPr lang="en" sz="1800">
                <a:solidFill>
                  <a:schemeClr val="accent2"/>
                </a:solidFill>
                <a:latin typeface="Fira Code"/>
                <a:ea typeface="Fira Code"/>
                <a:cs typeface="Fira Code"/>
                <a:sym typeface="Fira Code"/>
              </a:rPr>
              <a:t>)</a:t>
            </a:r>
            <a:endParaRPr sz="1800">
              <a:latin typeface="Fira Code"/>
              <a:ea typeface="Fira Code"/>
              <a:cs typeface="Fira Code"/>
              <a:sym typeface="Fira Code"/>
            </a:endParaRPr>
          </a:p>
        </p:txBody>
      </p:sp>
      <p:sp>
        <p:nvSpPr>
          <p:cNvPr id="1357" name="Google Shape;1357;p18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358" name="Google Shape;1358;p189"/>
          <p:cNvSpPr txBox="1"/>
          <p:nvPr/>
        </p:nvSpPr>
        <p:spPr>
          <a:xfrm>
            <a:off x="1923925" y="4657675"/>
            <a:ext cx="69321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300" u="sng">
                <a:solidFill>
                  <a:schemeClr val="hlink"/>
                </a:solidFill>
                <a:latin typeface="Barlow"/>
                <a:ea typeface="Barlow"/>
                <a:cs typeface="Barlow"/>
                <a:sym typeface="Barlow"/>
                <a:hlinkClick r:id="rId3"/>
              </a:rPr>
              <a:t>https://docs.microsoft.com/en-us/azure/databricks/delta/delta-batch#automatic-schema-update</a:t>
            </a:r>
            <a:endParaRPr i="1" sz="1300">
              <a:latin typeface="Barlow"/>
              <a:ea typeface="Barlow"/>
              <a:cs typeface="Barlow"/>
              <a:sym typeface="Barlow"/>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5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56"/>
                                        </p:tgtEl>
                                        <p:attrNameLst>
                                          <p:attrName>style.visibility</p:attrName>
                                        </p:attrNameLst>
                                      </p:cBhvr>
                                      <p:to>
                                        <p:strVal val="visible"/>
                                      </p:to>
                                    </p:set>
                                  </p:childTnLst>
                                </p:cTn>
                              </p:par>
                            </p:childTnLst>
                          </p:cTn>
                        </p:par>
                        <p:par>
                          <p:cTn fill="hold">
                            <p:stCondLst>
                              <p:cond delay="1000"/>
                            </p:stCondLst>
                            <p:childTnLst>
                              <p:par>
                                <p:cTn fill="hold" nodeType="afterEffect" presetClass="entr" presetID="1" presetSubtype="0">
                                  <p:stCondLst>
                                    <p:cond delay="0"/>
                                  </p:stCondLst>
                                  <p:childTnLst>
                                    <p:set>
                                      <p:cBhvr>
                                        <p:cTn dur="1" fill="hold">
                                          <p:stCondLst>
                                            <p:cond delay="0"/>
                                          </p:stCondLst>
                                        </p:cTn>
                                        <p:tgtEl>
                                          <p:spTgt spid="135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3" name="Shape 1363"/>
        <p:cNvGrpSpPr/>
        <p:nvPr/>
      </p:nvGrpSpPr>
      <p:grpSpPr>
        <a:xfrm>
          <a:off x="0" y="0"/>
          <a:ext cx="0" cy="0"/>
          <a:chOff x="0" y="0"/>
          <a:chExt cx="0" cy="0"/>
        </a:xfrm>
      </p:grpSpPr>
      <p:sp>
        <p:nvSpPr>
          <p:cNvPr id="1364" name="Google Shape;1364;p190"/>
          <p:cNvSpPr txBox="1"/>
          <p:nvPr/>
        </p:nvSpPr>
        <p:spPr>
          <a:xfrm>
            <a:off x="285250" y="800800"/>
            <a:ext cx="8698200" cy="1969800"/>
          </a:xfrm>
          <a:prstGeom prst="rect">
            <a:avLst/>
          </a:prstGeom>
          <a:noFill/>
          <a:ln>
            <a:noFill/>
          </a:ln>
        </p:spPr>
        <p:txBody>
          <a:bodyPr anchorCtr="0" anchor="t" bIns="45700" lIns="91425" spcFirstLastPara="1" rIns="91425" wrap="square" tIns="45700">
            <a:noAutofit/>
          </a:bodyPr>
          <a:lstStyle/>
          <a:p>
            <a:pPr indent="-368300" lvl="0" marL="457200" marR="0" rtl="0" algn="just">
              <a:lnSpc>
                <a:spcPct val="100000"/>
              </a:lnSpc>
              <a:spcBef>
                <a:spcPts val="0"/>
              </a:spcBef>
              <a:spcAft>
                <a:spcPts val="0"/>
              </a:spcAft>
              <a:buClr>
                <a:schemeClr val="accent2"/>
              </a:buClr>
              <a:buSzPts val="2200"/>
              <a:buFont typeface="Barlow"/>
              <a:buChar char="▪"/>
            </a:pPr>
            <a:r>
              <a:rPr b="1" lang="en" sz="1900">
                <a:solidFill>
                  <a:schemeClr val="dk1"/>
                </a:solidFill>
                <a:latin typeface="Barlow"/>
                <a:ea typeface="Barlow"/>
                <a:cs typeface="Barlow"/>
                <a:sym typeface="Barlow"/>
              </a:rPr>
              <a:t>Simple use case for illustration</a:t>
            </a:r>
            <a:endParaRPr sz="2400">
              <a:latin typeface="Barlow"/>
              <a:ea typeface="Barlow"/>
              <a:cs typeface="Barlow"/>
              <a:sym typeface="Barlow"/>
            </a:endParaRPr>
          </a:p>
          <a:p>
            <a:pPr indent="-381000" lvl="1" marL="914400" marR="114300" rtl="0" algn="just">
              <a:lnSpc>
                <a:spcPct val="90000"/>
              </a:lnSpc>
              <a:spcBef>
                <a:spcPts val="0"/>
              </a:spcBef>
              <a:spcAft>
                <a:spcPts val="0"/>
              </a:spcAft>
              <a:buClr>
                <a:srgbClr val="000000"/>
              </a:buClr>
              <a:buSzPts val="2400"/>
              <a:buFont typeface="Barlow"/>
              <a:buChar char="○"/>
            </a:pPr>
            <a:r>
              <a:rPr lang="en" sz="1800">
                <a:latin typeface="Barlow"/>
                <a:ea typeface="Barlow"/>
                <a:cs typeface="Barlow"/>
                <a:sym typeface="Barlow"/>
              </a:rPr>
              <a:t>There is an existing Delta table with 2 columns - </a:t>
            </a:r>
            <a:r>
              <a:rPr lang="en" sz="1800">
                <a:latin typeface="Fira Code"/>
                <a:ea typeface="Fira Code"/>
                <a:cs typeface="Fira Code"/>
                <a:sym typeface="Fira Code"/>
              </a:rPr>
              <a:t>id</a:t>
            </a:r>
            <a:r>
              <a:rPr lang="en" sz="1800">
                <a:latin typeface="Barlow"/>
                <a:ea typeface="Barlow"/>
                <a:cs typeface="Barlow"/>
                <a:sym typeface="Barlow"/>
              </a:rPr>
              <a:t> and </a:t>
            </a:r>
            <a:r>
              <a:rPr lang="en" sz="1800">
                <a:latin typeface="Fira Code"/>
                <a:ea typeface="Fira Code"/>
                <a:cs typeface="Fira Code"/>
                <a:sym typeface="Fira Code"/>
              </a:rPr>
              <a:t>name</a:t>
            </a:r>
            <a:r>
              <a:rPr lang="en" sz="1800">
                <a:latin typeface="Barlow"/>
                <a:ea typeface="Barlow"/>
                <a:cs typeface="Barlow"/>
                <a:sym typeface="Barlow"/>
              </a:rPr>
              <a:t>.</a:t>
            </a:r>
            <a:endParaRPr sz="1800">
              <a:latin typeface="Barlow"/>
              <a:ea typeface="Barlow"/>
              <a:cs typeface="Barlow"/>
              <a:sym typeface="Barlow"/>
            </a:endParaRPr>
          </a:p>
          <a:p>
            <a:pPr indent="-381000" lvl="1" marL="914400" marR="114300" rtl="0" algn="just">
              <a:lnSpc>
                <a:spcPct val="90000"/>
              </a:lnSpc>
              <a:spcBef>
                <a:spcPts val="0"/>
              </a:spcBef>
              <a:spcAft>
                <a:spcPts val="0"/>
              </a:spcAft>
              <a:buClr>
                <a:srgbClr val="000000"/>
              </a:buClr>
              <a:buSzPts val="2400"/>
              <a:buFont typeface="Barlow"/>
              <a:buChar char="○"/>
            </a:pPr>
            <a:r>
              <a:rPr lang="en" sz="1800">
                <a:latin typeface="Barlow"/>
                <a:ea typeface="Barlow"/>
                <a:cs typeface="Barlow"/>
                <a:sym typeface="Barlow"/>
              </a:rPr>
              <a:t>The latest DataFrame has 3 columns - </a:t>
            </a:r>
            <a:r>
              <a:rPr lang="en" sz="1800">
                <a:latin typeface="Fira Code"/>
                <a:ea typeface="Fira Code"/>
                <a:cs typeface="Fira Code"/>
                <a:sym typeface="Fira Code"/>
              </a:rPr>
              <a:t>id</a:t>
            </a:r>
            <a:r>
              <a:rPr lang="en" sz="1800">
                <a:latin typeface="Barlow"/>
                <a:ea typeface="Barlow"/>
                <a:cs typeface="Barlow"/>
                <a:sym typeface="Barlow"/>
              </a:rPr>
              <a:t>, </a:t>
            </a:r>
            <a:r>
              <a:rPr lang="en" sz="1800">
                <a:latin typeface="Fira Code"/>
                <a:ea typeface="Fira Code"/>
                <a:cs typeface="Fira Code"/>
                <a:sym typeface="Fira Code"/>
              </a:rPr>
              <a:t>name</a:t>
            </a:r>
            <a:r>
              <a:rPr lang="en" sz="1800">
                <a:latin typeface="Barlow"/>
                <a:ea typeface="Barlow"/>
                <a:cs typeface="Barlow"/>
                <a:sym typeface="Barlow"/>
              </a:rPr>
              <a:t> and </a:t>
            </a:r>
            <a:r>
              <a:rPr lang="en" sz="1800">
                <a:latin typeface="Fira Code"/>
                <a:ea typeface="Fira Code"/>
                <a:cs typeface="Fira Code"/>
                <a:sym typeface="Fira Code"/>
              </a:rPr>
              <a:t>year</a:t>
            </a:r>
            <a:r>
              <a:rPr lang="en" sz="1800">
                <a:latin typeface="Barlow"/>
                <a:ea typeface="Barlow"/>
                <a:cs typeface="Barlow"/>
                <a:sym typeface="Barlow"/>
              </a:rPr>
              <a:t>.</a:t>
            </a:r>
            <a:endParaRPr sz="1800">
              <a:latin typeface="Barlow"/>
              <a:ea typeface="Barlow"/>
              <a:cs typeface="Barlow"/>
              <a:sym typeface="Barlow"/>
            </a:endParaRPr>
          </a:p>
          <a:p>
            <a:pPr indent="-374650" lvl="2" marL="1371600" marR="114300" rtl="0" algn="just">
              <a:lnSpc>
                <a:spcPct val="90000"/>
              </a:lnSpc>
              <a:spcBef>
                <a:spcPts val="0"/>
              </a:spcBef>
              <a:spcAft>
                <a:spcPts val="0"/>
              </a:spcAft>
              <a:buClr>
                <a:srgbClr val="000000"/>
              </a:buClr>
              <a:buSzPts val="2300"/>
              <a:buFont typeface="Barlow"/>
              <a:buChar char="■"/>
            </a:pPr>
            <a:r>
              <a:rPr lang="en" sz="1700">
                <a:latin typeface="Barlow"/>
                <a:ea typeface="Barlow"/>
                <a:cs typeface="Barlow"/>
                <a:sym typeface="Barlow"/>
              </a:rPr>
              <a:t>Change: a</a:t>
            </a:r>
            <a:r>
              <a:rPr lang="en" sz="1700">
                <a:latin typeface="Barlow"/>
                <a:ea typeface="Barlow"/>
                <a:cs typeface="Barlow"/>
                <a:sym typeface="Barlow"/>
              </a:rPr>
              <a:t> new column has been added to the dataset: </a:t>
            </a:r>
            <a:r>
              <a:rPr lang="en" sz="1700">
                <a:latin typeface="Fira Code"/>
                <a:ea typeface="Fira Code"/>
                <a:cs typeface="Fira Code"/>
                <a:sym typeface="Fira Code"/>
              </a:rPr>
              <a:t>year</a:t>
            </a:r>
            <a:r>
              <a:rPr lang="en" sz="1700">
                <a:latin typeface="Barlow"/>
                <a:ea typeface="Barlow"/>
                <a:cs typeface="Barlow"/>
                <a:sym typeface="Barlow"/>
              </a:rPr>
              <a:t>.</a:t>
            </a:r>
            <a:endParaRPr sz="1700">
              <a:latin typeface="Barlow"/>
              <a:ea typeface="Barlow"/>
              <a:cs typeface="Barlow"/>
              <a:sym typeface="Barlow"/>
            </a:endParaRPr>
          </a:p>
          <a:p>
            <a:pPr indent="-381000" lvl="1" marL="914400" marR="114300" rtl="0" algn="just">
              <a:lnSpc>
                <a:spcPct val="90000"/>
              </a:lnSpc>
              <a:spcBef>
                <a:spcPts val="0"/>
              </a:spcBef>
              <a:spcAft>
                <a:spcPts val="0"/>
              </a:spcAft>
              <a:buClr>
                <a:srgbClr val="000000"/>
              </a:buClr>
              <a:buSzPts val="2400"/>
              <a:buFont typeface="Barlow"/>
              <a:buChar char="○"/>
            </a:pPr>
            <a:r>
              <a:rPr lang="en" sz="1800">
                <a:latin typeface="Barlow"/>
                <a:ea typeface="Barlow"/>
                <a:cs typeface="Barlow"/>
                <a:sym typeface="Barlow"/>
              </a:rPr>
              <a:t>The requirement is to </a:t>
            </a:r>
            <a:r>
              <a:rPr b="1" i="1" lang="en" sz="1800" u="sng">
                <a:latin typeface="Barlow"/>
                <a:ea typeface="Barlow"/>
                <a:cs typeface="Barlow"/>
                <a:sym typeface="Barlow"/>
              </a:rPr>
              <a:t>merge</a:t>
            </a:r>
            <a:r>
              <a:rPr lang="en" sz="1800">
                <a:latin typeface="Barlow"/>
                <a:ea typeface="Barlow"/>
                <a:cs typeface="Barlow"/>
                <a:sym typeface="Barlow"/>
              </a:rPr>
              <a:t> the new data to the existing Delta table and also retain the new column in the Delta table</a:t>
            </a:r>
            <a:r>
              <a:rPr lang="en" sz="1800">
                <a:latin typeface="Barlow"/>
                <a:ea typeface="Barlow"/>
                <a:cs typeface="Barlow"/>
                <a:sym typeface="Barlow"/>
              </a:rPr>
              <a:t>.</a:t>
            </a:r>
            <a:endParaRPr sz="1800">
              <a:latin typeface="Barlow"/>
              <a:ea typeface="Barlow"/>
              <a:cs typeface="Barlow"/>
              <a:sym typeface="Barlow"/>
            </a:endParaRPr>
          </a:p>
          <a:p>
            <a:pPr indent="0" lvl="0" marL="0" marR="114300" rtl="0" algn="l">
              <a:lnSpc>
                <a:spcPct val="150000"/>
              </a:lnSpc>
              <a:spcBef>
                <a:spcPts val="0"/>
              </a:spcBef>
              <a:spcAft>
                <a:spcPts val="0"/>
              </a:spcAft>
              <a:buNone/>
            </a:pPr>
            <a:r>
              <a:t/>
            </a:r>
            <a:endParaRPr sz="1800">
              <a:solidFill>
                <a:srgbClr val="FFFFFF"/>
              </a:solidFill>
              <a:latin typeface="Barlow"/>
              <a:ea typeface="Barlow"/>
              <a:cs typeface="Barlow"/>
              <a:sym typeface="Barlow"/>
            </a:endParaRPr>
          </a:p>
        </p:txBody>
      </p:sp>
      <p:sp>
        <p:nvSpPr>
          <p:cNvPr id="1365" name="Google Shape;1365;p190"/>
          <p:cNvSpPr txBox="1"/>
          <p:nvPr>
            <p:ph type="title"/>
          </p:nvPr>
        </p:nvSpPr>
        <p:spPr>
          <a:xfrm>
            <a:off x="240035" y="97900"/>
            <a:ext cx="8560500" cy="857400"/>
          </a:xfrm>
          <a:prstGeom prst="rect">
            <a:avLst/>
          </a:prstGeom>
        </p:spPr>
        <p:txBody>
          <a:bodyPr anchorCtr="0" anchor="ctr" bIns="34275" lIns="0" spcFirstLastPara="1" rIns="0" wrap="square" tIns="34275">
            <a:noAutofit/>
          </a:bodyPr>
          <a:lstStyle/>
          <a:p>
            <a:pPr indent="0" lvl="0" marL="0" rtl="0" algn="l">
              <a:spcBef>
                <a:spcPts val="0"/>
              </a:spcBef>
              <a:spcAft>
                <a:spcPts val="0"/>
              </a:spcAft>
              <a:buNone/>
            </a:pPr>
            <a:r>
              <a:rPr lang="en"/>
              <a:t>Schema evolution</a:t>
            </a:r>
            <a:endParaRPr/>
          </a:p>
          <a:p>
            <a:pPr indent="0" lvl="0" marL="0" rtl="0" algn="l">
              <a:spcBef>
                <a:spcPts val="0"/>
              </a:spcBef>
              <a:spcAft>
                <a:spcPts val="0"/>
              </a:spcAft>
              <a:buNone/>
            </a:pPr>
            <a:r>
              <a:rPr i="1" lang="en" sz="1600"/>
              <a:t>Merge a DataFrame with evolving schema to a Delta table</a:t>
            </a:r>
            <a:endParaRPr i="1" sz="1600"/>
          </a:p>
        </p:txBody>
      </p:sp>
      <p:sp>
        <p:nvSpPr>
          <p:cNvPr id="1366" name="Google Shape;1366;p190"/>
          <p:cNvSpPr txBox="1"/>
          <p:nvPr>
            <p:ph idx="1" type="body"/>
          </p:nvPr>
        </p:nvSpPr>
        <p:spPr>
          <a:xfrm>
            <a:off x="1067575" y="3132700"/>
            <a:ext cx="7302300" cy="1806900"/>
          </a:xfrm>
          <a:prstGeom prst="rect">
            <a:avLst/>
          </a:prstGeom>
          <a:solidFill>
            <a:srgbClr val="CFE2F3"/>
          </a:solidFill>
          <a:ln>
            <a:noFill/>
          </a:ln>
        </p:spPr>
        <p:txBody>
          <a:bodyPr anchorCtr="0" anchor="ctr" bIns="34275" lIns="0" spcFirstLastPara="1" rIns="0" wrap="square" tIns="34275">
            <a:noAutofit/>
          </a:bodyPr>
          <a:lstStyle/>
          <a:p>
            <a:pPr indent="0" lvl="0" marL="0" rtl="0" algn="l">
              <a:lnSpc>
                <a:spcPct val="115000"/>
              </a:lnSpc>
              <a:spcBef>
                <a:spcPts val="0"/>
              </a:spcBef>
              <a:spcAft>
                <a:spcPts val="0"/>
              </a:spcAft>
              <a:buNone/>
            </a:pPr>
            <a:r>
              <a:rPr lang="en" sz="1400">
                <a:solidFill>
                  <a:srgbClr val="000000"/>
                </a:solidFill>
                <a:latin typeface="Fira Code"/>
                <a:ea typeface="Fira Code"/>
                <a:cs typeface="Fira Code"/>
                <a:sym typeface="Fira Code"/>
              </a:rPr>
              <a:t>   MERGE </a:t>
            </a:r>
            <a:r>
              <a:rPr b="1" lang="en" sz="1400">
                <a:solidFill>
                  <a:srgbClr val="00953A"/>
                </a:solidFill>
                <a:latin typeface="Fira Code"/>
                <a:ea typeface="Fira Code"/>
                <a:cs typeface="Fira Code"/>
                <a:sym typeface="Fira Code"/>
              </a:rPr>
              <a:t>INTO</a:t>
            </a:r>
            <a:r>
              <a:rPr lang="en" sz="1400">
                <a:solidFill>
                  <a:srgbClr val="000000"/>
                </a:solidFill>
                <a:latin typeface="Fira Code"/>
                <a:ea typeface="Fira Code"/>
                <a:cs typeface="Fira Code"/>
                <a:sym typeface="Fira Code"/>
              </a:rPr>
              <a:t> </a:t>
            </a:r>
            <a:r>
              <a:rPr lang="en" sz="1400">
                <a:solidFill>
                  <a:schemeClr val="accent4"/>
                </a:solidFill>
                <a:latin typeface="Fira Code"/>
                <a:ea typeface="Fira Code"/>
                <a:cs typeface="Fira Code"/>
                <a:sym typeface="Fira Code"/>
              </a:rPr>
              <a:t>merge_target_table target</a:t>
            </a:r>
            <a:r>
              <a:rPr lang="en" sz="1400">
                <a:solidFill>
                  <a:srgbClr val="000000"/>
                </a:solidFill>
                <a:latin typeface="Fira Code"/>
                <a:ea typeface="Fira Code"/>
                <a:cs typeface="Fira Code"/>
                <a:sym typeface="Fira Code"/>
              </a:rPr>
              <a:t>    </a:t>
            </a:r>
            <a:r>
              <a:rPr lang="en" sz="1400">
                <a:solidFill>
                  <a:srgbClr val="1EA3B5"/>
                </a:solidFill>
                <a:latin typeface="Fira Code"/>
                <a:ea typeface="Fira Code"/>
                <a:cs typeface="Fira Code"/>
                <a:sym typeface="Fira Code"/>
              </a:rPr>
              <a:t>-- Delta table</a:t>
            </a:r>
            <a:endParaRPr sz="1400">
              <a:solidFill>
                <a:srgbClr val="000000"/>
              </a:solidFill>
              <a:latin typeface="Fira Code"/>
              <a:ea typeface="Fira Code"/>
              <a:cs typeface="Fira Code"/>
              <a:sym typeface="Fira Code"/>
            </a:endParaRPr>
          </a:p>
          <a:p>
            <a:pPr indent="0" lvl="0" marL="0" rtl="0" algn="l">
              <a:lnSpc>
                <a:spcPct val="115000"/>
              </a:lnSpc>
              <a:spcBef>
                <a:spcPts val="0"/>
              </a:spcBef>
              <a:spcAft>
                <a:spcPts val="0"/>
              </a:spcAft>
              <a:buNone/>
            </a:pPr>
            <a:r>
              <a:rPr b="1" lang="en" sz="1400">
                <a:solidFill>
                  <a:srgbClr val="00953A"/>
                </a:solidFill>
                <a:latin typeface="Fira Code"/>
                <a:ea typeface="Fira Code"/>
                <a:cs typeface="Fira Code"/>
                <a:sym typeface="Fira Code"/>
              </a:rPr>
              <a:t>   USING</a:t>
            </a:r>
            <a:r>
              <a:rPr lang="en" sz="1400">
                <a:solidFill>
                  <a:srgbClr val="000000"/>
                </a:solidFill>
                <a:latin typeface="Fira Code"/>
                <a:ea typeface="Fira Code"/>
                <a:cs typeface="Fira Code"/>
                <a:sym typeface="Fira Code"/>
              </a:rPr>
              <a:t> </a:t>
            </a:r>
            <a:r>
              <a:rPr lang="en" sz="1400">
                <a:solidFill>
                  <a:schemeClr val="accent4"/>
                </a:solidFill>
                <a:latin typeface="Fira Code"/>
                <a:ea typeface="Fira Code"/>
                <a:cs typeface="Fira Code"/>
                <a:sym typeface="Fira Code"/>
              </a:rPr>
              <a:t>source_table_for_merge source</a:t>
            </a:r>
            <a:endParaRPr sz="1400">
              <a:solidFill>
                <a:schemeClr val="accent4"/>
              </a:solidFill>
              <a:latin typeface="Fira Code"/>
              <a:ea typeface="Fira Code"/>
              <a:cs typeface="Fira Code"/>
              <a:sym typeface="Fira Code"/>
            </a:endParaRPr>
          </a:p>
          <a:p>
            <a:pPr indent="0" lvl="0" marL="0" marR="0" rtl="0" algn="l">
              <a:lnSpc>
                <a:spcPct val="115000"/>
              </a:lnSpc>
              <a:spcBef>
                <a:spcPts val="0"/>
              </a:spcBef>
              <a:spcAft>
                <a:spcPts val="0"/>
              </a:spcAft>
              <a:buNone/>
            </a:pPr>
            <a:r>
              <a:rPr b="1" lang="en" sz="1400">
                <a:solidFill>
                  <a:srgbClr val="00953A"/>
                </a:solidFill>
                <a:latin typeface="Fira Code"/>
                <a:ea typeface="Fira Code"/>
                <a:cs typeface="Fira Code"/>
                <a:sym typeface="Fira Code"/>
              </a:rPr>
              <a:t>   ON</a:t>
            </a:r>
            <a:r>
              <a:rPr lang="en" sz="1400">
                <a:solidFill>
                  <a:srgbClr val="000000"/>
                </a:solidFill>
                <a:latin typeface="Fira Code"/>
                <a:ea typeface="Fira Code"/>
                <a:cs typeface="Fira Code"/>
                <a:sym typeface="Fira Code"/>
              </a:rPr>
              <a:t> target.id = source.id</a:t>
            </a:r>
            <a:endParaRPr sz="1400">
              <a:solidFill>
                <a:srgbClr val="000000"/>
              </a:solidFill>
              <a:latin typeface="Fira Code"/>
              <a:ea typeface="Fira Code"/>
              <a:cs typeface="Fira Code"/>
              <a:sym typeface="Fira Code"/>
            </a:endParaRPr>
          </a:p>
          <a:p>
            <a:pPr indent="0" lvl="0" marL="0" marR="0" rtl="0" algn="l">
              <a:lnSpc>
                <a:spcPct val="115000"/>
              </a:lnSpc>
              <a:spcBef>
                <a:spcPts val="0"/>
              </a:spcBef>
              <a:spcAft>
                <a:spcPts val="0"/>
              </a:spcAft>
              <a:buNone/>
            </a:pPr>
            <a:r>
              <a:rPr b="1" lang="en" sz="1400">
                <a:solidFill>
                  <a:srgbClr val="00953A"/>
                </a:solidFill>
                <a:latin typeface="Fira Code"/>
                <a:ea typeface="Fira Code"/>
                <a:cs typeface="Fira Code"/>
                <a:sym typeface="Fira Code"/>
              </a:rPr>
              <a:t>   WHEN</a:t>
            </a:r>
            <a:r>
              <a:rPr lang="en" sz="1400">
                <a:solidFill>
                  <a:srgbClr val="000000"/>
                </a:solidFill>
                <a:latin typeface="Fira Code"/>
                <a:ea typeface="Fira Code"/>
                <a:cs typeface="Fira Code"/>
                <a:sym typeface="Fira Code"/>
              </a:rPr>
              <a:t> MATCHED</a:t>
            </a:r>
            <a:endParaRPr sz="1400">
              <a:solidFill>
                <a:srgbClr val="000000"/>
              </a:solidFill>
              <a:latin typeface="Fira Code"/>
              <a:ea typeface="Fira Code"/>
              <a:cs typeface="Fira Code"/>
              <a:sym typeface="Fira Code"/>
            </a:endParaRPr>
          </a:p>
          <a:p>
            <a:pPr indent="0" lvl="0" marL="0" marR="0" rtl="0" algn="l">
              <a:lnSpc>
                <a:spcPct val="115000"/>
              </a:lnSpc>
              <a:spcBef>
                <a:spcPts val="0"/>
              </a:spcBef>
              <a:spcAft>
                <a:spcPts val="0"/>
              </a:spcAft>
              <a:buNone/>
            </a:pPr>
            <a:r>
              <a:rPr lang="en" sz="1400">
                <a:solidFill>
                  <a:srgbClr val="000000"/>
                </a:solidFill>
                <a:latin typeface="Fira Code"/>
                <a:ea typeface="Fira Code"/>
                <a:cs typeface="Fira Code"/>
                <a:sym typeface="Fira Code"/>
              </a:rPr>
              <a:t>        </a:t>
            </a:r>
            <a:r>
              <a:rPr b="1" lang="en" sz="1400">
                <a:solidFill>
                  <a:srgbClr val="00953A"/>
                </a:solidFill>
                <a:latin typeface="Fira Code"/>
                <a:ea typeface="Fira Code"/>
                <a:cs typeface="Fira Code"/>
                <a:sym typeface="Fira Code"/>
              </a:rPr>
              <a:t>THEN</a:t>
            </a:r>
            <a:r>
              <a:rPr lang="en" sz="1400">
                <a:solidFill>
                  <a:srgbClr val="000000"/>
                </a:solidFill>
                <a:latin typeface="Fira Code"/>
                <a:ea typeface="Fira Code"/>
                <a:cs typeface="Fira Code"/>
                <a:sym typeface="Fira Code"/>
              </a:rPr>
              <a:t> </a:t>
            </a:r>
            <a:r>
              <a:rPr b="1" lang="en" sz="1400">
                <a:solidFill>
                  <a:srgbClr val="00953A"/>
                </a:solidFill>
                <a:latin typeface="Fira Code"/>
                <a:ea typeface="Fira Code"/>
                <a:cs typeface="Fira Code"/>
                <a:sym typeface="Fira Code"/>
              </a:rPr>
              <a:t>UPDATE SET</a:t>
            </a:r>
            <a:r>
              <a:rPr lang="en" sz="1400">
                <a:solidFill>
                  <a:srgbClr val="000000"/>
                </a:solidFill>
                <a:latin typeface="Fira Code"/>
                <a:ea typeface="Fira Code"/>
                <a:cs typeface="Fira Code"/>
                <a:sym typeface="Fira Code"/>
              </a:rPr>
              <a:t> *</a:t>
            </a:r>
            <a:endParaRPr sz="1400">
              <a:solidFill>
                <a:srgbClr val="000000"/>
              </a:solidFill>
              <a:latin typeface="Fira Code"/>
              <a:ea typeface="Fira Code"/>
              <a:cs typeface="Fira Code"/>
              <a:sym typeface="Fira Code"/>
            </a:endParaRPr>
          </a:p>
          <a:p>
            <a:pPr indent="0" lvl="0" marL="0" marR="0" rtl="0" algn="l">
              <a:lnSpc>
                <a:spcPct val="115000"/>
              </a:lnSpc>
              <a:spcBef>
                <a:spcPts val="0"/>
              </a:spcBef>
              <a:spcAft>
                <a:spcPts val="0"/>
              </a:spcAft>
              <a:buNone/>
            </a:pPr>
            <a:r>
              <a:rPr b="1" lang="en" sz="1400">
                <a:solidFill>
                  <a:srgbClr val="00953A"/>
                </a:solidFill>
                <a:latin typeface="Fira Code"/>
                <a:ea typeface="Fira Code"/>
                <a:cs typeface="Fira Code"/>
                <a:sym typeface="Fira Code"/>
              </a:rPr>
              <a:t>   WHEN NOT</a:t>
            </a:r>
            <a:r>
              <a:rPr lang="en" sz="1400">
                <a:solidFill>
                  <a:srgbClr val="000000"/>
                </a:solidFill>
                <a:latin typeface="Fira Code"/>
                <a:ea typeface="Fira Code"/>
                <a:cs typeface="Fira Code"/>
                <a:sym typeface="Fira Code"/>
              </a:rPr>
              <a:t> MATCHED</a:t>
            </a:r>
            <a:endParaRPr sz="1400">
              <a:solidFill>
                <a:srgbClr val="000000"/>
              </a:solidFill>
              <a:latin typeface="Fira Code"/>
              <a:ea typeface="Fira Code"/>
              <a:cs typeface="Fira Code"/>
              <a:sym typeface="Fira Code"/>
            </a:endParaRPr>
          </a:p>
          <a:p>
            <a:pPr indent="0" lvl="0" marL="0" marR="0" rtl="0" algn="l">
              <a:lnSpc>
                <a:spcPct val="115000"/>
              </a:lnSpc>
              <a:spcBef>
                <a:spcPts val="0"/>
              </a:spcBef>
              <a:spcAft>
                <a:spcPts val="0"/>
              </a:spcAft>
              <a:buNone/>
            </a:pPr>
            <a:r>
              <a:rPr lang="en" sz="1400">
                <a:solidFill>
                  <a:srgbClr val="000000"/>
                </a:solidFill>
                <a:latin typeface="Fira Code"/>
                <a:ea typeface="Fira Code"/>
                <a:cs typeface="Fira Code"/>
                <a:sym typeface="Fira Code"/>
              </a:rPr>
              <a:t>        </a:t>
            </a:r>
            <a:r>
              <a:rPr b="1" lang="en" sz="1400">
                <a:solidFill>
                  <a:srgbClr val="00953A"/>
                </a:solidFill>
                <a:latin typeface="Fira Code"/>
                <a:ea typeface="Fira Code"/>
                <a:cs typeface="Fira Code"/>
                <a:sym typeface="Fira Code"/>
              </a:rPr>
              <a:t>THEN</a:t>
            </a:r>
            <a:r>
              <a:rPr lang="en" sz="1400">
                <a:solidFill>
                  <a:srgbClr val="000000"/>
                </a:solidFill>
                <a:latin typeface="Fira Code"/>
                <a:ea typeface="Fira Code"/>
                <a:cs typeface="Fira Code"/>
                <a:sym typeface="Fira Code"/>
              </a:rPr>
              <a:t> </a:t>
            </a:r>
            <a:r>
              <a:rPr b="1" lang="en" sz="1400">
                <a:solidFill>
                  <a:srgbClr val="00953A"/>
                </a:solidFill>
                <a:latin typeface="Fira Code"/>
                <a:ea typeface="Fira Code"/>
                <a:cs typeface="Fira Code"/>
                <a:sym typeface="Fira Code"/>
              </a:rPr>
              <a:t>INSERT</a:t>
            </a:r>
            <a:r>
              <a:rPr lang="en" sz="1400">
                <a:solidFill>
                  <a:srgbClr val="000000"/>
                </a:solidFill>
                <a:latin typeface="Fira Code"/>
                <a:ea typeface="Fira Code"/>
                <a:cs typeface="Fira Code"/>
                <a:sym typeface="Fira Code"/>
              </a:rPr>
              <a:t> *</a:t>
            </a:r>
            <a:endParaRPr sz="1400">
              <a:solidFill>
                <a:srgbClr val="000000"/>
              </a:solidFill>
              <a:latin typeface="Fira Code"/>
              <a:ea typeface="Fira Code"/>
              <a:cs typeface="Fira Code"/>
              <a:sym typeface="Fira Code"/>
            </a:endParaRPr>
          </a:p>
        </p:txBody>
      </p:sp>
      <p:sp>
        <p:nvSpPr>
          <p:cNvPr id="1367" name="Google Shape;1367;p190"/>
          <p:cNvSpPr txBox="1"/>
          <p:nvPr>
            <p:ph idx="1" type="body"/>
          </p:nvPr>
        </p:nvSpPr>
        <p:spPr>
          <a:xfrm>
            <a:off x="1067575" y="2770575"/>
            <a:ext cx="7302300" cy="305700"/>
          </a:xfrm>
          <a:prstGeom prst="rect">
            <a:avLst/>
          </a:prstGeom>
          <a:solidFill>
            <a:srgbClr val="CFE2F3"/>
          </a:solidFill>
          <a:ln>
            <a:noFill/>
          </a:ln>
        </p:spPr>
        <p:txBody>
          <a:bodyPr anchorCtr="0" anchor="ctr" bIns="34275" lIns="0" spcFirstLastPara="1" rIns="0" wrap="square" tIns="34275">
            <a:noAutofit/>
          </a:bodyPr>
          <a:lstStyle/>
          <a:p>
            <a:pPr indent="0" lvl="0" marL="0" rtl="0" algn="l">
              <a:spcBef>
                <a:spcPts val="0"/>
              </a:spcBef>
              <a:spcAft>
                <a:spcPts val="0"/>
              </a:spcAft>
              <a:buNone/>
            </a:pPr>
            <a:r>
              <a:rPr lang="en" sz="1200">
                <a:solidFill>
                  <a:srgbClr val="000000"/>
                </a:solidFill>
                <a:highlight>
                  <a:srgbClr val="CFE2F3"/>
                </a:highlight>
                <a:latin typeface="Fira Code"/>
                <a:ea typeface="Fira Code"/>
                <a:cs typeface="Fira Code"/>
                <a:sym typeface="Fira Code"/>
              </a:rPr>
              <a:t>    spark.conf.set(</a:t>
            </a:r>
            <a:r>
              <a:rPr lang="en" sz="1200">
                <a:solidFill>
                  <a:schemeClr val="accent4"/>
                </a:solidFill>
                <a:highlight>
                  <a:srgbClr val="FFFF00"/>
                </a:highlight>
                <a:latin typeface="Fira Code"/>
                <a:ea typeface="Fira Code"/>
                <a:cs typeface="Fira Code"/>
                <a:sym typeface="Fira Code"/>
              </a:rPr>
              <a:t>"spark.databricks.delta.schema.autoMerge.enabled"</a:t>
            </a:r>
            <a:r>
              <a:rPr lang="en" sz="1200">
                <a:solidFill>
                  <a:srgbClr val="000000"/>
                </a:solidFill>
                <a:highlight>
                  <a:srgbClr val="FFFF00"/>
                </a:highlight>
                <a:latin typeface="Fira Code"/>
                <a:ea typeface="Fira Code"/>
                <a:cs typeface="Fira Code"/>
                <a:sym typeface="Fira Code"/>
              </a:rPr>
              <a:t>, </a:t>
            </a:r>
            <a:r>
              <a:rPr lang="en" sz="1200">
                <a:solidFill>
                  <a:schemeClr val="accent4"/>
                </a:solidFill>
                <a:highlight>
                  <a:srgbClr val="FFFF00"/>
                </a:highlight>
                <a:latin typeface="Fira Code"/>
                <a:ea typeface="Fira Code"/>
                <a:cs typeface="Fira Code"/>
                <a:sym typeface="Fira Code"/>
              </a:rPr>
              <a:t>"true"</a:t>
            </a:r>
            <a:r>
              <a:rPr lang="en" sz="1200">
                <a:solidFill>
                  <a:srgbClr val="000000"/>
                </a:solidFill>
                <a:highlight>
                  <a:srgbClr val="CFE2F3"/>
                </a:highlight>
                <a:latin typeface="Fira Code"/>
                <a:ea typeface="Fira Code"/>
                <a:cs typeface="Fira Code"/>
                <a:sym typeface="Fira Code"/>
              </a:rPr>
              <a:t>)</a:t>
            </a:r>
            <a:endParaRPr sz="1200">
              <a:solidFill>
                <a:srgbClr val="000000"/>
              </a:solidFill>
              <a:highlight>
                <a:srgbClr val="CFE2F3"/>
              </a:highlight>
              <a:latin typeface="Fira Code"/>
              <a:ea typeface="Fira Code"/>
              <a:cs typeface="Fira Code"/>
              <a:sym typeface="Fira Code"/>
            </a:endParaRPr>
          </a:p>
        </p:txBody>
      </p:sp>
      <p:sp>
        <p:nvSpPr>
          <p:cNvPr id="1368" name="Google Shape;1368;p19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369" name="Google Shape;1369;p190"/>
          <p:cNvSpPr txBox="1"/>
          <p:nvPr/>
        </p:nvSpPr>
        <p:spPr>
          <a:xfrm>
            <a:off x="2000125" y="4847825"/>
            <a:ext cx="69321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300" u="sng">
                <a:solidFill>
                  <a:schemeClr val="hlink"/>
                </a:solidFill>
                <a:latin typeface="Barlow"/>
                <a:ea typeface="Barlow"/>
                <a:cs typeface="Barlow"/>
                <a:sym typeface="Barlow"/>
                <a:hlinkClick r:id="rId3"/>
              </a:rPr>
              <a:t>https://docs.microsoft.com/en-us/azure/databricks/delta/delta-batch#automatic-schema-update</a:t>
            </a:r>
            <a:endParaRPr i="1" sz="1300">
              <a:latin typeface="Barlow"/>
              <a:ea typeface="Barlow"/>
              <a:cs typeface="Barlow"/>
              <a:sym typeface="Barlow"/>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6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6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66"/>
                                        </p:tgtEl>
                                        <p:attrNameLst>
                                          <p:attrName>style.visibility</p:attrName>
                                        </p:attrNameLst>
                                      </p:cBhvr>
                                      <p:to>
                                        <p:strVal val="visible"/>
                                      </p:to>
                                    </p:set>
                                  </p:childTnLst>
                                </p:cTn>
                              </p:par>
                            </p:childTnLst>
                          </p:cTn>
                        </p:par>
                        <p:par>
                          <p:cTn fill="hold">
                            <p:stCondLst>
                              <p:cond delay="1000"/>
                            </p:stCondLst>
                            <p:childTnLst>
                              <p:par>
                                <p:cTn fill="hold" nodeType="afterEffect" presetClass="entr" presetID="1" presetSubtype="0">
                                  <p:stCondLst>
                                    <p:cond delay="0"/>
                                  </p:stCondLst>
                                  <p:childTnLst>
                                    <p:set>
                                      <p:cBhvr>
                                        <p:cTn dur="1" fill="hold">
                                          <p:stCondLst>
                                            <p:cond delay="0"/>
                                          </p:stCondLst>
                                        </p:cTn>
                                        <p:tgtEl>
                                          <p:spTgt spid="136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4" name="Shape 1374"/>
        <p:cNvGrpSpPr/>
        <p:nvPr/>
      </p:nvGrpSpPr>
      <p:grpSpPr>
        <a:xfrm>
          <a:off x="0" y="0"/>
          <a:ext cx="0" cy="0"/>
          <a:chOff x="0" y="0"/>
          <a:chExt cx="0" cy="0"/>
        </a:xfrm>
      </p:grpSpPr>
      <p:sp>
        <p:nvSpPr>
          <p:cNvPr id="1375" name="Google Shape;1375;p191"/>
          <p:cNvSpPr txBox="1"/>
          <p:nvPr/>
        </p:nvSpPr>
        <p:spPr>
          <a:xfrm>
            <a:off x="285250" y="800800"/>
            <a:ext cx="8698200" cy="2589300"/>
          </a:xfrm>
          <a:prstGeom prst="rect">
            <a:avLst/>
          </a:prstGeom>
          <a:noFill/>
          <a:ln>
            <a:noFill/>
          </a:ln>
        </p:spPr>
        <p:txBody>
          <a:bodyPr anchorCtr="0" anchor="t" bIns="45700" lIns="91425" spcFirstLastPara="1" rIns="91425" wrap="square" tIns="45700">
            <a:noAutofit/>
          </a:bodyPr>
          <a:lstStyle/>
          <a:p>
            <a:pPr indent="-368300" lvl="0" marL="457200" marR="0" rtl="0" algn="just">
              <a:lnSpc>
                <a:spcPct val="100000"/>
              </a:lnSpc>
              <a:spcBef>
                <a:spcPts val="0"/>
              </a:spcBef>
              <a:spcAft>
                <a:spcPts val="0"/>
              </a:spcAft>
              <a:buClr>
                <a:schemeClr val="accent2"/>
              </a:buClr>
              <a:buSzPts val="2200"/>
              <a:buFont typeface="Barlow"/>
              <a:buChar char="▪"/>
            </a:pPr>
            <a:r>
              <a:rPr b="1" lang="en" sz="1900">
                <a:solidFill>
                  <a:schemeClr val="dk1"/>
                </a:solidFill>
                <a:latin typeface="Barlow"/>
                <a:ea typeface="Barlow"/>
                <a:cs typeface="Barlow"/>
                <a:sym typeface="Barlow"/>
              </a:rPr>
              <a:t>Simple use case for illustration</a:t>
            </a:r>
            <a:endParaRPr sz="2400">
              <a:latin typeface="Barlow"/>
              <a:ea typeface="Barlow"/>
              <a:cs typeface="Barlow"/>
              <a:sym typeface="Barlow"/>
            </a:endParaRPr>
          </a:p>
          <a:p>
            <a:pPr indent="-381000" lvl="1" marL="914400" marR="114300" rtl="0" algn="just">
              <a:lnSpc>
                <a:spcPct val="100000"/>
              </a:lnSpc>
              <a:spcBef>
                <a:spcPts val="0"/>
              </a:spcBef>
              <a:spcAft>
                <a:spcPts val="0"/>
              </a:spcAft>
              <a:buClr>
                <a:srgbClr val="000000"/>
              </a:buClr>
              <a:buSzPts val="2400"/>
              <a:buFont typeface="Barlow"/>
              <a:buChar char="○"/>
            </a:pPr>
            <a:r>
              <a:rPr lang="en" sz="1800">
                <a:latin typeface="Barlow"/>
                <a:ea typeface="Barlow"/>
                <a:cs typeface="Barlow"/>
                <a:sym typeface="Barlow"/>
              </a:rPr>
              <a:t>There is an existing Delta table with 3 columns - </a:t>
            </a:r>
            <a:r>
              <a:rPr lang="en" sz="1800">
                <a:latin typeface="Fira Code"/>
                <a:ea typeface="Fira Code"/>
                <a:cs typeface="Fira Code"/>
                <a:sym typeface="Fira Code"/>
              </a:rPr>
              <a:t>id, name</a:t>
            </a:r>
            <a:r>
              <a:rPr lang="en" sz="1800">
                <a:latin typeface="Barlow"/>
                <a:ea typeface="Barlow"/>
                <a:cs typeface="Barlow"/>
                <a:sym typeface="Barlow"/>
              </a:rPr>
              <a:t> and </a:t>
            </a:r>
            <a:r>
              <a:rPr lang="en" sz="1800">
                <a:latin typeface="Fira Code"/>
                <a:ea typeface="Fira Code"/>
                <a:cs typeface="Fira Code"/>
                <a:sym typeface="Fira Code"/>
              </a:rPr>
              <a:t>year</a:t>
            </a:r>
            <a:r>
              <a:rPr lang="en" sz="1800">
                <a:latin typeface="Barlow"/>
                <a:ea typeface="Barlow"/>
                <a:cs typeface="Barlow"/>
                <a:sym typeface="Barlow"/>
              </a:rPr>
              <a:t>.</a:t>
            </a:r>
            <a:endParaRPr sz="1800">
              <a:latin typeface="Barlow"/>
              <a:ea typeface="Barlow"/>
              <a:cs typeface="Barlow"/>
              <a:sym typeface="Barlow"/>
            </a:endParaRPr>
          </a:p>
          <a:p>
            <a:pPr indent="-381000" lvl="1" marL="914400" marR="114300" rtl="0" algn="just">
              <a:lnSpc>
                <a:spcPct val="100000"/>
              </a:lnSpc>
              <a:spcBef>
                <a:spcPts val="0"/>
              </a:spcBef>
              <a:spcAft>
                <a:spcPts val="0"/>
              </a:spcAft>
              <a:buClr>
                <a:srgbClr val="000000"/>
              </a:buClr>
              <a:buSzPts val="2400"/>
              <a:buFont typeface="Barlow"/>
              <a:buChar char="○"/>
            </a:pPr>
            <a:r>
              <a:rPr lang="en" sz="1800">
                <a:latin typeface="Barlow"/>
                <a:ea typeface="Barlow"/>
                <a:cs typeface="Barlow"/>
                <a:sym typeface="Barlow"/>
              </a:rPr>
              <a:t>The latest DataFrame has 2 columns - </a:t>
            </a:r>
            <a:r>
              <a:rPr lang="en" sz="1800">
                <a:latin typeface="Fira Code"/>
                <a:ea typeface="Fira Code"/>
                <a:cs typeface="Fira Code"/>
                <a:sym typeface="Fira Code"/>
              </a:rPr>
              <a:t>id</a:t>
            </a:r>
            <a:r>
              <a:rPr lang="en" sz="1800">
                <a:latin typeface="Barlow"/>
                <a:ea typeface="Barlow"/>
                <a:cs typeface="Barlow"/>
                <a:sym typeface="Barlow"/>
              </a:rPr>
              <a:t> and </a:t>
            </a:r>
            <a:r>
              <a:rPr lang="en" sz="1800">
                <a:latin typeface="Fira Code"/>
                <a:ea typeface="Fira Code"/>
                <a:cs typeface="Fira Code"/>
                <a:sym typeface="Fira Code"/>
              </a:rPr>
              <a:t>tech</a:t>
            </a:r>
            <a:r>
              <a:rPr lang="en" sz="1800">
                <a:latin typeface="Barlow"/>
                <a:ea typeface="Barlow"/>
                <a:cs typeface="Barlow"/>
                <a:sym typeface="Barlow"/>
              </a:rPr>
              <a:t>.</a:t>
            </a:r>
            <a:endParaRPr sz="1800">
              <a:latin typeface="Barlow"/>
              <a:ea typeface="Barlow"/>
              <a:cs typeface="Barlow"/>
              <a:sym typeface="Barlow"/>
            </a:endParaRPr>
          </a:p>
          <a:p>
            <a:pPr indent="-374650" lvl="2" marL="1371600" marR="114300" rtl="0" algn="just">
              <a:lnSpc>
                <a:spcPct val="100000"/>
              </a:lnSpc>
              <a:spcBef>
                <a:spcPts val="0"/>
              </a:spcBef>
              <a:spcAft>
                <a:spcPts val="0"/>
              </a:spcAft>
              <a:buClr>
                <a:srgbClr val="000000"/>
              </a:buClr>
              <a:buSzPts val="2300"/>
              <a:buFont typeface="Barlow"/>
              <a:buChar char="■"/>
            </a:pPr>
            <a:r>
              <a:rPr lang="en" sz="1700">
                <a:latin typeface="Barlow"/>
                <a:ea typeface="Barlow"/>
                <a:cs typeface="Barlow"/>
                <a:sym typeface="Barlow"/>
              </a:rPr>
              <a:t>A column has been renamed: </a:t>
            </a:r>
            <a:r>
              <a:rPr lang="en" sz="1700">
                <a:latin typeface="Fira Code"/>
                <a:ea typeface="Fira Code"/>
                <a:cs typeface="Fira Code"/>
                <a:sym typeface="Fira Code"/>
              </a:rPr>
              <a:t>name</a:t>
            </a:r>
            <a:r>
              <a:rPr lang="en" sz="1700">
                <a:latin typeface="Barlow"/>
                <a:ea typeface="Barlow"/>
                <a:cs typeface="Barlow"/>
                <a:sym typeface="Barlow"/>
              </a:rPr>
              <a:t> to </a:t>
            </a:r>
            <a:r>
              <a:rPr lang="en" sz="1700">
                <a:latin typeface="Fira Code"/>
                <a:ea typeface="Fira Code"/>
                <a:cs typeface="Fira Code"/>
                <a:sym typeface="Fira Code"/>
              </a:rPr>
              <a:t>tech</a:t>
            </a:r>
            <a:r>
              <a:rPr lang="en" sz="1700">
                <a:latin typeface="Barlow"/>
                <a:ea typeface="Barlow"/>
                <a:cs typeface="Barlow"/>
                <a:sym typeface="Barlow"/>
              </a:rPr>
              <a:t>.</a:t>
            </a:r>
            <a:endParaRPr sz="1700">
              <a:latin typeface="Barlow"/>
              <a:ea typeface="Barlow"/>
              <a:cs typeface="Barlow"/>
              <a:sym typeface="Barlow"/>
            </a:endParaRPr>
          </a:p>
          <a:p>
            <a:pPr indent="-374650" lvl="2" marL="1371600" marR="114300" rtl="0" algn="just">
              <a:lnSpc>
                <a:spcPct val="100000"/>
              </a:lnSpc>
              <a:spcBef>
                <a:spcPts val="0"/>
              </a:spcBef>
              <a:spcAft>
                <a:spcPts val="0"/>
              </a:spcAft>
              <a:buClr>
                <a:srgbClr val="000000"/>
              </a:buClr>
              <a:buSzPts val="2300"/>
              <a:buFont typeface="Barlow"/>
              <a:buChar char="■"/>
            </a:pPr>
            <a:r>
              <a:rPr lang="en" sz="1700">
                <a:latin typeface="Barlow"/>
                <a:ea typeface="Barlow"/>
                <a:cs typeface="Barlow"/>
                <a:sym typeface="Barlow"/>
              </a:rPr>
              <a:t>Another column has been dropped: </a:t>
            </a:r>
            <a:r>
              <a:rPr lang="en" sz="1700">
                <a:latin typeface="Fira Code"/>
                <a:ea typeface="Fira Code"/>
                <a:cs typeface="Fira Code"/>
                <a:sym typeface="Fira Code"/>
              </a:rPr>
              <a:t>year</a:t>
            </a:r>
            <a:endParaRPr sz="1700">
              <a:latin typeface="Fira Code"/>
              <a:ea typeface="Fira Code"/>
              <a:cs typeface="Fira Code"/>
              <a:sym typeface="Fira Code"/>
            </a:endParaRPr>
          </a:p>
          <a:p>
            <a:pPr indent="-381000" lvl="1" marL="914400" marR="114300" rtl="0" algn="just">
              <a:lnSpc>
                <a:spcPct val="100000"/>
              </a:lnSpc>
              <a:spcBef>
                <a:spcPts val="0"/>
              </a:spcBef>
              <a:spcAft>
                <a:spcPts val="0"/>
              </a:spcAft>
              <a:buClr>
                <a:srgbClr val="000000"/>
              </a:buClr>
              <a:buSzPts val="2400"/>
              <a:buFont typeface="Barlow"/>
              <a:buChar char="○"/>
            </a:pPr>
            <a:r>
              <a:rPr lang="en" sz="1800">
                <a:latin typeface="Barlow"/>
                <a:ea typeface="Barlow"/>
                <a:cs typeface="Barlow"/>
                <a:sym typeface="Barlow"/>
              </a:rPr>
              <a:t>The requirement is to write this data to the same table and </a:t>
            </a:r>
            <a:r>
              <a:rPr b="1" i="1" lang="en" sz="1800" u="sng">
                <a:latin typeface="Barlow"/>
                <a:ea typeface="Barlow"/>
                <a:cs typeface="Barlow"/>
                <a:sym typeface="Barlow"/>
              </a:rPr>
              <a:t>overwrite the data and schema</a:t>
            </a:r>
            <a:r>
              <a:rPr lang="en" sz="1800">
                <a:latin typeface="Barlow"/>
                <a:ea typeface="Barlow"/>
                <a:cs typeface="Barlow"/>
                <a:sym typeface="Barlow"/>
              </a:rPr>
              <a:t> of the existing Delta table.</a:t>
            </a:r>
            <a:endParaRPr sz="1800">
              <a:latin typeface="Barlow"/>
              <a:ea typeface="Barlow"/>
              <a:cs typeface="Barlow"/>
              <a:sym typeface="Barlow"/>
            </a:endParaRPr>
          </a:p>
          <a:p>
            <a:pPr indent="0" lvl="0" marL="0" marR="114300" rtl="0" algn="l">
              <a:lnSpc>
                <a:spcPct val="150000"/>
              </a:lnSpc>
              <a:spcBef>
                <a:spcPts val="0"/>
              </a:spcBef>
              <a:spcAft>
                <a:spcPts val="0"/>
              </a:spcAft>
              <a:buNone/>
            </a:pPr>
            <a:r>
              <a:t/>
            </a:r>
            <a:endParaRPr sz="1800">
              <a:solidFill>
                <a:srgbClr val="FFFFFF"/>
              </a:solidFill>
              <a:latin typeface="Barlow"/>
              <a:ea typeface="Barlow"/>
              <a:cs typeface="Barlow"/>
              <a:sym typeface="Barlow"/>
            </a:endParaRPr>
          </a:p>
        </p:txBody>
      </p:sp>
      <p:sp>
        <p:nvSpPr>
          <p:cNvPr id="1376" name="Google Shape;1376;p191"/>
          <p:cNvSpPr txBox="1"/>
          <p:nvPr>
            <p:ph type="title"/>
          </p:nvPr>
        </p:nvSpPr>
        <p:spPr>
          <a:xfrm>
            <a:off x="240035" y="97900"/>
            <a:ext cx="8560500" cy="857400"/>
          </a:xfrm>
          <a:prstGeom prst="rect">
            <a:avLst/>
          </a:prstGeom>
        </p:spPr>
        <p:txBody>
          <a:bodyPr anchorCtr="0" anchor="ctr" bIns="34275" lIns="0" spcFirstLastPara="1" rIns="0" wrap="square" tIns="34275">
            <a:noAutofit/>
          </a:bodyPr>
          <a:lstStyle/>
          <a:p>
            <a:pPr indent="0" lvl="0" marL="0" rtl="0" algn="l">
              <a:spcBef>
                <a:spcPts val="0"/>
              </a:spcBef>
              <a:spcAft>
                <a:spcPts val="0"/>
              </a:spcAft>
              <a:buNone/>
            </a:pPr>
            <a:r>
              <a:rPr lang="en"/>
              <a:t>Schema evolution</a:t>
            </a:r>
            <a:endParaRPr/>
          </a:p>
          <a:p>
            <a:pPr indent="0" lvl="0" marL="0" rtl="0" algn="l">
              <a:spcBef>
                <a:spcPts val="0"/>
              </a:spcBef>
              <a:spcAft>
                <a:spcPts val="0"/>
              </a:spcAft>
              <a:buNone/>
            </a:pPr>
            <a:r>
              <a:rPr i="1" lang="en" sz="1600"/>
              <a:t>Overwrite a Delta table with a new DataFrame with evolving schema</a:t>
            </a:r>
            <a:endParaRPr i="1" sz="1600"/>
          </a:p>
        </p:txBody>
      </p:sp>
      <p:sp>
        <p:nvSpPr>
          <p:cNvPr id="1377" name="Google Shape;1377;p191"/>
          <p:cNvSpPr txBox="1"/>
          <p:nvPr/>
        </p:nvSpPr>
        <p:spPr>
          <a:xfrm>
            <a:off x="1321850" y="3443050"/>
            <a:ext cx="6069600" cy="1384800"/>
          </a:xfrm>
          <a:prstGeom prst="rect">
            <a:avLst/>
          </a:prstGeom>
          <a:solidFill>
            <a:srgbClr val="CFE2F3"/>
          </a:solid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lang="en" sz="1800">
                <a:latin typeface="Fira Code"/>
                <a:ea typeface="Fira Code"/>
                <a:cs typeface="Fira Code"/>
                <a:sym typeface="Fira Code"/>
              </a:rPr>
              <a:t>  </a:t>
            </a:r>
            <a:r>
              <a:rPr lang="en" sz="1800">
                <a:latin typeface="Fira Code"/>
                <a:ea typeface="Fira Code"/>
                <a:cs typeface="Fira Code"/>
                <a:sym typeface="Fira Code"/>
              </a:rPr>
              <a:t>df</a:t>
            </a:r>
            <a:r>
              <a:rPr lang="en" sz="1800">
                <a:solidFill>
                  <a:schemeClr val="accent2"/>
                </a:solidFill>
                <a:latin typeface="Fira Code"/>
                <a:ea typeface="Fira Code"/>
                <a:cs typeface="Fira Code"/>
                <a:sym typeface="Fira Code"/>
              </a:rPr>
              <a:t>.</a:t>
            </a:r>
            <a:r>
              <a:rPr lang="en" sz="1800">
                <a:solidFill>
                  <a:schemeClr val="dk1"/>
                </a:solidFill>
                <a:latin typeface="Fira Code"/>
                <a:ea typeface="Fira Code"/>
                <a:cs typeface="Fira Code"/>
                <a:sym typeface="Fira Code"/>
              </a:rPr>
              <a:t>write</a:t>
            </a:r>
            <a:endParaRPr sz="1800">
              <a:solidFill>
                <a:schemeClr val="dk1"/>
              </a:solidFill>
              <a:latin typeface="Fira Code"/>
              <a:ea typeface="Fira Code"/>
              <a:cs typeface="Fira Code"/>
              <a:sym typeface="Fira Code"/>
            </a:endParaRPr>
          </a:p>
          <a:p>
            <a:pPr indent="0" lvl="0" marL="0" rtl="0" algn="l">
              <a:lnSpc>
                <a:spcPct val="90000"/>
              </a:lnSpc>
              <a:spcBef>
                <a:spcPts val="0"/>
              </a:spcBef>
              <a:spcAft>
                <a:spcPts val="0"/>
              </a:spcAft>
              <a:buNone/>
            </a:pPr>
            <a:r>
              <a:rPr lang="en" sz="1800">
                <a:latin typeface="Fira Code"/>
                <a:ea typeface="Fira Code"/>
                <a:cs typeface="Fira Code"/>
                <a:sym typeface="Fira Code"/>
              </a:rPr>
              <a:t>    </a:t>
            </a:r>
            <a:r>
              <a:rPr lang="en" sz="1800">
                <a:solidFill>
                  <a:schemeClr val="accent2"/>
                </a:solidFill>
                <a:latin typeface="Fira Code"/>
                <a:ea typeface="Fira Code"/>
                <a:cs typeface="Fira Code"/>
                <a:sym typeface="Fira Code"/>
              </a:rPr>
              <a:t>.</a:t>
            </a:r>
            <a:r>
              <a:rPr lang="en" sz="1800">
                <a:solidFill>
                  <a:schemeClr val="dk1"/>
                </a:solidFill>
                <a:latin typeface="Fira Code"/>
                <a:ea typeface="Fira Code"/>
                <a:cs typeface="Fira Code"/>
                <a:sym typeface="Fira Code"/>
              </a:rPr>
              <a:t>format</a:t>
            </a:r>
            <a:r>
              <a:rPr lang="en" sz="1800">
                <a:solidFill>
                  <a:schemeClr val="accent2"/>
                </a:solidFill>
                <a:latin typeface="Fira Code"/>
                <a:ea typeface="Fira Code"/>
                <a:cs typeface="Fira Code"/>
                <a:sym typeface="Fira Code"/>
              </a:rPr>
              <a:t>(</a:t>
            </a:r>
            <a:r>
              <a:rPr lang="en" sz="1800">
                <a:solidFill>
                  <a:schemeClr val="accent4"/>
                </a:solidFill>
                <a:latin typeface="Fira Code"/>
                <a:ea typeface="Fira Code"/>
                <a:cs typeface="Fira Code"/>
                <a:sym typeface="Fira Code"/>
              </a:rPr>
              <a:t>"delta"</a:t>
            </a:r>
            <a:r>
              <a:rPr lang="en" sz="1800">
                <a:solidFill>
                  <a:schemeClr val="accent2"/>
                </a:solidFill>
                <a:latin typeface="Fira Code"/>
                <a:ea typeface="Fira Code"/>
                <a:cs typeface="Fira Code"/>
                <a:sym typeface="Fira Code"/>
              </a:rPr>
              <a:t>)</a:t>
            </a:r>
            <a:endParaRPr sz="1800">
              <a:solidFill>
                <a:schemeClr val="accent2"/>
              </a:solidFill>
              <a:latin typeface="Fira Code"/>
              <a:ea typeface="Fira Code"/>
              <a:cs typeface="Fira Code"/>
              <a:sym typeface="Fira Code"/>
            </a:endParaRPr>
          </a:p>
          <a:p>
            <a:pPr indent="0" lvl="0" marL="0" rtl="0" algn="l">
              <a:lnSpc>
                <a:spcPct val="90000"/>
              </a:lnSpc>
              <a:spcBef>
                <a:spcPts val="0"/>
              </a:spcBef>
              <a:spcAft>
                <a:spcPts val="0"/>
              </a:spcAft>
              <a:buNone/>
            </a:pPr>
            <a:r>
              <a:rPr lang="en" sz="1800">
                <a:solidFill>
                  <a:schemeClr val="accent2"/>
                </a:solidFill>
                <a:latin typeface="Fira Code"/>
                <a:ea typeface="Fira Code"/>
                <a:cs typeface="Fira Code"/>
                <a:sym typeface="Fira Code"/>
              </a:rPr>
              <a:t>    </a:t>
            </a:r>
            <a:r>
              <a:rPr lang="en" sz="1800">
                <a:solidFill>
                  <a:schemeClr val="accent2"/>
                </a:solidFill>
                <a:highlight>
                  <a:srgbClr val="FFFF00"/>
                </a:highlight>
                <a:latin typeface="Fira Code"/>
                <a:ea typeface="Fira Code"/>
                <a:cs typeface="Fira Code"/>
                <a:sym typeface="Fira Code"/>
              </a:rPr>
              <a:t>.</a:t>
            </a:r>
            <a:r>
              <a:rPr lang="en" sz="1800">
                <a:solidFill>
                  <a:schemeClr val="dk1"/>
                </a:solidFill>
                <a:highlight>
                  <a:srgbClr val="FFFF00"/>
                </a:highlight>
                <a:latin typeface="Fira Code"/>
                <a:ea typeface="Fira Code"/>
                <a:cs typeface="Fira Code"/>
                <a:sym typeface="Fira Code"/>
              </a:rPr>
              <a:t>mode</a:t>
            </a:r>
            <a:r>
              <a:rPr lang="en" sz="1800">
                <a:solidFill>
                  <a:schemeClr val="accent2"/>
                </a:solidFill>
                <a:highlight>
                  <a:srgbClr val="FFFF00"/>
                </a:highlight>
                <a:latin typeface="Fira Code"/>
                <a:ea typeface="Fira Code"/>
                <a:cs typeface="Fira Code"/>
                <a:sym typeface="Fira Code"/>
              </a:rPr>
              <a:t>(</a:t>
            </a:r>
            <a:r>
              <a:rPr lang="en" sz="1800">
                <a:solidFill>
                  <a:schemeClr val="accent4"/>
                </a:solidFill>
                <a:highlight>
                  <a:srgbClr val="FFFF00"/>
                </a:highlight>
                <a:latin typeface="Fira Code"/>
                <a:ea typeface="Fira Code"/>
                <a:cs typeface="Fira Code"/>
                <a:sym typeface="Fira Code"/>
              </a:rPr>
              <a:t>"overwrite"</a:t>
            </a:r>
            <a:r>
              <a:rPr lang="en" sz="1800">
                <a:solidFill>
                  <a:schemeClr val="accent2"/>
                </a:solidFill>
                <a:highlight>
                  <a:srgbClr val="FFFF00"/>
                </a:highlight>
                <a:latin typeface="Fira Code"/>
                <a:ea typeface="Fira Code"/>
                <a:cs typeface="Fira Code"/>
                <a:sym typeface="Fira Code"/>
              </a:rPr>
              <a:t>)</a:t>
            </a:r>
            <a:endParaRPr sz="1800">
              <a:solidFill>
                <a:schemeClr val="accent2"/>
              </a:solidFill>
              <a:highlight>
                <a:srgbClr val="FFFF00"/>
              </a:highlight>
              <a:latin typeface="Fira Code"/>
              <a:ea typeface="Fira Code"/>
              <a:cs typeface="Fira Code"/>
              <a:sym typeface="Fira Code"/>
            </a:endParaRPr>
          </a:p>
          <a:p>
            <a:pPr indent="0" lvl="0" marL="0" rtl="0" algn="l">
              <a:lnSpc>
                <a:spcPct val="90000"/>
              </a:lnSpc>
              <a:spcBef>
                <a:spcPts val="0"/>
              </a:spcBef>
              <a:spcAft>
                <a:spcPts val="0"/>
              </a:spcAft>
              <a:buNone/>
            </a:pPr>
            <a:r>
              <a:rPr lang="en" sz="1800">
                <a:latin typeface="Fira Code"/>
                <a:ea typeface="Fira Code"/>
                <a:cs typeface="Fira Code"/>
                <a:sym typeface="Fira Code"/>
              </a:rPr>
              <a:t>    </a:t>
            </a:r>
            <a:r>
              <a:rPr lang="en" sz="1800">
                <a:solidFill>
                  <a:schemeClr val="accent2"/>
                </a:solidFill>
                <a:highlight>
                  <a:srgbClr val="FFFF00"/>
                </a:highlight>
                <a:latin typeface="Fira Code"/>
                <a:ea typeface="Fira Code"/>
                <a:cs typeface="Fira Code"/>
                <a:sym typeface="Fira Code"/>
              </a:rPr>
              <a:t>.</a:t>
            </a:r>
            <a:r>
              <a:rPr lang="en" sz="1800">
                <a:solidFill>
                  <a:schemeClr val="dk1"/>
                </a:solidFill>
                <a:highlight>
                  <a:srgbClr val="FFFF00"/>
                </a:highlight>
                <a:latin typeface="Fira Code"/>
                <a:ea typeface="Fira Code"/>
                <a:cs typeface="Fira Code"/>
                <a:sym typeface="Fira Code"/>
              </a:rPr>
              <a:t>option</a:t>
            </a:r>
            <a:r>
              <a:rPr lang="en" sz="1800">
                <a:solidFill>
                  <a:schemeClr val="accent2"/>
                </a:solidFill>
                <a:highlight>
                  <a:srgbClr val="FFFF00"/>
                </a:highlight>
                <a:latin typeface="Fira Code"/>
                <a:ea typeface="Fira Code"/>
                <a:cs typeface="Fira Code"/>
                <a:sym typeface="Fira Code"/>
              </a:rPr>
              <a:t>(</a:t>
            </a:r>
            <a:r>
              <a:rPr lang="en" sz="1800">
                <a:solidFill>
                  <a:schemeClr val="accent4"/>
                </a:solidFill>
                <a:highlight>
                  <a:srgbClr val="FFFF00"/>
                </a:highlight>
                <a:latin typeface="Fira Code"/>
                <a:ea typeface="Fira Code"/>
                <a:cs typeface="Fira Code"/>
                <a:sym typeface="Fira Code"/>
              </a:rPr>
              <a:t>"overwriteSchema"</a:t>
            </a:r>
            <a:r>
              <a:rPr lang="en" sz="1800">
                <a:solidFill>
                  <a:schemeClr val="accent2"/>
                </a:solidFill>
                <a:highlight>
                  <a:srgbClr val="FFFF00"/>
                </a:highlight>
                <a:latin typeface="Fira Code"/>
                <a:ea typeface="Fira Code"/>
                <a:cs typeface="Fira Code"/>
                <a:sym typeface="Fira Code"/>
              </a:rPr>
              <a:t>,</a:t>
            </a:r>
            <a:r>
              <a:rPr lang="en" sz="1800">
                <a:highlight>
                  <a:srgbClr val="FFFF00"/>
                </a:highlight>
                <a:latin typeface="Fira Code"/>
                <a:ea typeface="Fira Code"/>
                <a:cs typeface="Fira Code"/>
                <a:sym typeface="Fira Code"/>
              </a:rPr>
              <a:t> </a:t>
            </a:r>
            <a:r>
              <a:rPr lang="en" sz="1800">
                <a:solidFill>
                  <a:schemeClr val="accent4"/>
                </a:solidFill>
                <a:highlight>
                  <a:srgbClr val="FFFF00"/>
                </a:highlight>
                <a:latin typeface="Fira Code"/>
                <a:ea typeface="Fira Code"/>
                <a:cs typeface="Fira Code"/>
                <a:sym typeface="Fira Code"/>
              </a:rPr>
              <a:t>"true"</a:t>
            </a:r>
            <a:r>
              <a:rPr lang="en" sz="1800">
                <a:solidFill>
                  <a:schemeClr val="accent2"/>
                </a:solidFill>
                <a:highlight>
                  <a:srgbClr val="FFFF00"/>
                </a:highlight>
                <a:latin typeface="Fira Code"/>
                <a:ea typeface="Fira Code"/>
                <a:cs typeface="Fira Code"/>
                <a:sym typeface="Fira Code"/>
              </a:rPr>
              <a:t>)</a:t>
            </a:r>
            <a:endParaRPr sz="1800">
              <a:solidFill>
                <a:schemeClr val="accent2"/>
              </a:solidFill>
              <a:highlight>
                <a:srgbClr val="FFFF00"/>
              </a:highlight>
              <a:latin typeface="Fira Code"/>
              <a:ea typeface="Fira Code"/>
              <a:cs typeface="Fira Code"/>
              <a:sym typeface="Fira Code"/>
            </a:endParaRPr>
          </a:p>
          <a:p>
            <a:pPr indent="0" lvl="0" marL="0" rtl="0" algn="l">
              <a:lnSpc>
                <a:spcPct val="90000"/>
              </a:lnSpc>
              <a:spcBef>
                <a:spcPts val="0"/>
              </a:spcBef>
              <a:spcAft>
                <a:spcPts val="0"/>
              </a:spcAft>
              <a:buNone/>
            </a:pPr>
            <a:r>
              <a:rPr lang="en" sz="1800">
                <a:latin typeface="Fira Code"/>
                <a:ea typeface="Fira Code"/>
                <a:cs typeface="Fira Code"/>
                <a:sym typeface="Fira Code"/>
              </a:rPr>
              <a:t>    </a:t>
            </a:r>
            <a:r>
              <a:rPr lang="en" sz="1800">
                <a:solidFill>
                  <a:schemeClr val="accent2"/>
                </a:solidFill>
                <a:latin typeface="Fira Code"/>
                <a:ea typeface="Fira Code"/>
                <a:cs typeface="Fira Code"/>
                <a:sym typeface="Fira Code"/>
              </a:rPr>
              <a:t>.</a:t>
            </a:r>
            <a:r>
              <a:rPr lang="en" sz="1800">
                <a:solidFill>
                  <a:schemeClr val="dk1"/>
                </a:solidFill>
                <a:latin typeface="Fira Code"/>
                <a:ea typeface="Fira Code"/>
                <a:cs typeface="Fira Code"/>
                <a:sym typeface="Fira Code"/>
              </a:rPr>
              <a:t>saveAsTable</a:t>
            </a:r>
            <a:r>
              <a:rPr lang="en" sz="1800">
                <a:solidFill>
                  <a:schemeClr val="accent2"/>
                </a:solidFill>
                <a:latin typeface="Fira Code"/>
                <a:ea typeface="Fira Code"/>
                <a:cs typeface="Fira Code"/>
                <a:sym typeface="Fira Code"/>
              </a:rPr>
              <a:t>(</a:t>
            </a:r>
            <a:r>
              <a:rPr lang="en" sz="1800">
                <a:solidFill>
                  <a:schemeClr val="accent4"/>
                </a:solidFill>
                <a:latin typeface="Fira Code"/>
                <a:ea typeface="Fira Code"/>
                <a:cs typeface="Fira Code"/>
                <a:sym typeface="Fira Code"/>
              </a:rPr>
              <a:t>"my_delta_table"</a:t>
            </a:r>
            <a:r>
              <a:rPr lang="en" sz="1800">
                <a:solidFill>
                  <a:schemeClr val="accent2"/>
                </a:solidFill>
                <a:latin typeface="Fira Code"/>
                <a:ea typeface="Fira Code"/>
                <a:cs typeface="Fira Code"/>
                <a:sym typeface="Fira Code"/>
              </a:rPr>
              <a:t>)</a:t>
            </a:r>
            <a:endParaRPr sz="1800">
              <a:latin typeface="Fira Code"/>
              <a:ea typeface="Fira Code"/>
              <a:cs typeface="Fira Code"/>
              <a:sym typeface="Fira Code"/>
            </a:endParaRPr>
          </a:p>
        </p:txBody>
      </p:sp>
      <p:sp>
        <p:nvSpPr>
          <p:cNvPr id="1378" name="Google Shape;1378;p19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379" name="Google Shape;1379;p191"/>
          <p:cNvSpPr txBox="1"/>
          <p:nvPr/>
        </p:nvSpPr>
        <p:spPr>
          <a:xfrm>
            <a:off x="1572250" y="4810075"/>
            <a:ext cx="72762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300" u="sng">
                <a:solidFill>
                  <a:schemeClr val="hlink"/>
                </a:solidFill>
                <a:latin typeface="Barlow"/>
                <a:ea typeface="Barlow"/>
                <a:cs typeface="Barlow"/>
                <a:sym typeface="Barlow"/>
                <a:hlinkClick r:id="rId3"/>
              </a:rPr>
              <a:t>https://docs.microsoft.com/en-us/azure/databricks/delta/delta-batch#--change-column-type-or-name</a:t>
            </a:r>
            <a:endParaRPr i="1" sz="1300">
              <a:latin typeface="Barlow"/>
              <a:ea typeface="Barlow"/>
              <a:cs typeface="Barlow"/>
              <a:sym typeface="Barlow"/>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7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77"/>
                                        </p:tgtEl>
                                        <p:attrNameLst>
                                          <p:attrName>style.visibility</p:attrName>
                                        </p:attrNameLst>
                                      </p:cBhvr>
                                      <p:to>
                                        <p:strVal val="visible"/>
                                      </p:to>
                                    </p:set>
                                  </p:childTnLst>
                                </p:cTn>
                              </p:par>
                            </p:childTnLst>
                          </p:cTn>
                        </p:par>
                        <p:par>
                          <p:cTn fill="hold">
                            <p:stCondLst>
                              <p:cond delay="1000"/>
                            </p:stCondLst>
                            <p:childTnLst>
                              <p:par>
                                <p:cTn fill="hold" nodeType="afterEffect" presetClass="entr" presetID="1" presetSubtype="0">
                                  <p:stCondLst>
                                    <p:cond delay="0"/>
                                  </p:stCondLst>
                                  <p:childTnLst>
                                    <p:set>
                                      <p:cBhvr>
                                        <p:cTn dur="1" fill="hold">
                                          <p:stCondLst>
                                            <p:cond delay="0"/>
                                          </p:stCondLst>
                                        </p:cTn>
                                        <p:tgtEl>
                                          <p:spTgt spid="137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3" name="Shape 1383"/>
        <p:cNvGrpSpPr/>
        <p:nvPr/>
      </p:nvGrpSpPr>
      <p:grpSpPr>
        <a:xfrm>
          <a:off x="0" y="0"/>
          <a:ext cx="0" cy="0"/>
          <a:chOff x="0" y="0"/>
          <a:chExt cx="0" cy="0"/>
        </a:xfrm>
      </p:grpSpPr>
      <p:sp>
        <p:nvSpPr>
          <p:cNvPr id="1384" name="Google Shape;1384;p192"/>
          <p:cNvSpPr txBox="1"/>
          <p:nvPr>
            <p:ph type="title"/>
          </p:nvPr>
        </p:nvSpPr>
        <p:spPr>
          <a:xfrm>
            <a:off x="345734" y="273844"/>
            <a:ext cx="8445000" cy="744000"/>
          </a:xfrm>
          <a:prstGeom prst="rect">
            <a:avLst/>
          </a:prstGeom>
        </p:spPr>
        <p:txBody>
          <a:bodyPr anchorCtr="0" anchor="ctr" bIns="34275" lIns="0" spcFirstLastPara="1" rIns="0" wrap="square" tIns="34275">
            <a:noAutofit/>
          </a:bodyPr>
          <a:lstStyle/>
          <a:p>
            <a:pPr indent="0" lvl="0" marL="0" rtl="0" algn="l">
              <a:spcBef>
                <a:spcPts val="0"/>
              </a:spcBef>
              <a:spcAft>
                <a:spcPts val="0"/>
              </a:spcAft>
              <a:buNone/>
            </a:pPr>
            <a:r>
              <a:rPr lang="en"/>
              <a:t>Schema enforcement/evolution - When to use?</a:t>
            </a:r>
            <a:endParaRPr/>
          </a:p>
        </p:txBody>
      </p:sp>
      <p:sp>
        <p:nvSpPr>
          <p:cNvPr id="1385" name="Google Shape;1385;p192"/>
          <p:cNvSpPr txBox="1"/>
          <p:nvPr>
            <p:ph idx="1" type="body"/>
          </p:nvPr>
        </p:nvSpPr>
        <p:spPr>
          <a:xfrm>
            <a:off x="345734" y="1189435"/>
            <a:ext cx="8445000" cy="3443100"/>
          </a:xfrm>
          <a:prstGeom prst="rect">
            <a:avLst/>
          </a:prstGeom>
        </p:spPr>
        <p:txBody>
          <a:bodyPr anchorCtr="0" anchor="t" bIns="34275" lIns="0" spcFirstLastPara="1" rIns="0" wrap="square" tIns="34275">
            <a:noAutofit/>
          </a:bodyPr>
          <a:lstStyle/>
          <a:p>
            <a:pPr indent="0" lvl="0" marL="0" rtl="0" algn="l">
              <a:spcBef>
                <a:spcPts val="800"/>
              </a:spcBef>
              <a:spcAft>
                <a:spcPts val="0"/>
              </a:spcAft>
              <a:buNone/>
            </a:pPr>
            <a:r>
              <a:rPr b="1" lang="en"/>
              <a:t>Schema Evolution </a:t>
            </a:r>
            <a:r>
              <a:rPr lang="en"/>
              <a:t>- Preferred technique at the source/raw/bronze layers</a:t>
            </a:r>
            <a:endParaRPr/>
          </a:p>
          <a:p>
            <a:pPr indent="457200" lvl="0" marL="0" rtl="0" algn="l">
              <a:spcBef>
                <a:spcPts val="800"/>
              </a:spcBef>
              <a:spcAft>
                <a:spcPts val="0"/>
              </a:spcAft>
              <a:buNone/>
            </a:pPr>
            <a:r>
              <a:t/>
            </a:r>
            <a:endParaRPr/>
          </a:p>
          <a:p>
            <a:pPr indent="0" lvl="0" marL="0" rtl="0" algn="l">
              <a:spcBef>
                <a:spcPts val="800"/>
              </a:spcBef>
              <a:spcAft>
                <a:spcPts val="0"/>
              </a:spcAft>
              <a:buNone/>
            </a:pPr>
            <a:r>
              <a:rPr b="1" lang="en"/>
              <a:t>Schema Enforcement</a:t>
            </a:r>
            <a:r>
              <a:rPr lang="en"/>
              <a:t> - preferred technique towards silver/gold layers</a:t>
            </a:r>
            <a:endParaRPr/>
          </a:p>
        </p:txBody>
      </p:sp>
      <p:sp>
        <p:nvSpPr>
          <p:cNvPr id="1386" name="Google Shape;1386;p19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cxnSp>
        <p:nvCxnSpPr>
          <p:cNvPr id="1387" name="Google Shape;1387;p192"/>
          <p:cNvCxnSpPr/>
          <p:nvPr/>
        </p:nvCxnSpPr>
        <p:spPr>
          <a:xfrm>
            <a:off x="3163906" y="3629272"/>
            <a:ext cx="652500" cy="8100"/>
          </a:xfrm>
          <a:prstGeom prst="straightConnector1">
            <a:avLst/>
          </a:prstGeom>
          <a:noFill/>
          <a:ln cap="flat" cmpd="sng" w="25400">
            <a:solidFill>
              <a:schemeClr val="accent1"/>
            </a:solidFill>
            <a:prstDash val="solid"/>
            <a:round/>
            <a:headEnd len="sm" w="sm" type="none"/>
            <a:tailEnd len="med" w="med" type="stealth"/>
          </a:ln>
          <a:effectLst>
            <a:outerShdw blurRad="40000" rotWithShape="0" dir="5400000" dist="20000">
              <a:srgbClr val="000000">
                <a:alpha val="37650"/>
              </a:srgbClr>
            </a:outerShdw>
          </a:effectLst>
        </p:spPr>
      </p:cxnSp>
      <p:cxnSp>
        <p:nvCxnSpPr>
          <p:cNvPr id="1388" name="Google Shape;1388;p192"/>
          <p:cNvCxnSpPr/>
          <p:nvPr/>
        </p:nvCxnSpPr>
        <p:spPr>
          <a:xfrm>
            <a:off x="4946302" y="3621026"/>
            <a:ext cx="784500" cy="8100"/>
          </a:xfrm>
          <a:prstGeom prst="straightConnector1">
            <a:avLst/>
          </a:prstGeom>
          <a:noFill/>
          <a:ln cap="flat" cmpd="sng" w="25400">
            <a:solidFill>
              <a:schemeClr val="accent1"/>
            </a:solidFill>
            <a:prstDash val="solid"/>
            <a:round/>
            <a:headEnd len="sm" w="sm" type="none"/>
            <a:tailEnd len="med" w="med" type="stealth"/>
          </a:ln>
          <a:effectLst>
            <a:outerShdw blurRad="40000" rotWithShape="0" dir="5400000" dist="20000">
              <a:srgbClr val="000000">
                <a:alpha val="37650"/>
              </a:srgbClr>
            </a:outerShdw>
          </a:effectLst>
        </p:spPr>
      </p:cxnSp>
      <p:pic>
        <p:nvPicPr>
          <p:cNvPr descr="Database" id="1389" name="Google Shape;1389;p192"/>
          <p:cNvPicPr preferRelativeResize="0"/>
          <p:nvPr/>
        </p:nvPicPr>
        <p:blipFill rotWithShape="1">
          <a:blip r:embed="rId3">
            <a:alphaModFix/>
          </a:blip>
          <a:srcRect b="0" l="0" r="0" t="0"/>
          <a:stretch/>
        </p:blipFill>
        <p:spPr>
          <a:xfrm>
            <a:off x="1945306" y="3169547"/>
            <a:ext cx="1371600" cy="852055"/>
          </a:xfrm>
          <a:prstGeom prst="rect">
            <a:avLst/>
          </a:prstGeom>
          <a:noFill/>
          <a:ln>
            <a:noFill/>
          </a:ln>
        </p:spPr>
      </p:pic>
      <p:pic>
        <p:nvPicPr>
          <p:cNvPr descr="Database" id="1390" name="Google Shape;1390;p192"/>
          <p:cNvPicPr preferRelativeResize="0"/>
          <p:nvPr/>
        </p:nvPicPr>
        <p:blipFill rotWithShape="1">
          <a:blip r:embed="rId4">
            <a:alphaModFix/>
          </a:blip>
          <a:srcRect b="0" l="0" r="0" t="0"/>
          <a:stretch/>
        </p:blipFill>
        <p:spPr>
          <a:xfrm>
            <a:off x="3657395" y="3172320"/>
            <a:ext cx="1371600" cy="846499"/>
          </a:xfrm>
          <a:prstGeom prst="rect">
            <a:avLst/>
          </a:prstGeom>
          <a:noFill/>
          <a:ln>
            <a:noFill/>
          </a:ln>
        </p:spPr>
      </p:pic>
      <p:pic>
        <p:nvPicPr>
          <p:cNvPr descr="Database" id="1391" name="Google Shape;1391;p192"/>
          <p:cNvPicPr preferRelativeResize="0"/>
          <p:nvPr/>
        </p:nvPicPr>
        <p:blipFill rotWithShape="1">
          <a:blip r:embed="rId5">
            <a:alphaModFix/>
          </a:blip>
          <a:srcRect b="0" l="0" r="0" t="0"/>
          <a:stretch/>
        </p:blipFill>
        <p:spPr>
          <a:xfrm>
            <a:off x="5673779" y="3172317"/>
            <a:ext cx="1371600" cy="846499"/>
          </a:xfrm>
          <a:prstGeom prst="rect">
            <a:avLst/>
          </a:prstGeom>
          <a:noFill/>
          <a:ln>
            <a:noFill/>
          </a:ln>
        </p:spPr>
      </p:pic>
      <p:sp>
        <p:nvSpPr>
          <p:cNvPr id="1392" name="Google Shape;1392;p192"/>
          <p:cNvSpPr txBox="1"/>
          <p:nvPr/>
        </p:nvSpPr>
        <p:spPr>
          <a:xfrm>
            <a:off x="2252600" y="2833675"/>
            <a:ext cx="4946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Barlow"/>
                <a:ea typeface="Barlow"/>
                <a:cs typeface="Barlow"/>
                <a:sym typeface="Barlow"/>
              </a:rPr>
              <a:t>Schema evolution				Schema enforcement</a:t>
            </a:r>
            <a:endParaRPr>
              <a:latin typeface="Barlow"/>
              <a:ea typeface="Barlow"/>
              <a:cs typeface="Barlow"/>
              <a:sym typeface="Barlow"/>
            </a:endParaRPr>
          </a:p>
        </p:txBody>
      </p:sp>
      <p:cxnSp>
        <p:nvCxnSpPr>
          <p:cNvPr id="1393" name="Google Shape;1393;p192"/>
          <p:cNvCxnSpPr/>
          <p:nvPr/>
        </p:nvCxnSpPr>
        <p:spPr>
          <a:xfrm>
            <a:off x="4123481" y="3029722"/>
            <a:ext cx="652500" cy="8100"/>
          </a:xfrm>
          <a:prstGeom prst="straightConnector1">
            <a:avLst/>
          </a:prstGeom>
          <a:noFill/>
          <a:ln cap="flat" cmpd="sng" w="25400">
            <a:solidFill>
              <a:schemeClr val="accent1"/>
            </a:solidFill>
            <a:prstDash val="solid"/>
            <a:round/>
            <a:headEnd len="sm" w="sm" type="none"/>
            <a:tailEnd len="med" w="med" type="stealth"/>
          </a:ln>
          <a:effectLst>
            <a:outerShdw blurRad="40000" rotWithShape="0" dir="5400000" dist="20000">
              <a:srgbClr val="000000">
                <a:alpha val="37650"/>
              </a:srgbClr>
            </a:outerShdw>
          </a:effectLst>
        </p:spPr>
      </p:cxnSp>
      <p:sp>
        <p:nvSpPr>
          <p:cNvPr id="1394" name="Google Shape;1394;p192"/>
          <p:cNvSpPr/>
          <p:nvPr/>
        </p:nvSpPr>
        <p:spPr>
          <a:xfrm>
            <a:off x="2147950" y="3899213"/>
            <a:ext cx="966300" cy="341700"/>
          </a:xfrm>
          <a:prstGeom prst="rect">
            <a:avLst/>
          </a:prstGeom>
          <a:noFill/>
          <a:ln>
            <a:noFill/>
          </a:ln>
        </p:spPr>
        <p:txBody>
          <a:bodyPr anchorCtr="0" anchor="t" bIns="45700" lIns="91425" spcFirstLastPara="1" rIns="91425" wrap="square" tIns="45700">
            <a:noAutofit/>
          </a:bodyPr>
          <a:lstStyle/>
          <a:p>
            <a:pPr indent="0" lvl="0" marL="12700" marR="0" rtl="0" algn="ctr">
              <a:lnSpc>
                <a:spcPct val="90000"/>
              </a:lnSpc>
              <a:spcBef>
                <a:spcPts val="0"/>
              </a:spcBef>
              <a:spcAft>
                <a:spcPts val="0"/>
              </a:spcAft>
              <a:buNone/>
            </a:pPr>
            <a:r>
              <a:rPr b="1" lang="en" sz="1800">
                <a:solidFill>
                  <a:schemeClr val="dk1"/>
                </a:solidFill>
                <a:latin typeface="Barlow"/>
                <a:ea typeface="Barlow"/>
                <a:cs typeface="Barlow"/>
                <a:sym typeface="Barlow"/>
              </a:rPr>
              <a:t>Bronze</a:t>
            </a:r>
            <a:endParaRPr b="1" sz="1400">
              <a:solidFill>
                <a:schemeClr val="dk1"/>
              </a:solidFill>
              <a:latin typeface="Barlow"/>
              <a:ea typeface="Barlow"/>
              <a:cs typeface="Barlow"/>
              <a:sym typeface="Barlow"/>
            </a:endParaRPr>
          </a:p>
        </p:txBody>
      </p:sp>
      <p:sp>
        <p:nvSpPr>
          <p:cNvPr id="1395" name="Google Shape;1395;p192"/>
          <p:cNvSpPr/>
          <p:nvPr/>
        </p:nvSpPr>
        <p:spPr>
          <a:xfrm>
            <a:off x="4049813" y="3885431"/>
            <a:ext cx="7998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 sz="1800">
                <a:solidFill>
                  <a:schemeClr val="dk1"/>
                </a:solidFill>
                <a:latin typeface="Barlow"/>
                <a:ea typeface="Barlow"/>
                <a:cs typeface="Barlow"/>
                <a:sym typeface="Barlow"/>
              </a:rPr>
              <a:t>Silver</a:t>
            </a:r>
            <a:endParaRPr b="1" sz="1800">
              <a:solidFill>
                <a:schemeClr val="dk1"/>
              </a:solidFill>
              <a:latin typeface="Barlow"/>
              <a:ea typeface="Barlow"/>
              <a:cs typeface="Barlow"/>
              <a:sym typeface="Barlow"/>
            </a:endParaRPr>
          </a:p>
        </p:txBody>
      </p:sp>
      <p:sp>
        <p:nvSpPr>
          <p:cNvPr id="1396" name="Google Shape;1396;p192"/>
          <p:cNvSpPr/>
          <p:nvPr/>
        </p:nvSpPr>
        <p:spPr>
          <a:xfrm>
            <a:off x="6039622" y="3899234"/>
            <a:ext cx="6399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 sz="1800">
                <a:solidFill>
                  <a:schemeClr val="dk1"/>
                </a:solidFill>
                <a:latin typeface="Barlow"/>
                <a:ea typeface="Barlow"/>
                <a:cs typeface="Barlow"/>
                <a:sym typeface="Barlow"/>
              </a:rPr>
              <a:t>Gold</a:t>
            </a:r>
            <a:endParaRPr b="1" sz="1800">
              <a:solidFill>
                <a:schemeClr val="dk1"/>
              </a:solidFill>
              <a:latin typeface="Barlow"/>
              <a:ea typeface="Barlow"/>
              <a:cs typeface="Barlow"/>
              <a:sym typeface="Barlow"/>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0" name="Shape 1400"/>
        <p:cNvGrpSpPr/>
        <p:nvPr/>
      </p:nvGrpSpPr>
      <p:grpSpPr>
        <a:xfrm>
          <a:off x="0" y="0"/>
          <a:ext cx="0" cy="0"/>
          <a:chOff x="0" y="0"/>
          <a:chExt cx="0" cy="0"/>
        </a:xfrm>
      </p:grpSpPr>
      <p:sp>
        <p:nvSpPr>
          <p:cNvPr id="1401" name="Google Shape;1401;p193"/>
          <p:cNvSpPr txBox="1"/>
          <p:nvPr>
            <p:ph type="title"/>
          </p:nvPr>
        </p:nvSpPr>
        <p:spPr>
          <a:xfrm>
            <a:off x="345735" y="2074663"/>
            <a:ext cx="8169600" cy="994200"/>
          </a:xfrm>
          <a:prstGeom prst="rect">
            <a:avLst/>
          </a:prstGeom>
        </p:spPr>
        <p:txBody>
          <a:bodyPr anchorCtr="0" anchor="ctr" bIns="34275" lIns="0" spcFirstLastPara="1" rIns="0" wrap="square" tIns="34275">
            <a:noAutofit/>
          </a:bodyPr>
          <a:lstStyle/>
          <a:p>
            <a:pPr indent="0" lvl="0" marL="0" rtl="0" algn="l">
              <a:spcBef>
                <a:spcPts val="0"/>
              </a:spcBef>
              <a:spcAft>
                <a:spcPts val="0"/>
              </a:spcAft>
              <a:buNone/>
            </a:pPr>
            <a:r>
              <a:rPr lang="en"/>
              <a:t>Constraints</a:t>
            </a:r>
            <a:endParaRPr/>
          </a:p>
        </p:txBody>
      </p:sp>
      <p:sp>
        <p:nvSpPr>
          <p:cNvPr id="1402" name="Google Shape;1402;p19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6" name="Shape 1406"/>
        <p:cNvGrpSpPr/>
        <p:nvPr/>
      </p:nvGrpSpPr>
      <p:grpSpPr>
        <a:xfrm>
          <a:off x="0" y="0"/>
          <a:ext cx="0" cy="0"/>
          <a:chOff x="0" y="0"/>
          <a:chExt cx="0" cy="0"/>
        </a:xfrm>
      </p:grpSpPr>
      <p:sp>
        <p:nvSpPr>
          <p:cNvPr id="1407" name="Google Shape;1407;p194"/>
          <p:cNvSpPr txBox="1"/>
          <p:nvPr>
            <p:ph type="title"/>
          </p:nvPr>
        </p:nvSpPr>
        <p:spPr>
          <a:xfrm>
            <a:off x="345734" y="273844"/>
            <a:ext cx="8445000" cy="744000"/>
          </a:xfrm>
          <a:prstGeom prst="rect">
            <a:avLst/>
          </a:prstGeom>
        </p:spPr>
        <p:txBody>
          <a:bodyPr anchorCtr="0" anchor="ctr" bIns="34275" lIns="0" spcFirstLastPara="1" rIns="0" wrap="square" tIns="34275">
            <a:noAutofit/>
          </a:bodyPr>
          <a:lstStyle/>
          <a:p>
            <a:pPr indent="0" lvl="0" marL="0" rtl="0" algn="l">
              <a:spcBef>
                <a:spcPts val="0"/>
              </a:spcBef>
              <a:spcAft>
                <a:spcPts val="0"/>
              </a:spcAft>
              <a:buNone/>
            </a:pPr>
            <a:r>
              <a:rPr lang="en" sz="3600"/>
              <a:t>NOT NULL Constraint</a:t>
            </a:r>
            <a:endParaRPr sz="3600"/>
          </a:p>
        </p:txBody>
      </p:sp>
      <p:sp>
        <p:nvSpPr>
          <p:cNvPr id="1408" name="Google Shape;1408;p194"/>
          <p:cNvSpPr txBox="1"/>
          <p:nvPr/>
        </p:nvSpPr>
        <p:spPr>
          <a:xfrm>
            <a:off x="548450" y="1063775"/>
            <a:ext cx="5557200" cy="1436700"/>
          </a:xfrm>
          <a:prstGeom prst="rect">
            <a:avLst/>
          </a:prstGeom>
          <a:noFill/>
          <a:ln>
            <a:noFill/>
          </a:ln>
        </p:spPr>
        <p:txBody>
          <a:bodyPr anchorCtr="0" anchor="ctr" bIns="91425" lIns="91425" spcFirstLastPara="1" rIns="91425" wrap="square" tIns="91425">
            <a:noAutofit/>
          </a:bodyPr>
          <a:lstStyle/>
          <a:p>
            <a:pPr indent="0" lvl="0" marL="0" marR="0" rtl="0" algn="l">
              <a:lnSpc>
                <a:spcPct val="90000"/>
              </a:lnSpc>
              <a:spcBef>
                <a:spcPts val="0"/>
              </a:spcBef>
              <a:spcAft>
                <a:spcPts val="0"/>
              </a:spcAft>
              <a:buNone/>
            </a:pPr>
            <a:r>
              <a:rPr lang="en">
                <a:solidFill>
                  <a:srgbClr val="0000FF"/>
                </a:solidFill>
                <a:latin typeface="Fira Code"/>
                <a:ea typeface="Fira Code"/>
                <a:cs typeface="Fira Code"/>
                <a:sym typeface="Fira Code"/>
              </a:rPr>
              <a:t>CREATE TABLE</a:t>
            </a:r>
            <a:r>
              <a:rPr lang="en">
                <a:solidFill>
                  <a:schemeClr val="dk1"/>
                </a:solidFill>
                <a:latin typeface="Fira Code"/>
                <a:ea typeface="Fira Code"/>
                <a:cs typeface="Fira Code"/>
                <a:sym typeface="Fira Code"/>
              </a:rPr>
              <a:t> </a:t>
            </a:r>
            <a:r>
              <a:rPr lang="en">
                <a:solidFill>
                  <a:srgbClr val="3D85C6"/>
                </a:solidFill>
                <a:latin typeface="Fira Code"/>
                <a:ea typeface="Fira Code"/>
                <a:cs typeface="Fira Code"/>
                <a:sym typeface="Fira Code"/>
              </a:rPr>
              <a:t>events</a:t>
            </a:r>
            <a:r>
              <a:rPr lang="en">
                <a:solidFill>
                  <a:schemeClr val="dk1"/>
                </a:solidFill>
                <a:latin typeface="Fira Code"/>
                <a:ea typeface="Fira Code"/>
                <a:cs typeface="Fira Code"/>
                <a:sym typeface="Fira Code"/>
              </a:rPr>
              <a:t> (</a:t>
            </a:r>
            <a:endParaRPr>
              <a:solidFill>
                <a:schemeClr val="dk1"/>
              </a:solidFill>
              <a:latin typeface="Fira Code"/>
              <a:ea typeface="Fira Code"/>
              <a:cs typeface="Fira Code"/>
              <a:sym typeface="Fira Code"/>
            </a:endParaRPr>
          </a:p>
          <a:p>
            <a:pPr indent="457200" lvl="0" marL="0" marR="0" rtl="0" algn="l">
              <a:lnSpc>
                <a:spcPct val="90000"/>
              </a:lnSpc>
              <a:spcBef>
                <a:spcPts val="0"/>
              </a:spcBef>
              <a:spcAft>
                <a:spcPts val="0"/>
              </a:spcAft>
              <a:buNone/>
            </a:pPr>
            <a:r>
              <a:rPr lang="en">
                <a:solidFill>
                  <a:schemeClr val="accent5"/>
                </a:solidFill>
                <a:latin typeface="Fira Code"/>
                <a:ea typeface="Fira Code"/>
                <a:cs typeface="Fira Code"/>
                <a:sym typeface="Fira Code"/>
              </a:rPr>
              <a:t>id</a:t>
            </a:r>
            <a:r>
              <a:rPr lang="en">
                <a:solidFill>
                  <a:schemeClr val="dk1"/>
                </a:solidFill>
                <a:latin typeface="Fira Code"/>
                <a:ea typeface="Fira Code"/>
                <a:cs typeface="Fira Code"/>
                <a:sym typeface="Fira Code"/>
              </a:rPr>
              <a:t> LONG </a:t>
            </a:r>
            <a:r>
              <a:rPr b="1" lang="en">
                <a:solidFill>
                  <a:schemeClr val="accent4"/>
                </a:solidFill>
                <a:latin typeface="Fira Code"/>
                <a:ea typeface="Fira Code"/>
                <a:cs typeface="Fira Code"/>
                <a:sym typeface="Fira Code"/>
              </a:rPr>
              <a:t>NOT NULL</a:t>
            </a:r>
            <a:r>
              <a:rPr lang="en">
                <a:solidFill>
                  <a:schemeClr val="dk1"/>
                </a:solidFill>
                <a:latin typeface="Fira Code"/>
                <a:ea typeface="Fira Code"/>
                <a:cs typeface="Fira Code"/>
                <a:sym typeface="Fira Code"/>
              </a:rPr>
              <a:t>,</a:t>
            </a:r>
            <a:endParaRPr>
              <a:solidFill>
                <a:schemeClr val="dk1"/>
              </a:solidFill>
              <a:latin typeface="Fira Code"/>
              <a:ea typeface="Fira Code"/>
              <a:cs typeface="Fira Code"/>
              <a:sym typeface="Fira Code"/>
            </a:endParaRPr>
          </a:p>
          <a:p>
            <a:pPr indent="0" lvl="0" marL="0" marR="0" rtl="0" algn="l">
              <a:lnSpc>
                <a:spcPct val="90000"/>
              </a:lnSpc>
              <a:spcBef>
                <a:spcPts val="0"/>
              </a:spcBef>
              <a:spcAft>
                <a:spcPts val="0"/>
              </a:spcAft>
              <a:buNone/>
            </a:pPr>
            <a:r>
              <a:rPr lang="en">
                <a:solidFill>
                  <a:schemeClr val="dk1"/>
                </a:solidFill>
                <a:latin typeface="Fira Code"/>
                <a:ea typeface="Fira Code"/>
                <a:cs typeface="Fira Code"/>
                <a:sym typeface="Fira Code"/>
              </a:rPr>
              <a:t> 	</a:t>
            </a:r>
            <a:r>
              <a:rPr lang="en">
                <a:solidFill>
                  <a:schemeClr val="accent5"/>
                </a:solidFill>
                <a:latin typeface="Fira Code"/>
                <a:ea typeface="Fira Code"/>
                <a:cs typeface="Fira Code"/>
                <a:sym typeface="Fira Code"/>
              </a:rPr>
              <a:t>date</a:t>
            </a:r>
            <a:r>
              <a:rPr lang="en">
                <a:solidFill>
                  <a:schemeClr val="dk1"/>
                </a:solidFill>
                <a:latin typeface="Fira Code"/>
                <a:ea typeface="Fira Code"/>
                <a:cs typeface="Fira Code"/>
                <a:sym typeface="Fira Code"/>
              </a:rPr>
              <a:t> STRING </a:t>
            </a:r>
            <a:r>
              <a:rPr b="1" lang="en">
                <a:solidFill>
                  <a:schemeClr val="accent4"/>
                </a:solidFill>
                <a:latin typeface="Fira Code"/>
                <a:ea typeface="Fira Code"/>
                <a:cs typeface="Fira Code"/>
                <a:sym typeface="Fira Code"/>
              </a:rPr>
              <a:t>NOT NULL</a:t>
            </a:r>
            <a:r>
              <a:rPr lang="en">
                <a:solidFill>
                  <a:schemeClr val="dk1"/>
                </a:solidFill>
                <a:latin typeface="Fira Code"/>
                <a:ea typeface="Fira Code"/>
                <a:cs typeface="Fira Code"/>
                <a:sym typeface="Fira Code"/>
              </a:rPr>
              <a:t>,</a:t>
            </a:r>
            <a:endParaRPr>
              <a:solidFill>
                <a:schemeClr val="dk1"/>
              </a:solidFill>
              <a:latin typeface="Fira Code"/>
              <a:ea typeface="Fira Code"/>
              <a:cs typeface="Fira Code"/>
              <a:sym typeface="Fira Code"/>
            </a:endParaRPr>
          </a:p>
          <a:p>
            <a:pPr indent="0" lvl="0" marL="0" marR="0" rtl="0" algn="l">
              <a:lnSpc>
                <a:spcPct val="90000"/>
              </a:lnSpc>
              <a:spcBef>
                <a:spcPts val="0"/>
              </a:spcBef>
              <a:spcAft>
                <a:spcPts val="0"/>
              </a:spcAft>
              <a:buNone/>
            </a:pPr>
            <a:r>
              <a:rPr lang="en">
                <a:solidFill>
                  <a:schemeClr val="dk1"/>
                </a:solidFill>
                <a:latin typeface="Fira Code"/>
                <a:ea typeface="Fira Code"/>
                <a:cs typeface="Fira Code"/>
                <a:sym typeface="Fira Code"/>
              </a:rPr>
              <a:t> 	</a:t>
            </a:r>
            <a:r>
              <a:rPr lang="en">
                <a:solidFill>
                  <a:schemeClr val="accent5"/>
                </a:solidFill>
                <a:latin typeface="Fira Code"/>
                <a:ea typeface="Fira Code"/>
                <a:cs typeface="Fira Code"/>
                <a:sym typeface="Fira Code"/>
              </a:rPr>
              <a:t>location</a:t>
            </a:r>
            <a:r>
              <a:rPr lang="en">
                <a:solidFill>
                  <a:schemeClr val="dk1"/>
                </a:solidFill>
                <a:latin typeface="Fira Code"/>
                <a:ea typeface="Fira Code"/>
                <a:cs typeface="Fira Code"/>
                <a:sym typeface="Fira Code"/>
              </a:rPr>
              <a:t> STRING,</a:t>
            </a:r>
            <a:endParaRPr>
              <a:solidFill>
                <a:schemeClr val="dk1"/>
              </a:solidFill>
              <a:latin typeface="Fira Code"/>
              <a:ea typeface="Fira Code"/>
              <a:cs typeface="Fira Code"/>
              <a:sym typeface="Fira Code"/>
            </a:endParaRPr>
          </a:p>
          <a:p>
            <a:pPr indent="0" lvl="0" marL="0" marR="0" rtl="0" algn="l">
              <a:lnSpc>
                <a:spcPct val="90000"/>
              </a:lnSpc>
              <a:spcBef>
                <a:spcPts val="0"/>
              </a:spcBef>
              <a:spcAft>
                <a:spcPts val="0"/>
              </a:spcAft>
              <a:buNone/>
            </a:pPr>
            <a:r>
              <a:rPr lang="en">
                <a:solidFill>
                  <a:schemeClr val="dk1"/>
                </a:solidFill>
                <a:latin typeface="Fira Code"/>
                <a:ea typeface="Fira Code"/>
                <a:cs typeface="Fira Code"/>
                <a:sym typeface="Fira Code"/>
              </a:rPr>
              <a:t> 	</a:t>
            </a:r>
            <a:r>
              <a:rPr lang="en">
                <a:solidFill>
                  <a:schemeClr val="accent5"/>
                </a:solidFill>
                <a:latin typeface="Fira Code"/>
                <a:ea typeface="Fira Code"/>
                <a:cs typeface="Fira Code"/>
                <a:sym typeface="Fira Code"/>
              </a:rPr>
              <a:t>description</a:t>
            </a:r>
            <a:r>
              <a:rPr lang="en">
                <a:solidFill>
                  <a:schemeClr val="dk1"/>
                </a:solidFill>
                <a:latin typeface="Fira Code"/>
                <a:ea typeface="Fira Code"/>
                <a:cs typeface="Fira Code"/>
                <a:sym typeface="Fira Code"/>
              </a:rPr>
              <a:t> STRING);</a:t>
            </a:r>
            <a:endParaRPr>
              <a:solidFill>
                <a:schemeClr val="dk1"/>
              </a:solidFill>
              <a:latin typeface="Fira Code"/>
              <a:ea typeface="Fira Code"/>
              <a:cs typeface="Fira Code"/>
              <a:sym typeface="Fira Code"/>
            </a:endParaRPr>
          </a:p>
        </p:txBody>
      </p:sp>
      <p:sp>
        <p:nvSpPr>
          <p:cNvPr id="1409" name="Google Shape;1409;p194"/>
          <p:cNvSpPr txBox="1"/>
          <p:nvPr/>
        </p:nvSpPr>
        <p:spPr>
          <a:xfrm>
            <a:off x="548450" y="2546400"/>
            <a:ext cx="6278700" cy="857400"/>
          </a:xfrm>
          <a:prstGeom prst="rect">
            <a:avLst/>
          </a:prstGeom>
          <a:noFill/>
          <a:ln>
            <a:noFill/>
          </a:ln>
        </p:spPr>
        <p:txBody>
          <a:bodyPr anchorCtr="0" anchor="ctr" bIns="91425" lIns="91425" spcFirstLastPara="1" rIns="91425" wrap="square" tIns="91425">
            <a:noAutofit/>
          </a:bodyPr>
          <a:lstStyle/>
          <a:p>
            <a:pPr indent="0" lvl="0" marL="0" marR="0" rtl="0" algn="l">
              <a:lnSpc>
                <a:spcPct val="90000"/>
              </a:lnSpc>
              <a:spcBef>
                <a:spcPts val="0"/>
              </a:spcBef>
              <a:spcAft>
                <a:spcPts val="0"/>
              </a:spcAft>
              <a:buNone/>
            </a:pPr>
            <a:r>
              <a:rPr lang="en">
                <a:solidFill>
                  <a:srgbClr val="0000FF"/>
                </a:solidFill>
                <a:latin typeface="Fira Code"/>
                <a:ea typeface="Fira Code"/>
                <a:cs typeface="Fira Code"/>
                <a:sym typeface="Fira Code"/>
              </a:rPr>
              <a:t>ALTER TABLE</a:t>
            </a:r>
            <a:r>
              <a:rPr lang="en">
                <a:solidFill>
                  <a:schemeClr val="dk1"/>
                </a:solidFill>
                <a:latin typeface="Fira Code"/>
                <a:ea typeface="Fira Code"/>
                <a:cs typeface="Fira Code"/>
                <a:sym typeface="Fira Code"/>
              </a:rPr>
              <a:t> </a:t>
            </a:r>
            <a:r>
              <a:rPr lang="en">
                <a:solidFill>
                  <a:srgbClr val="45818E"/>
                </a:solidFill>
                <a:latin typeface="Fira Code"/>
                <a:ea typeface="Fira Code"/>
                <a:cs typeface="Fira Code"/>
                <a:sym typeface="Fira Code"/>
              </a:rPr>
              <a:t>events_1</a:t>
            </a:r>
            <a:r>
              <a:rPr lang="en">
                <a:solidFill>
                  <a:schemeClr val="dk1"/>
                </a:solidFill>
                <a:latin typeface="Fira Code"/>
                <a:ea typeface="Fira Code"/>
                <a:cs typeface="Fira Code"/>
                <a:sym typeface="Fira Code"/>
              </a:rPr>
              <a:t> </a:t>
            </a:r>
            <a:r>
              <a:rPr lang="en">
                <a:solidFill>
                  <a:srgbClr val="0000FF"/>
                </a:solidFill>
                <a:latin typeface="Fira Code"/>
                <a:ea typeface="Fira Code"/>
                <a:cs typeface="Fira Code"/>
                <a:sym typeface="Fira Code"/>
              </a:rPr>
              <a:t>CHANGE COLUMN</a:t>
            </a:r>
            <a:r>
              <a:rPr lang="en">
                <a:solidFill>
                  <a:schemeClr val="dk1"/>
                </a:solidFill>
                <a:latin typeface="Fira Code"/>
                <a:ea typeface="Fira Code"/>
                <a:cs typeface="Fira Code"/>
                <a:sym typeface="Fira Code"/>
              </a:rPr>
              <a:t> date </a:t>
            </a:r>
            <a:r>
              <a:rPr lang="en">
                <a:solidFill>
                  <a:srgbClr val="0000FF"/>
                </a:solidFill>
                <a:latin typeface="Fira Code"/>
                <a:ea typeface="Fira Code"/>
                <a:cs typeface="Fira Code"/>
                <a:sym typeface="Fira Code"/>
              </a:rPr>
              <a:t>DROP</a:t>
            </a:r>
            <a:r>
              <a:rPr lang="en">
                <a:solidFill>
                  <a:schemeClr val="dk1"/>
                </a:solidFill>
                <a:latin typeface="Fira Code"/>
                <a:ea typeface="Fira Code"/>
                <a:cs typeface="Fira Code"/>
                <a:sym typeface="Fira Code"/>
              </a:rPr>
              <a:t> </a:t>
            </a:r>
            <a:r>
              <a:rPr b="1" lang="en">
                <a:solidFill>
                  <a:schemeClr val="accent4"/>
                </a:solidFill>
                <a:latin typeface="Fira Code"/>
                <a:ea typeface="Fira Code"/>
                <a:cs typeface="Fira Code"/>
                <a:sym typeface="Fira Code"/>
              </a:rPr>
              <a:t>NOT NULL</a:t>
            </a:r>
            <a:r>
              <a:rPr lang="en">
                <a:solidFill>
                  <a:schemeClr val="dk1"/>
                </a:solidFill>
                <a:latin typeface="Fira Code"/>
                <a:ea typeface="Fira Code"/>
                <a:cs typeface="Fira Code"/>
                <a:sym typeface="Fira Code"/>
              </a:rPr>
              <a:t>;</a:t>
            </a:r>
            <a:endParaRPr>
              <a:solidFill>
                <a:schemeClr val="dk1"/>
              </a:solidFill>
              <a:latin typeface="Fira Code"/>
              <a:ea typeface="Fira Code"/>
              <a:cs typeface="Fira Code"/>
              <a:sym typeface="Fira Code"/>
            </a:endParaRPr>
          </a:p>
          <a:p>
            <a:pPr indent="0" lvl="0" marL="0" marR="0" rtl="0" algn="l">
              <a:lnSpc>
                <a:spcPct val="90000"/>
              </a:lnSpc>
              <a:spcBef>
                <a:spcPts val="0"/>
              </a:spcBef>
              <a:spcAft>
                <a:spcPts val="0"/>
              </a:spcAft>
              <a:buNone/>
            </a:pPr>
            <a:r>
              <a:rPr lang="en">
                <a:solidFill>
                  <a:srgbClr val="0000FF"/>
                </a:solidFill>
                <a:latin typeface="Fira Code"/>
                <a:ea typeface="Fira Code"/>
                <a:cs typeface="Fira Code"/>
                <a:sym typeface="Fira Code"/>
              </a:rPr>
              <a:t>ALTER TABLE</a:t>
            </a:r>
            <a:r>
              <a:rPr lang="en">
                <a:solidFill>
                  <a:schemeClr val="dk1"/>
                </a:solidFill>
                <a:latin typeface="Fira Code"/>
                <a:ea typeface="Fira Code"/>
                <a:cs typeface="Fira Code"/>
                <a:sym typeface="Fira Code"/>
              </a:rPr>
              <a:t> </a:t>
            </a:r>
            <a:r>
              <a:rPr lang="en">
                <a:solidFill>
                  <a:srgbClr val="45818E"/>
                </a:solidFill>
                <a:latin typeface="Fira Code"/>
                <a:ea typeface="Fira Code"/>
                <a:cs typeface="Fira Code"/>
                <a:sym typeface="Fira Code"/>
              </a:rPr>
              <a:t>events_1</a:t>
            </a:r>
            <a:r>
              <a:rPr lang="en">
                <a:solidFill>
                  <a:schemeClr val="dk1"/>
                </a:solidFill>
                <a:latin typeface="Fira Code"/>
                <a:ea typeface="Fira Code"/>
                <a:cs typeface="Fira Code"/>
                <a:sym typeface="Fira Code"/>
              </a:rPr>
              <a:t> </a:t>
            </a:r>
            <a:r>
              <a:rPr lang="en">
                <a:solidFill>
                  <a:srgbClr val="0000FF"/>
                </a:solidFill>
                <a:latin typeface="Fira Code"/>
                <a:ea typeface="Fira Code"/>
                <a:cs typeface="Fira Code"/>
                <a:sym typeface="Fira Code"/>
              </a:rPr>
              <a:t>CHANGE COLUMN</a:t>
            </a:r>
            <a:r>
              <a:rPr lang="en">
                <a:solidFill>
                  <a:schemeClr val="dk1"/>
                </a:solidFill>
                <a:latin typeface="Fira Code"/>
                <a:ea typeface="Fira Code"/>
                <a:cs typeface="Fira Code"/>
                <a:sym typeface="Fira Code"/>
              </a:rPr>
              <a:t> id   </a:t>
            </a:r>
            <a:r>
              <a:rPr lang="en">
                <a:solidFill>
                  <a:srgbClr val="0000FF"/>
                </a:solidFill>
                <a:latin typeface="Fira Code"/>
                <a:ea typeface="Fira Code"/>
                <a:cs typeface="Fira Code"/>
                <a:sym typeface="Fira Code"/>
              </a:rPr>
              <a:t>SET</a:t>
            </a:r>
            <a:r>
              <a:rPr lang="en">
                <a:solidFill>
                  <a:schemeClr val="dk1"/>
                </a:solidFill>
                <a:latin typeface="Fira Code"/>
                <a:ea typeface="Fira Code"/>
                <a:cs typeface="Fira Code"/>
                <a:sym typeface="Fira Code"/>
              </a:rPr>
              <a:t>  </a:t>
            </a:r>
            <a:r>
              <a:rPr b="1" lang="en">
                <a:solidFill>
                  <a:schemeClr val="accent4"/>
                </a:solidFill>
                <a:latin typeface="Fira Code"/>
                <a:ea typeface="Fira Code"/>
                <a:cs typeface="Fira Code"/>
                <a:sym typeface="Fira Code"/>
              </a:rPr>
              <a:t>NOT NULL</a:t>
            </a:r>
            <a:r>
              <a:rPr lang="en">
                <a:solidFill>
                  <a:schemeClr val="dk1"/>
                </a:solidFill>
                <a:latin typeface="Fira Code"/>
                <a:ea typeface="Fira Code"/>
                <a:cs typeface="Fira Code"/>
                <a:sym typeface="Fira Code"/>
              </a:rPr>
              <a:t>;</a:t>
            </a:r>
            <a:endParaRPr>
              <a:solidFill>
                <a:schemeClr val="dk1"/>
              </a:solidFill>
              <a:latin typeface="Fira Code"/>
              <a:ea typeface="Fira Code"/>
              <a:cs typeface="Fira Code"/>
              <a:sym typeface="Fira Code"/>
            </a:endParaRPr>
          </a:p>
          <a:p>
            <a:pPr indent="0" lvl="0" marL="0" marR="0" rtl="0" algn="l">
              <a:lnSpc>
                <a:spcPct val="90000"/>
              </a:lnSpc>
              <a:spcBef>
                <a:spcPts val="0"/>
              </a:spcBef>
              <a:spcAft>
                <a:spcPts val="0"/>
              </a:spcAft>
              <a:buNone/>
            </a:pPr>
            <a:r>
              <a:t/>
            </a:r>
            <a:endParaRPr>
              <a:solidFill>
                <a:schemeClr val="dk1"/>
              </a:solidFill>
              <a:latin typeface="Fira Code"/>
              <a:ea typeface="Fira Code"/>
              <a:cs typeface="Fira Code"/>
              <a:sym typeface="Fira Code"/>
            </a:endParaRPr>
          </a:p>
        </p:txBody>
      </p:sp>
      <p:sp>
        <p:nvSpPr>
          <p:cNvPr id="1410" name="Google Shape;1410;p194"/>
          <p:cNvSpPr txBox="1"/>
          <p:nvPr/>
        </p:nvSpPr>
        <p:spPr>
          <a:xfrm>
            <a:off x="0" y="3629775"/>
            <a:ext cx="9144000" cy="996600"/>
          </a:xfrm>
          <a:prstGeom prst="rect">
            <a:avLst/>
          </a:prstGeom>
          <a:solidFill>
            <a:schemeClr val="accent3"/>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sz="1800">
              <a:solidFill>
                <a:srgbClr val="FFFFFF"/>
              </a:solidFill>
              <a:latin typeface="Barlow"/>
              <a:ea typeface="Barlow"/>
              <a:cs typeface="Barlow"/>
              <a:sym typeface="Barlow"/>
            </a:endParaRPr>
          </a:p>
        </p:txBody>
      </p:sp>
      <p:sp>
        <p:nvSpPr>
          <p:cNvPr id="1411" name="Google Shape;1411;p194"/>
          <p:cNvSpPr txBox="1"/>
          <p:nvPr/>
        </p:nvSpPr>
        <p:spPr>
          <a:xfrm>
            <a:off x="136875" y="3819300"/>
            <a:ext cx="1693800" cy="50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FFFFFF"/>
                </a:solidFill>
                <a:latin typeface="Barlow"/>
                <a:ea typeface="Barlow"/>
                <a:cs typeface="Barlow"/>
                <a:sym typeface="Barlow"/>
              </a:rPr>
              <a:t>Key Features</a:t>
            </a:r>
            <a:endParaRPr b="1" sz="1800">
              <a:latin typeface="Source Sans Pro"/>
              <a:ea typeface="Source Sans Pro"/>
              <a:cs typeface="Source Sans Pro"/>
              <a:sym typeface="Source Sans Pro"/>
            </a:endParaRPr>
          </a:p>
          <a:p>
            <a:pPr indent="0" lvl="0" marL="0" rtl="0" algn="l">
              <a:spcBef>
                <a:spcPts val="0"/>
              </a:spcBef>
              <a:spcAft>
                <a:spcPts val="0"/>
              </a:spcAft>
              <a:buNone/>
            </a:pPr>
            <a:r>
              <a:t/>
            </a:r>
            <a:endParaRPr sz="2400">
              <a:latin typeface="Source Sans Pro"/>
              <a:ea typeface="Source Sans Pro"/>
              <a:cs typeface="Source Sans Pro"/>
              <a:sym typeface="Source Sans Pro"/>
            </a:endParaRPr>
          </a:p>
        </p:txBody>
      </p:sp>
      <p:sp>
        <p:nvSpPr>
          <p:cNvPr id="1412" name="Google Shape;1412;p194"/>
          <p:cNvSpPr txBox="1"/>
          <p:nvPr/>
        </p:nvSpPr>
        <p:spPr>
          <a:xfrm>
            <a:off x="1705225" y="3652075"/>
            <a:ext cx="3273300" cy="974400"/>
          </a:xfrm>
          <a:prstGeom prst="rect">
            <a:avLst/>
          </a:prstGeom>
          <a:noFill/>
          <a:ln>
            <a:noFill/>
          </a:ln>
        </p:spPr>
        <p:txBody>
          <a:bodyPr anchorCtr="0" anchor="t" bIns="91425" lIns="91425" spcFirstLastPara="1" rIns="91425" wrap="square" tIns="91425">
            <a:noAutofit/>
          </a:bodyPr>
          <a:lstStyle/>
          <a:p>
            <a:pPr indent="-336550" lvl="0" marL="457200" rtl="0" algn="l">
              <a:spcBef>
                <a:spcPts val="0"/>
              </a:spcBef>
              <a:spcAft>
                <a:spcPts val="0"/>
              </a:spcAft>
              <a:buClr>
                <a:srgbClr val="FFFFFF"/>
              </a:buClr>
              <a:buSzPts val="1700"/>
              <a:buFont typeface="Source Sans Pro"/>
              <a:buChar char="●"/>
            </a:pPr>
            <a:r>
              <a:rPr lang="en" sz="1500">
                <a:solidFill>
                  <a:srgbClr val="FFFFFF"/>
                </a:solidFill>
                <a:latin typeface="Barlow"/>
                <a:ea typeface="Barlow"/>
                <a:cs typeface="Barlow"/>
                <a:sym typeface="Barlow"/>
              </a:rPr>
              <a:t>Constraints are set at table schema level</a:t>
            </a:r>
            <a:endParaRPr sz="1500">
              <a:solidFill>
                <a:srgbClr val="FFFFFF"/>
              </a:solidFill>
              <a:latin typeface="Barlow"/>
              <a:ea typeface="Barlow"/>
              <a:cs typeface="Barlow"/>
              <a:sym typeface="Barlow"/>
            </a:endParaRPr>
          </a:p>
        </p:txBody>
      </p:sp>
      <p:sp>
        <p:nvSpPr>
          <p:cNvPr id="1413" name="Google Shape;1413;p194"/>
          <p:cNvSpPr txBox="1"/>
          <p:nvPr/>
        </p:nvSpPr>
        <p:spPr>
          <a:xfrm>
            <a:off x="5148025" y="3629775"/>
            <a:ext cx="3442800" cy="974400"/>
          </a:xfrm>
          <a:prstGeom prst="rect">
            <a:avLst/>
          </a:prstGeom>
          <a:noFill/>
          <a:ln>
            <a:noFill/>
          </a:ln>
        </p:spPr>
        <p:txBody>
          <a:bodyPr anchorCtr="0" anchor="t" bIns="91425" lIns="91425" spcFirstLastPara="1" rIns="91425" wrap="square" tIns="91425">
            <a:noAutofit/>
          </a:bodyPr>
          <a:lstStyle/>
          <a:p>
            <a:pPr indent="-323850" lvl="0" marL="457200" rtl="0" algn="l">
              <a:spcBef>
                <a:spcPts val="0"/>
              </a:spcBef>
              <a:spcAft>
                <a:spcPts val="0"/>
              </a:spcAft>
              <a:buClr>
                <a:srgbClr val="FFFFFF"/>
              </a:buClr>
              <a:buSzPts val="1500"/>
              <a:buFont typeface="Barlow"/>
              <a:buChar char="●"/>
            </a:pPr>
            <a:r>
              <a:rPr lang="en" sz="1500">
                <a:solidFill>
                  <a:srgbClr val="FFFFFF"/>
                </a:solidFill>
                <a:latin typeface="Barlow"/>
                <a:ea typeface="Barlow"/>
                <a:cs typeface="Barlow"/>
                <a:sym typeface="Barlow"/>
              </a:rPr>
              <a:t>You can create or drop NOT NULL constraints using the ALTER TABLE CHANGE COLUMN command</a:t>
            </a:r>
            <a:endParaRPr sz="1500">
              <a:solidFill>
                <a:srgbClr val="FFFFFF"/>
              </a:solidFill>
              <a:latin typeface="Barlow"/>
              <a:ea typeface="Barlow"/>
              <a:cs typeface="Barlow"/>
              <a:sym typeface="Barlow"/>
            </a:endParaRPr>
          </a:p>
        </p:txBody>
      </p:sp>
      <p:sp>
        <p:nvSpPr>
          <p:cNvPr id="1414" name="Google Shape;1414;p194"/>
          <p:cNvSpPr txBox="1"/>
          <p:nvPr/>
        </p:nvSpPr>
        <p:spPr>
          <a:xfrm>
            <a:off x="4074275" y="3229575"/>
            <a:ext cx="4992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200" u="sng">
                <a:solidFill>
                  <a:schemeClr val="hlink"/>
                </a:solidFill>
                <a:latin typeface="Barlow"/>
                <a:ea typeface="Barlow"/>
                <a:cs typeface="Barlow"/>
                <a:sym typeface="Barlow"/>
                <a:hlinkClick r:id="rId3"/>
              </a:rPr>
              <a:t>https://docs.microsoft.com/en-us/azure/databricks/delta/delta-constraints</a:t>
            </a:r>
            <a:r>
              <a:rPr lang="en" sz="1200">
                <a:latin typeface="Barlow"/>
                <a:ea typeface="Barlow"/>
                <a:cs typeface="Barlow"/>
                <a:sym typeface="Barlow"/>
              </a:rPr>
              <a:t> </a:t>
            </a:r>
            <a:endParaRPr sz="1200">
              <a:latin typeface="Barlow"/>
              <a:ea typeface="Barlow"/>
              <a:cs typeface="Barlow"/>
              <a:sym typeface="Barlow"/>
            </a:endParaRPr>
          </a:p>
        </p:txBody>
      </p:sp>
      <p:sp>
        <p:nvSpPr>
          <p:cNvPr id="1415" name="Google Shape;1415;p19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9" name="Shape 1419"/>
        <p:cNvGrpSpPr/>
        <p:nvPr/>
      </p:nvGrpSpPr>
      <p:grpSpPr>
        <a:xfrm>
          <a:off x="0" y="0"/>
          <a:ext cx="0" cy="0"/>
          <a:chOff x="0" y="0"/>
          <a:chExt cx="0" cy="0"/>
        </a:xfrm>
      </p:grpSpPr>
      <p:sp>
        <p:nvSpPr>
          <p:cNvPr id="1420" name="Google Shape;1420;p195"/>
          <p:cNvSpPr txBox="1"/>
          <p:nvPr>
            <p:ph type="title"/>
          </p:nvPr>
        </p:nvSpPr>
        <p:spPr>
          <a:xfrm>
            <a:off x="345734" y="273844"/>
            <a:ext cx="8445000" cy="744000"/>
          </a:xfrm>
          <a:prstGeom prst="rect">
            <a:avLst/>
          </a:prstGeom>
        </p:spPr>
        <p:txBody>
          <a:bodyPr anchorCtr="0" anchor="ctr" bIns="34275" lIns="0" spcFirstLastPara="1" rIns="0" wrap="square" tIns="34275">
            <a:noAutofit/>
          </a:bodyPr>
          <a:lstStyle/>
          <a:p>
            <a:pPr indent="0" lvl="0" marL="0" rtl="0" algn="l">
              <a:spcBef>
                <a:spcPts val="0"/>
              </a:spcBef>
              <a:spcAft>
                <a:spcPts val="0"/>
              </a:spcAft>
              <a:buNone/>
            </a:pPr>
            <a:r>
              <a:rPr lang="en" sz="3600"/>
              <a:t>CHECK Constraint</a:t>
            </a:r>
            <a:endParaRPr sz="3600"/>
          </a:p>
        </p:txBody>
      </p:sp>
      <p:sp>
        <p:nvSpPr>
          <p:cNvPr id="1421" name="Google Shape;1421;p195"/>
          <p:cNvSpPr txBox="1"/>
          <p:nvPr/>
        </p:nvSpPr>
        <p:spPr>
          <a:xfrm>
            <a:off x="548450" y="1063775"/>
            <a:ext cx="5557200" cy="1436700"/>
          </a:xfrm>
          <a:prstGeom prst="rect">
            <a:avLst/>
          </a:prstGeom>
          <a:noFill/>
          <a:ln>
            <a:noFill/>
          </a:ln>
        </p:spPr>
        <p:txBody>
          <a:bodyPr anchorCtr="0" anchor="ctr" bIns="91425" lIns="91425" spcFirstLastPara="1" rIns="91425" wrap="square" tIns="91425">
            <a:noAutofit/>
          </a:bodyPr>
          <a:lstStyle/>
          <a:p>
            <a:pPr indent="0" lvl="0" marL="0" marR="0" rtl="0" algn="l">
              <a:lnSpc>
                <a:spcPct val="90000"/>
              </a:lnSpc>
              <a:spcBef>
                <a:spcPts val="0"/>
              </a:spcBef>
              <a:spcAft>
                <a:spcPts val="0"/>
              </a:spcAft>
              <a:buNone/>
            </a:pPr>
            <a:r>
              <a:rPr lang="en">
                <a:solidFill>
                  <a:srgbClr val="0000FF"/>
                </a:solidFill>
                <a:latin typeface="Fira Code"/>
                <a:ea typeface="Fira Code"/>
                <a:cs typeface="Fira Code"/>
                <a:sym typeface="Fira Code"/>
              </a:rPr>
              <a:t>CREATE TABLE</a:t>
            </a:r>
            <a:r>
              <a:rPr lang="en">
                <a:solidFill>
                  <a:schemeClr val="dk1"/>
                </a:solidFill>
                <a:latin typeface="Fira Code"/>
                <a:ea typeface="Fira Code"/>
                <a:cs typeface="Fira Code"/>
                <a:sym typeface="Fira Code"/>
              </a:rPr>
              <a:t> </a:t>
            </a:r>
            <a:r>
              <a:rPr lang="en">
                <a:solidFill>
                  <a:srgbClr val="3D85C6"/>
                </a:solidFill>
                <a:latin typeface="Fira Code"/>
                <a:ea typeface="Fira Code"/>
                <a:cs typeface="Fira Code"/>
                <a:sym typeface="Fira Code"/>
              </a:rPr>
              <a:t>events</a:t>
            </a:r>
            <a:r>
              <a:rPr lang="en">
                <a:solidFill>
                  <a:schemeClr val="dk1"/>
                </a:solidFill>
                <a:latin typeface="Fira Code"/>
                <a:ea typeface="Fira Code"/>
                <a:cs typeface="Fira Code"/>
                <a:sym typeface="Fira Code"/>
              </a:rPr>
              <a:t> (</a:t>
            </a:r>
            <a:endParaRPr>
              <a:solidFill>
                <a:schemeClr val="dk1"/>
              </a:solidFill>
              <a:latin typeface="Fira Code"/>
              <a:ea typeface="Fira Code"/>
              <a:cs typeface="Fira Code"/>
              <a:sym typeface="Fira Code"/>
            </a:endParaRPr>
          </a:p>
          <a:p>
            <a:pPr indent="457200" lvl="0" marL="0" marR="0" rtl="0" algn="l">
              <a:lnSpc>
                <a:spcPct val="90000"/>
              </a:lnSpc>
              <a:spcBef>
                <a:spcPts val="0"/>
              </a:spcBef>
              <a:spcAft>
                <a:spcPts val="0"/>
              </a:spcAft>
              <a:buNone/>
            </a:pPr>
            <a:r>
              <a:rPr lang="en">
                <a:solidFill>
                  <a:schemeClr val="accent5"/>
                </a:solidFill>
                <a:latin typeface="Fira Code"/>
                <a:ea typeface="Fira Code"/>
                <a:cs typeface="Fira Code"/>
                <a:sym typeface="Fira Code"/>
              </a:rPr>
              <a:t>id</a:t>
            </a:r>
            <a:r>
              <a:rPr lang="en">
                <a:solidFill>
                  <a:schemeClr val="dk1"/>
                </a:solidFill>
                <a:latin typeface="Fira Code"/>
                <a:ea typeface="Fira Code"/>
                <a:cs typeface="Fira Code"/>
                <a:sym typeface="Fira Code"/>
              </a:rPr>
              <a:t> LONG </a:t>
            </a:r>
            <a:r>
              <a:rPr lang="en">
                <a:solidFill>
                  <a:schemeClr val="accent4"/>
                </a:solidFill>
                <a:latin typeface="Fira Code"/>
                <a:ea typeface="Fira Code"/>
                <a:cs typeface="Fira Code"/>
                <a:sym typeface="Fira Code"/>
              </a:rPr>
              <a:t>NOT NULL</a:t>
            </a:r>
            <a:r>
              <a:rPr lang="en">
                <a:solidFill>
                  <a:schemeClr val="dk1"/>
                </a:solidFill>
                <a:latin typeface="Fira Code"/>
                <a:ea typeface="Fira Code"/>
                <a:cs typeface="Fira Code"/>
                <a:sym typeface="Fira Code"/>
              </a:rPr>
              <a:t>,</a:t>
            </a:r>
            <a:endParaRPr>
              <a:solidFill>
                <a:schemeClr val="dk1"/>
              </a:solidFill>
              <a:latin typeface="Fira Code"/>
              <a:ea typeface="Fira Code"/>
              <a:cs typeface="Fira Code"/>
              <a:sym typeface="Fira Code"/>
            </a:endParaRPr>
          </a:p>
          <a:p>
            <a:pPr indent="0" lvl="0" marL="0" marR="0" rtl="0" algn="l">
              <a:lnSpc>
                <a:spcPct val="90000"/>
              </a:lnSpc>
              <a:spcBef>
                <a:spcPts val="0"/>
              </a:spcBef>
              <a:spcAft>
                <a:spcPts val="0"/>
              </a:spcAft>
              <a:buNone/>
            </a:pPr>
            <a:r>
              <a:rPr lang="en">
                <a:solidFill>
                  <a:schemeClr val="dk1"/>
                </a:solidFill>
                <a:latin typeface="Fira Code"/>
                <a:ea typeface="Fira Code"/>
                <a:cs typeface="Fira Code"/>
                <a:sym typeface="Fira Code"/>
              </a:rPr>
              <a:t> 	</a:t>
            </a:r>
            <a:r>
              <a:rPr lang="en">
                <a:solidFill>
                  <a:schemeClr val="accent5"/>
                </a:solidFill>
                <a:latin typeface="Fira Code"/>
                <a:ea typeface="Fira Code"/>
                <a:cs typeface="Fira Code"/>
                <a:sym typeface="Fira Code"/>
              </a:rPr>
              <a:t>date</a:t>
            </a:r>
            <a:r>
              <a:rPr lang="en">
                <a:solidFill>
                  <a:schemeClr val="dk1"/>
                </a:solidFill>
                <a:latin typeface="Fira Code"/>
                <a:ea typeface="Fira Code"/>
                <a:cs typeface="Fira Code"/>
                <a:sym typeface="Fira Code"/>
              </a:rPr>
              <a:t> STRING </a:t>
            </a:r>
            <a:r>
              <a:rPr lang="en">
                <a:solidFill>
                  <a:schemeClr val="accent4"/>
                </a:solidFill>
                <a:latin typeface="Fira Code"/>
                <a:ea typeface="Fira Code"/>
                <a:cs typeface="Fira Code"/>
                <a:sym typeface="Fira Code"/>
              </a:rPr>
              <a:t>NOT NULL</a:t>
            </a:r>
            <a:r>
              <a:rPr lang="en">
                <a:solidFill>
                  <a:schemeClr val="dk1"/>
                </a:solidFill>
                <a:latin typeface="Fira Code"/>
                <a:ea typeface="Fira Code"/>
                <a:cs typeface="Fira Code"/>
                <a:sym typeface="Fira Code"/>
              </a:rPr>
              <a:t>,</a:t>
            </a:r>
            <a:endParaRPr>
              <a:solidFill>
                <a:schemeClr val="dk1"/>
              </a:solidFill>
              <a:latin typeface="Fira Code"/>
              <a:ea typeface="Fira Code"/>
              <a:cs typeface="Fira Code"/>
              <a:sym typeface="Fira Code"/>
            </a:endParaRPr>
          </a:p>
          <a:p>
            <a:pPr indent="0" lvl="0" marL="0" marR="0" rtl="0" algn="l">
              <a:lnSpc>
                <a:spcPct val="90000"/>
              </a:lnSpc>
              <a:spcBef>
                <a:spcPts val="0"/>
              </a:spcBef>
              <a:spcAft>
                <a:spcPts val="0"/>
              </a:spcAft>
              <a:buNone/>
            </a:pPr>
            <a:r>
              <a:rPr lang="en">
                <a:solidFill>
                  <a:schemeClr val="dk1"/>
                </a:solidFill>
                <a:latin typeface="Fira Code"/>
                <a:ea typeface="Fira Code"/>
                <a:cs typeface="Fira Code"/>
                <a:sym typeface="Fira Code"/>
              </a:rPr>
              <a:t> 	</a:t>
            </a:r>
            <a:r>
              <a:rPr lang="en">
                <a:solidFill>
                  <a:schemeClr val="accent5"/>
                </a:solidFill>
                <a:latin typeface="Fira Code"/>
                <a:ea typeface="Fira Code"/>
                <a:cs typeface="Fira Code"/>
                <a:sym typeface="Fira Code"/>
              </a:rPr>
              <a:t>location</a:t>
            </a:r>
            <a:r>
              <a:rPr lang="en">
                <a:solidFill>
                  <a:schemeClr val="dk1"/>
                </a:solidFill>
                <a:latin typeface="Fira Code"/>
                <a:ea typeface="Fira Code"/>
                <a:cs typeface="Fira Code"/>
                <a:sym typeface="Fira Code"/>
              </a:rPr>
              <a:t> STRING,</a:t>
            </a:r>
            <a:endParaRPr>
              <a:solidFill>
                <a:schemeClr val="dk1"/>
              </a:solidFill>
              <a:latin typeface="Fira Code"/>
              <a:ea typeface="Fira Code"/>
              <a:cs typeface="Fira Code"/>
              <a:sym typeface="Fira Code"/>
            </a:endParaRPr>
          </a:p>
          <a:p>
            <a:pPr indent="0" lvl="0" marL="0" marR="0" rtl="0" algn="l">
              <a:lnSpc>
                <a:spcPct val="90000"/>
              </a:lnSpc>
              <a:spcBef>
                <a:spcPts val="0"/>
              </a:spcBef>
              <a:spcAft>
                <a:spcPts val="0"/>
              </a:spcAft>
              <a:buNone/>
            </a:pPr>
            <a:r>
              <a:rPr lang="en">
                <a:solidFill>
                  <a:schemeClr val="dk1"/>
                </a:solidFill>
                <a:latin typeface="Fira Code"/>
                <a:ea typeface="Fira Code"/>
                <a:cs typeface="Fira Code"/>
                <a:sym typeface="Fira Code"/>
              </a:rPr>
              <a:t> 	</a:t>
            </a:r>
            <a:r>
              <a:rPr lang="en">
                <a:solidFill>
                  <a:schemeClr val="accent5"/>
                </a:solidFill>
                <a:latin typeface="Fira Code"/>
                <a:ea typeface="Fira Code"/>
                <a:cs typeface="Fira Code"/>
                <a:sym typeface="Fira Code"/>
              </a:rPr>
              <a:t>description</a:t>
            </a:r>
            <a:r>
              <a:rPr lang="en">
                <a:solidFill>
                  <a:schemeClr val="dk1"/>
                </a:solidFill>
                <a:latin typeface="Fira Code"/>
                <a:ea typeface="Fira Code"/>
                <a:cs typeface="Fira Code"/>
                <a:sym typeface="Fira Code"/>
              </a:rPr>
              <a:t> STRING);</a:t>
            </a:r>
            <a:endParaRPr>
              <a:solidFill>
                <a:schemeClr val="dk1"/>
              </a:solidFill>
              <a:latin typeface="Fira Code"/>
              <a:ea typeface="Fira Code"/>
              <a:cs typeface="Fira Code"/>
              <a:sym typeface="Fira Code"/>
            </a:endParaRPr>
          </a:p>
        </p:txBody>
      </p:sp>
      <p:sp>
        <p:nvSpPr>
          <p:cNvPr id="1422" name="Google Shape;1422;p195"/>
          <p:cNvSpPr txBox="1"/>
          <p:nvPr/>
        </p:nvSpPr>
        <p:spPr>
          <a:xfrm>
            <a:off x="548450" y="2546400"/>
            <a:ext cx="8501700" cy="857400"/>
          </a:xfrm>
          <a:prstGeom prst="rect">
            <a:avLst/>
          </a:prstGeom>
          <a:noFill/>
          <a:ln>
            <a:noFill/>
          </a:ln>
        </p:spPr>
        <p:txBody>
          <a:bodyPr anchorCtr="0" anchor="ctr" bIns="91425" lIns="91425" spcFirstLastPara="1" rIns="91425" wrap="square" tIns="91425">
            <a:noAutofit/>
          </a:bodyPr>
          <a:lstStyle/>
          <a:p>
            <a:pPr indent="0" lvl="0" marL="0" marR="0" rtl="0" algn="l">
              <a:lnSpc>
                <a:spcPct val="90000"/>
              </a:lnSpc>
              <a:spcBef>
                <a:spcPts val="0"/>
              </a:spcBef>
              <a:spcAft>
                <a:spcPts val="0"/>
              </a:spcAft>
              <a:buNone/>
            </a:pPr>
            <a:r>
              <a:rPr lang="en" sz="1300">
                <a:solidFill>
                  <a:srgbClr val="0000FF"/>
                </a:solidFill>
                <a:latin typeface="Fira Code"/>
                <a:ea typeface="Fira Code"/>
                <a:cs typeface="Fira Code"/>
                <a:sym typeface="Fira Code"/>
              </a:rPr>
              <a:t>ALTER TABLE</a:t>
            </a:r>
            <a:r>
              <a:rPr lang="en" sz="1300">
                <a:solidFill>
                  <a:schemeClr val="dk1"/>
                </a:solidFill>
                <a:latin typeface="Fira Code"/>
                <a:ea typeface="Fira Code"/>
                <a:cs typeface="Fira Code"/>
                <a:sym typeface="Fira Code"/>
              </a:rPr>
              <a:t> </a:t>
            </a:r>
            <a:r>
              <a:rPr lang="en" sz="1300">
                <a:solidFill>
                  <a:schemeClr val="accent5"/>
                </a:solidFill>
                <a:latin typeface="Fira Code"/>
                <a:ea typeface="Fira Code"/>
                <a:cs typeface="Fira Code"/>
                <a:sym typeface="Fira Code"/>
              </a:rPr>
              <a:t>events_2</a:t>
            </a:r>
            <a:r>
              <a:rPr lang="en" sz="1300">
                <a:solidFill>
                  <a:schemeClr val="dk1"/>
                </a:solidFill>
                <a:latin typeface="Fira Code"/>
                <a:ea typeface="Fira Code"/>
                <a:cs typeface="Fira Code"/>
                <a:sym typeface="Fira Code"/>
              </a:rPr>
              <a:t> </a:t>
            </a:r>
            <a:r>
              <a:rPr b="1" lang="en" sz="1300">
                <a:solidFill>
                  <a:schemeClr val="accent4"/>
                </a:solidFill>
                <a:latin typeface="Fira Code"/>
                <a:ea typeface="Fira Code"/>
                <a:cs typeface="Fira Code"/>
                <a:sym typeface="Fira Code"/>
              </a:rPr>
              <a:t>ADD CONSTRAINT</a:t>
            </a:r>
            <a:r>
              <a:rPr lang="en" sz="1300">
                <a:solidFill>
                  <a:schemeClr val="dk1"/>
                </a:solidFill>
                <a:latin typeface="Fira Code"/>
                <a:ea typeface="Fira Code"/>
                <a:cs typeface="Fira Code"/>
                <a:sym typeface="Fira Code"/>
              </a:rPr>
              <a:t>  </a:t>
            </a:r>
            <a:r>
              <a:rPr i="1" lang="en" sz="1300">
                <a:solidFill>
                  <a:schemeClr val="dk1"/>
                </a:solidFill>
                <a:latin typeface="Fira Code"/>
                <a:ea typeface="Fira Code"/>
                <a:cs typeface="Fira Code"/>
                <a:sym typeface="Fira Code"/>
              </a:rPr>
              <a:t>dateWithinRange</a:t>
            </a:r>
            <a:r>
              <a:rPr lang="en" sz="1300">
                <a:solidFill>
                  <a:schemeClr val="dk1"/>
                </a:solidFill>
                <a:latin typeface="Fira Code"/>
                <a:ea typeface="Fira Code"/>
                <a:cs typeface="Fira Code"/>
                <a:sym typeface="Fira Code"/>
              </a:rPr>
              <a:t> </a:t>
            </a:r>
            <a:r>
              <a:rPr b="1" lang="en" sz="1300">
                <a:solidFill>
                  <a:schemeClr val="accent4"/>
                </a:solidFill>
                <a:latin typeface="Fira Code"/>
                <a:ea typeface="Fira Code"/>
                <a:cs typeface="Fira Code"/>
                <a:sym typeface="Fira Code"/>
              </a:rPr>
              <a:t>CHECK</a:t>
            </a:r>
            <a:r>
              <a:rPr lang="en" sz="1300">
                <a:solidFill>
                  <a:schemeClr val="dk1"/>
                </a:solidFill>
                <a:latin typeface="Fira Code"/>
                <a:ea typeface="Fira Code"/>
                <a:cs typeface="Fira Code"/>
                <a:sym typeface="Fira Code"/>
              </a:rPr>
              <a:t> date &gt; </a:t>
            </a:r>
            <a:r>
              <a:rPr lang="en" sz="1300">
                <a:solidFill>
                  <a:schemeClr val="accent6"/>
                </a:solidFill>
                <a:latin typeface="Fira Code"/>
                <a:ea typeface="Fira Code"/>
                <a:cs typeface="Fira Code"/>
                <a:sym typeface="Fira Code"/>
              </a:rPr>
              <a:t>'1900-01-01'</a:t>
            </a:r>
            <a:r>
              <a:rPr lang="en" sz="1300">
                <a:solidFill>
                  <a:schemeClr val="dk1"/>
                </a:solidFill>
                <a:latin typeface="Fira Code"/>
                <a:ea typeface="Fira Code"/>
                <a:cs typeface="Fira Code"/>
                <a:sym typeface="Fira Code"/>
              </a:rPr>
              <a:t>;</a:t>
            </a:r>
            <a:endParaRPr sz="1300">
              <a:solidFill>
                <a:schemeClr val="dk1"/>
              </a:solidFill>
              <a:latin typeface="Fira Code"/>
              <a:ea typeface="Fira Code"/>
              <a:cs typeface="Fira Code"/>
              <a:sym typeface="Fira Code"/>
            </a:endParaRPr>
          </a:p>
          <a:p>
            <a:pPr indent="0" lvl="0" marL="0" marR="0" rtl="0" algn="l">
              <a:lnSpc>
                <a:spcPct val="90000"/>
              </a:lnSpc>
              <a:spcBef>
                <a:spcPts val="0"/>
              </a:spcBef>
              <a:spcAft>
                <a:spcPts val="0"/>
              </a:spcAft>
              <a:buNone/>
            </a:pPr>
            <a:r>
              <a:rPr lang="en" sz="1300">
                <a:solidFill>
                  <a:srgbClr val="0000FF"/>
                </a:solidFill>
                <a:latin typeface="Fira Code"/>
                <a:ea typeface="Fira Code"/>
                <a:cs typeface="Fira Code"/>
                <a:sym typeface="Fira Code"/>
              </a:rPr>
              <a:t>ALTER TABLE</a:t>
            </a:r>
            <a:r>
              <a:rPr lang="en" sz="1300">
                <a:solidFill>
                  <a:schemeClr val="dk1"/>
                </a:solidFill>
                <a:latin typeface="Fira Code"/>
                <a:ea typeface="Fira Code"/>
                <a:cs typeface="Fira Code"/>
                <a:sym typeface="Fira Code"/>
              </a:rPr>
              <a:t> </a:t>
            </a:r>
            <a:r>
              <a:rPr lang="en" sz="1300">
                <a:solidFill>
                  <a:schemeClr val="accent5"/>
                </a:solidFill>
                <a:latin typeface="Fira Code"/>
                <a:ea typeface="Fira Code"/>
                <a:cs typeface="Fira Code"/>
                <a:sym typeface="Fira Code"/>
              </a:rPr>
              <a:t>events_2</a:t>
            </a:r>
            <a:r>
              <a:rPr lang="en" sz="1300">
                <a:solidFill>
                  <a:schemeClr val="dk1"/>
                </a:solidFill>
                <a:latin typeface="Fira Code"/>
                <a:ea typeface="Fira Code"/>
                <a:cs typeface="Fira Code"/>
                <a:sym typeface="Fira Code"/>
              </a:rPr>
              <a:t> </a:t>
            </a:r>
            <a:r>
              <a:rPr b="1" lang="en" sz="1300">
                <a:solidFill>
                  <a:schemeClr val="accent4"/>
                </a:solidFill>
                <a:latin typeface="Fira Code"/>
                <a:ea typeface="Fira Code"/>
                <a:cs typeface="Fira Code"/>
                <a:sym typeface="Fira Code"/>
              </a:rPr>
              <a:t>DROP CONSTRAINT</a:t>
            </a:r>
            <a:r>
              <a:rPr lang="en" sz="1300">
                <a:solidFill>
                  <a:schemeClr val="dk1"/>
                </a:solidFill>
                <a:latin typeface="Fira Code"/>
                <a:ea typeface="Fira Code"/>
                <a:cs typeface="Fira Code"/>
                <a:sym typeface="Fira Code"/>
              </a:rPr>
              <a:t> </a:t>
            </a:r>
            <a:r>
              <a:rPr i="1" lang="en" sz="1300">
                <a:solidFill>
                  <a:schemeClr val="dk1"/>
                </a:solidFill>
                <a:latin typeface="Fira Code"/>
                <a:ea typeface="Fira Code"/>
                <a:cs typeface="Fira Code"/>
                <a:sym typeface="Fira Code"/>
              </a:rPr>
              <a:t>dateWithinRange</a:t>
            </a:r>
            <a:r>
              <a:rPr lang="en" sz="1300">
                <a:solidFill>
                  <a:schemeClr val="dk1"/>
                </a:solidFill>
                <a:latin typeface="Fira Code"/>
                <a:ea typeface="Fira Code"/>
                <a:cs typeface="Fira Code"/>
                <a:sym typeface="Fira Code"/>
              </a:rPr>
              <a:t>;</a:t>
            </a:r>
            <a:endParaRPr sz="1300">
              <a:solidFill>
                <a:schemeClr val="dk1"/>
              </a:solidFill>
              <a:latin typeface="Fira Code"/>
              <a:ea typeface="Fira Code"/>
              <a:cs typeface="Fira Code"/>
              <a:sym typeface="Fira Code"/>
            </a:endParaRPr>
          </a:p>
          <a:p>
            <a:pPr indent="0" lvl="0" marL="0" marR="0" rtl="0" algn="l">
              <a:lnSpc>
                <a:spcPct val="90000"/>
              </a:lnSpc>
              <a:spcBef>
                <a:spcPts val="0"/>
              </a:spcBef>
              <a:spcAft>
                <a:spcPts val="0"/>
              </a:spcAft>
              <a:buNone/>
            </a:pPr>
            <a:r>
              <a:t/>
            </a:r>
            <a:endParaRPr>
              <a:solidFill>
                <a:schemeClr val="dk1"/>
              </a:solidFill>
              <a:latin typeface="Fira Code"/>
              <a:ea typeface="Fira Code"/>
              <a:cs typeface="Fira Code"/>
              <a:sym typeface="Fira Code"/>
            </a:endParaRPr>
          </a:p>
        </p:txBody>
      </p:sp>
      <p:sp>
        <p:nvSpPr>
          <p:cNvPr id="1423" name="Google Shape;1423;p195"/>
          <p:cNvSpPr txBox="1"/>
          <p:nvPr/>
        </p:nvSpPr>
        <p:spPr>
          <a:xfrm>
            <a:off x="0" y="3629775"/>
            <a:ext cx="9144000" cy="996600"/>
          </a:xfrm>
          <a:prstGeom prst="rect">
            <a:avLst/>
          </a:prstGeom>
          <a:solidFill>
            <a:schemeClr val="accent3"/>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sz="1800">
              <a:solidFill>
                <a:srgbClr val="FFFFFF"/>
              </a:solidFill>
              <a:latin typeface="Barlow"/>
              <a:ea typeface="Barlow"/>
              <a:cs typeface="Barlow"/>
              <a:sym typeface="Barlow"/>
            </a:endParaRPr>
          </a:p>
        </p:txBody>
      </p:sp>
      <p:sp>
        <p:nvSpPr>
          <p:cNvPr id="1424" name="Google Shape;1424;p195"/>
          <p:cNvSpPr txBox="1"/>
          <p:nvPr/>
        </p:nvSpPr>
        <p:spPr>
          <a:xfrm>
            <a:off x="136875" y="3819300"/>
            <a:ext cx="1693800" cy="50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FFFFFF"/>
                </a:solidFill>
                <a:latin typeface="Barlow"/>
                <a:ea typeface="Barlow"/>
                <a:cs typeface="Barlow"/>
                <a:sym typeface="Barlow"/>
              </a:rPr>
              <a:t>Key Features</a:t>
            </a:r>
            <a:endParaRPr b="1" sz="1800">
              <a:latin typeface="Source Sans Pro"/>
              <a:ea typeface="Source Sans Pro"/>
              <a:cs typeface="Source Sans Pro"/>
              <a:sym typeface="Source Sans Pro"/>
            </a:endParaRPr>
          </a:p>
          <a:p>
            <a:pPr indent="0" lvl="0" marL="0" rtl="0" algn="l">
              <a:spcBef>
                <a:spcPts val="0"/>
              </a:spcBef>
              <a:spcAft>
                <a:spcPts val="0"/>
              </a:spcAft>
              <a:buNone/>
            </a:pPr>
            <a:r>
              <a:t/>
            </a:r>
            <a:endParaRPr sz="2400">
              <a:latin typeface="Source Sans Pro"/>
              <a:ea typeface="Source Sans Pro"/>
              <a:cs typeface="Source Sans Pro"/>
              <a:sym typeface="Source Sans Pro"/>
            </a:endParaRPr>
          </a:p>
        </p:txBody>
      </p:sp>
      <p:sp>
        <p:nvSpPr>
          <p:cNvPr id="1425" name="Google Shape;1425;p195"/>
          <p:cNvSpPr txBox="1"/>
          <p:nvPr/>
        </p:nvSpPr>
        <p:spPr>
          <a:xfrm>
            <a:off x="1705225" y="3652075"/>
            <a:ext cx="5605500" cy="9744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rgbClr val="FFFFFF"/>
              </a:buClr>
              <a:buSzPts val="1800"/>
              <a:buFont typeface="Barlow"/>
              <a:buChar char="●"/>
            </a:pPr>
            <a:r>
              <a:rPr lang="en" sz="1800">
                <a:solidFill>
                  <a:srgbClr val="FFFFFF"/>
                </a:solidFill>
                <a:latin typeface="Barlow"/>
                <a:ea typeface="Barlow"/>
                <a:cs typeface="Barlow"/>
                <a:sym typeface="Barlow"/>
              </a:rPr>
              <a:t>ALTER TABLE ADD CONSTRAINT verifies that all existing rows satisfy the constraint before adding it to the table</a:t>
            </a:r>
            <a:endParaRPr sz="1800">
              <a:latin typeface="Barlow"/>
              <a:ea typeface="Barlow"/>
              <a:cs typeface="Barlow"/>
              <a:sym typeface="Barlow"/>
            </a:endParaRPr>
          </a:p>
          <a:p>
            <a:pPr indent="0" lvl="0" marL="0" rtl="0" algn="l">
              <a:spcBef>
                <a:spcPts val="0"/>
              </a:spcBef>
              <a:spcAft>
                <a:spcPts val="0"/>
              </a:spcAft>
              <a:buNone/>
            </a:pPr>
            <a:r>
              <a:t/>
            </a:r>
            <a:endParaRPr>
              <a:solidFill>
                <a:srgbClr val="FFFFFF"/>
              </a:solidFill>
              <a:latin typeface="Barlow"/>
              <a:ea typeface="Barlow"/>
              <a:cs typeface="Barlow"/>
              <a:sym typeface="Barlow"/>
            </a:endParaRPr>
          </a:p>
        </p:txBody>
      </p:sp>
      <p:sp>
        <p:nvSpPr>
          <p:cNvPr id="1426" name="Google Shape;1426;p195"/>
          <p:cNvSpPr txBox="1"/>
          <p:nvPr/>
        </p:nvSpPr>
        <p:spPr>
          <a:xfrm>
            <a:off x="4150475" y="3229575"/>
            <a:ext cx="4947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200" u="sng">
                <a:solidFill>
                  <a:schemeClr val="hlink"/>
                </a:solidFill>
                <a:latin typeface="Barlow"/>
                <a:ea typeface="Barlow"/>
                <a:cs typeface="Barlow"/>
                <a:sym typeface="Barlow"/>
                <a:hlinkClick r:id="rId3"/>
              </a:rPr>
              <a:t>https://docs.microsoft.com/en-us/azure/databricks/delta/delta-constraints</a:t>
            </a:r>
            <a:r>
              <a:rPr lang="en" sz="1200">
                <a:latin typeface="Barlow"/>
                <a:ea typeface="Barlow"/>
                <a:cs typeface="Barlow"/>
                <a:sym typeface="Barlow"/>
              </a:rPr>
              <a:t> </a:t>
            </a:r>
            <a:endParaRPr sz="1200">
              <a:latin typeface="Barlow"/>
              <a:ea typeface="Barlow"/>
              <a:cs typeface="Barlow"/>
              <a:sym typeface="Barlow"/>
            </a:endParaRPr>
          </a:p>
        </p:txBody>
      </p:sp>
      <p:sp>
        <p:nvSpPr>
          <p:cNvPr id="1427" name="Google Shape;1427;p19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1" name="Shape 1431"/>
        <p:cNvGrpSpPr/>
        <p:nvPr/>
      </p:nvGrpSpPr>
      <p:grpSpPr>
        <a:xfrm>
          <a:off x="0" y="0"/>
          <a:ext cx="0" cy="0"/>
          <a:chOff x="0" y="0"/>
          <a:chExt cx="0" cy="0"/>
        </a:xfrm>
      </p:grpSpPr>
      <p:sp>
        <p:nvSpPr>
          <p:cNvPr id="1432" name="Google Shape;1432;p196"/>
          <p:cNvSpPr txBox="1"/>
          <p:nvPr>
            <p:ph type="title"/>
          </p:nvPr>
        </p:nvSpPr>
        <p:spPr>
          <a:xfrm>
            <a:off x="345734" y="273844"/>
            <a:ext cx="8445000" cy="744000"/>
          </a:xfrm>
          <a:prstGeom prst="rect">
            <a:avLst/>
          </a:prstGeom>
        </p:spPr>
        <p:txBody>
          <a:bodyPr anchorCtr="0" anchor="ctr" bIns="34275" lIns="0" spcFirstLastPara="1" rIns="0" wrap="square" tIns="34275">
            <a:noAutofit/>
          </a:bodyPr>
          <a:lstStyle/>
          <a:p>
            <a:pPr indent="0" lvl="0" marL="0" rtl="0" algn="l">
              <a:spcBef>
                <a:spcPts val="0"/>
              </a:spcBef>
              <a:spcAft>
                <a:spcPts val="0"/>
              </a:spcAft>
              <a:buNone/>
            </a:pPr>
            <a:r>
              <a:rPr lang="en" sz="3600"/>
              <a:t>CHECK Constraint</a:t>
            </a:r>
            <a:endParaRPr sz="3600"/>
          </a:p>
        </p:txBody>
      </p:sp>
      <p:sp>
        <p:nvSpPr>
          <p:cNvPr id="1433" name="Google Shape;1433;p196"/>
          <p:cNvSpPr txBox="1"/>
          <p:nvPr/>
        </p:nvSpPr>
        <p:spPr>
          <a:xfrm>
            <a:off x="548450" y="1017850"/>
            <a:ext cx="8140800" cy="1131600"/>
          </a:xfrm>
          <a:prstGeom prst="rect">
            <a:avLst/>
          </a:prstGeom>
          <a:noFill/>
          <a:ln>
            <a:noFill/>
          </a:ln>
        </p:spPr>
        <p:txBody>
          <a:bodyPr anchorCtr="0" anchor="t" bIns="91425" lIns="91425" spcFirstLastPara="1" rIns="91425" wrap="square" tIns="91425">
            <a:noAutofit/>
          </a:bodyPr>
          <a:lstStyle/>
          <a:p>
            <a:pPr indent="0" lvl="0" marL="0" marR="114300" rtl="0" algn="l">
              <a:lnSpc>
                <a:spcPct val="150000"/>
              </a:lnSpc>
              <a:spcBef>
                <a:spcPts val="1100"/>
              </a:spcBef>
              <a:spcAft>
                <a:spcPts val="0"/>
              </a:spcAft>
              <a:buNone/>
            </a:pPr>
            <a:r>
              <a:rPr lang="en" sz="1300">
                <a:solidFill>
                  <a:srgbClr val="0000FF"/>
                </a:solidFill>
                <a:latin typeface="Fira Code"/>
                <a:ea typeface="Fira Code"/>
                <a:cs typeface="Fira Code"/>
                <a:sym typeface="Fira Code"/>
              </a:rPr>
              <a:t>ALTER TABLE</a:t>
            </a:r>
            <a:r>
              <a:rPr lang="en" sz="1300">
                <a:solidFill>
                  <a:schemeClr val="dk1"/>
                </a:solidFill>
                <a:latin typeface="Fira Code"/>
                <a:ea typeface="Fira Code"/>
                <a:cs typeface="Fira Code"/>
                <a:sym typeface="Fira Code"/>
              </a:rPr>
              <a:t> </a:t>
            </a:r>
            <a:r>
              <a:rPr lang="en" sz="1300">
                <a:solidFill>
                  <a:schemeClr val="accent5"/>
                </a:solidFill>
                <a:latin typeface="Fira Code"/>
                <a:ea typeface="Fira Code"/>
                <a:cs typeface="Fira Code"/>
                <a:sym typeface="Fira Code"/>
              </a:rPr>
              <a:t>events</a:t>
            </a:r>
            <a:r>
              <a:rPr lang="en" sz="1300">
                <a:solidFill>
                  <a:schemeClr val="dk1"/>
                </a:solidFill>
                <a:latin typeface="Fira Code"/>
                <a:ea typeface="Fira Code"/>
                <a:cs typeface="Fira Code"/>
                <a:sym typeface="Fira Code"/>
              </a:rPr>
              <a:t> </a:t>
            </a:r>
            <a:r>
              <a:rPr b="1" lang="en" sz="1300">
                <a:solidFill>
                  <a:schemeClr val="accent4"/>
                </a:solidFill>
                <a:latin typeface="Fira Code"/>
                <a:ea typeface="Fira Code"/>
                <a:cs typeface="Fira Code"/>
                <a:sym typeface="Fira Code"/>
              </a:rPr>
              <a:t>ADD CONSTRAINT</a:t>
            </a:r>
            <a:r>
              <a:rPr lang="en" sz="1300">
                <a:solidFill>
                  <a:schemeClr val="dk1"/>
                </a:solidFill>
                <a:latin typeface="Fira Code"/>
                <a:ea typeface="Fira Code"/>
                <a:cs typeface="Fira Code"/>
                <a:sym typeface="Fira Code"/>
              </a:rPr>
              <a:t> validIds </a:t>
            </a:r>
            <a:r>
              <a:rPr b="1" lang="en" sz="1300">
                <a:solidFill>
                  <a:schemeClr val="accent4"/>
                </a:solidFill>
                <a:latin typeface="Fira Code"/>
                <a:ea typeface="Fira Code"/>
                <a:cs typeface="Fira Code"/>
                <a:sym typeface="Fira Code"/>
              </a:rPr>
              <a:t>CHECK</a:t>
            </a:r>
            <a:r>
              <a:rPr lang="en" sz="1300">
                <a:solidFill>
                  <a:schemeClr val="dk1"/>
                </a:solidFill>
                <a:latin typeface="Fira Code"/>
                <a:ea typeface="Fira Code"/>
                <a:cs typeface="Fira Code"/>
                <a:sym typeface="Fira Code"/>
              </a:rPr>
              <a:t> (id &gt; 1000 and id &lt; 999999)</a:t>
            </a:r>
            <a:r>
              <a:rPr lang="en" sz="1300">
                <a:solidFill>
                  <a:srgbClr val="0000FF"/>
                </a:solidFill>
                <a:latin typeface="Fira Code"/>
                <a:ea typeface="Fira Code"/>
                <a:cs typeface="Fira Code"/>
                <a:sym typeface="Fira Code"/>
              </a:rPr>
              <a:t>;</a:t>
            </a:r>
            <a:endParaRPr sz="1300">
              <a:solidFill>
                <a:srgbClr val="0000FF"/>
              </a:solidFill>
              <a:latin typeface="Fira Code"/>
              <a:ea typeface="Fira Code"/>
              <a:cs typeface="Fira Code"/>
              <a:sym typeface="Fira Code"/>
            </a:endParaRPr>
          </a:p>
          <a:p>
            <a:pPr indent="0" lvl="0" marL="0" marR="114300" rtl="0" algn="l">
              <a:lnSpc>
                <a:spcPct val="150000"/>
              </a:lnSpc>
              <a:spcBef>
                <a:spcPts val="1100"/>
              </a:spcBef>
              <a:spcAft>
                <a:spcPts val="0"/>
              </a:spcAft>
              <a:buNone/>
            </a:pPr>
            <a:r>
              <a:rPr lang="en" sz="1300">
                <a:solidFill>
                  <a:srgbClr val="0000FF"/>
                </a:solidFill>
                <a:latin typeface="Fira Code"/>
                <a:ea typeface="Fira Code"/>
                <a:cs typeface="Fira Code"/>
                <a:sym typeface="Fira Code"/>
              </a:rPr>
              <a:t>DESCRIBE DETAIL</a:t>
            </a:r>
            <a:r>
              <a:rPr lang="en" sz="1300">
                <a:solidFill>
                  <a:schemeClr val="dk1"/>
                </a:solidFill>
                <a:latin typeface="Fira Code"/>
                <a:ea typeface="Fira Code"/>
                <a:cs typeface="Fira Code"/>
                <a:sym typeface="Fira Code"/>
              </a:rPr>
              <a:t> events;</a:t>
            </a:r>
            <a:endParaRPr sz="1000">
              <a:solidFill>
                <a:srgbClr val="052247"/>
              </a:solidFill>
              <a:highlight>
                <a:srgbClr val="F2F2F2"/>
              </a:highlight>
              <a:latin typeface="Consolas"/>
              <a:ea typeface="Consolas"/>
              <a:cs typeface="Consolas"/>
              <a:sym typeface="Consolas"/>
            </a:endParaRPr>
          </a:p>
          <a:p>
            <a:pPr indent="0" lvl="0" marL="0" marR="114300" rtl="0" algn="l">
              <a:lnSpc>
                <a:spcPct val="150000"/>
              </a:lnSpc>
              <a:spcBef>
                <a:spcPts val="1100"/>
              </a:spcBef>
              <a:spcAft>
                <a:spcPts val="0"/>
              </a:spcAft>
              <a:buNone/>
            </a:pPr>
            <a:r>
              <a:t/>
            </a:r>
            <a:endParaRPr sz="1300">
              <a:solidFill>
                <a:srgbClr val="0000FF"/>
              </a:solidFill>
              <a:latin typeface="Fira Code"/>
              <a:ea typeface="Fira Code"/>
              <a:cs typeface="Fira Code"/>
              <a:sym typeface="Fira Code"/>
            </a:endParaRPr>
          </a:p>
          <a:p>
            <a:pPr indent="0" lvl="0" marL="0" marR="0" rtl="0" algn="l">
              <a:lnSpc>
                <a:spcPct val="90000"/>
              </a:lnSpc>
              <a:spcBef>
                <a:spcPts val="0"/>
              </a:spcBef>
              <a:spcAft>
                <a:spcPts val="0"/>
              </a:spcAft>
              <a:buNone/>
            </a:pPr>
            <a:r>
              <a:t/>
            </a:r>
            <a:endParaRPr>
              <a:solidFill>
                <a:srgbClr val="0000FF"/>
              </a:solidFill>
              <a:latin typeface="Fira Code"/>
              <a:ea typeface="Fira Code"/>
              <a:cs typeface="Fira Code"/>
              <a:sym typeface="Fira Code"/>
            </a:endParaRPr>
          </a:p>
        </p:txBody>
      </p:sp>
      <p:sp>
        <p:nvSpPr>
          <p:cNvPr id="1434" name="Google Shape;1434;p196"/>
          <p:cNvSpPr txBox="1"/>
          <p:nvPr/>
        </p:nvSpPr>
        <p:spPr>
          <a:xfrm>
            <a:off x="0" y="3629775"/>
            <a:ext cx="9144000" cy="996600"/>
          </a:xfrm>
          <a:prstGeom prst="rect">
            <a:avLst/>
          </a:prstGeom>
          <a:solidFill>
            <a:schemeClr val="accent3"/>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sz="1800">
              <a:solidFill>
                <a:srgbClr val="FFFFFF"/>
              </a:solidFill>
              <a:latin typeface="Barlow"/>
              <a:ea typeface="Barlow"/>
              <a:cs typeface="Barlow"/>
              <a:sym typeface="Barlow"/>
            </a:endParaRPr>
          </a:p>
        </p:txBody>
      </p:sp>
      <p:sp>
        <p:nvSpPr>
          <p:cNvPr id="1435" name="Google Shape;1435;p196"/>
          <p:cNvSpPr txBox="1"/>
          <p:nvPr/>
        </p:nvSpPr>
        <p:spPr>
          <a:xfrm>
            <a:off x="136875" y="3819300"/>
            <a:ext cx="1693800" cy="50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FFFFFF"/>
                </a:solidFill>
                <a:latin typeface="Barlow"/>
                <a:ea typeface="Barlow"/>
                <a:cs typeface="Barlow"/>
                <a:sym typeface="Barlow"/>
              </a:rPr>
              <a:t>Key Features</a:t>
            </a:r>
            <a:endParaRPr b="1" sz="1800">
              <a:latin typeface="Source Sans Pro"/>
              <a:ea typeface="Source Sans Pro"/>
              <a:cs typeface="Source Sans Pro"/>
              <a:sym typeface="Source Sans Pro"/>
            </a:endParaRPr>
          </a:p>
          <a:p>
            <a:pPr indent="0" lvl="0" marL="0" rtl="0" algn="l">
              <a:spcBef>
                <a:spcPts val="0"/>
              </a:spcBef>
              <a:spcAft>
                <a:spcPts val="0"/>
              </a:spcAft>
              <a:buNone/>
            </a:pPr>
            <a:r>
              <a:t/>
            </a:r>
            <a:endParaRPr sz="2400">
              <a:latin typeface="Source Sans Pro"/>
              <a:ea typeface="Source Sans Pro"/>
              <a:cs typeface="Source Sans Pro"/>
              <a:sym typeface="Source Sans Pro"/>
            </a:endParaRPr>
          </a:p>
        </p:txBody>
      </p:sp>
      <p:sp>
        <p:nvSpPr>
          <p:cNvPr id="1436" name="Google Shape;1436;p196"/>
          <p:cNvSpPr txBox="1"/>
          <p:nvPr/>
        </p:nvSpPr>
        <p:spPr>
          <a:xfrm>
            <a:off x="1705225" y="3652075"/>
            <a:ext cx="6196800" cy="9744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rgbClr val="FFFFFF"/>
              </a:buClr>
              <a:buSzPts val="1800"/>
              <a:buFont typeface="Barlow"/>
              <a:buChar char="●"/>
            </a:pPr>
            <a:r>
              <a:rPr lang="en" sz="1800">
                <a:solidFill>
                  <a:srgbClr val="FFFFFF"/>
                </a:solidFill>
                <a:latin typeface="Barlow"/>
                <a:ea typeface="Barlow"/>
                <a:cs typeface="Barlow"/>
                <a:sym typeface="Barlow"/>
              </a:rPr>
              <a:t>CHECK constraints appear as table properties in the output of the DESCRIBE DETAIL and SHOW TBLPROPERTIES commands.</a:t>
            </a:r>
            <a:endParaRPr sz="1800">
              <a:solidFill>
                <a:srgbClr val="FFFFFF"/>
              </a:solidFill>
              <a:latin typeface="Barlow"/>
              <a:ea typeface="Barlow"/>
              <a:cs typeface="Barlow"/>
              <a:sym typeface="Barlow"/>
            </a:endParaRPr>
          </a:p>
        </p:txBody>
      </p:sp>
      <p:pic>
        <p:nvPicPr>
          <p:cNvPr id="1437" name="Google Shape;1437;p196"/>
          <p:cNvPicPr preferRelativeResize="0"/>
          <p:nvPr/>
        </p:nvPicPr>
        <p:blipFill rotWithShape="1">
          <a:blip r:embed="rId3">
            <a:alphaModFix/>
          </a:blip>
          <a:srcRect b="20614" l="1184" r="9736" t="44599"/>
          <a:stretch/>
        </p:blipFill>
        <p:spPr>
          <a:xfrm>
            <a:off x="461350" y="2118500"/>
            <a:ext cx="8184297" cy="624374"/>
          </a:xfrm>
          <a:prstGeom prst="rect">
            <a:avLst/>
          </a:prstGeom>
          <a:noFill/>
          <a:ln>
            <a:noFill/>
          </a:ln>
        </p:spPr>
      </p:pic>
      <p:sp>
        <p:nvSpPr>
          <p:cNvPr id="1438" name="Google Shape;1438;p196"/>
          <p:cNvSpPr/>
          <p:nvPr/>
        </p:nvSpPr>
        <p:spPr>
          <a:xfrm>
            <a:off x="5791050" y="2058263"/>
            <a:ext cx="2044500" cy="684600"/>
          </a:xfrm>
          <a:prstGeom prst="roundRect">
            <a:avLst>
              <a:gd fmla="val 16667" name="adj"/>
            </a:avLst>
          </a:pr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196"/>
          <p:cNvSpPr txBox="1"/>
          <p:nvPr/>
        </p:nvSpPr>
        <p:spPr>
          <a:xfrm>
            <a:off x="4074275" y="3229575"/>
            <a:ext cx="4992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200" u="sng">
                <a:solidFill>
                  <a:schemeClr val="hlink"/>
                </a:solidFill>
                <a:latin typeface="Barlow"/>
                <a:ea typeface="Barlow"/>
                <a:cs typeface="Barlow"/>
                <a:sym typeface="Barlow"/>
                <a:hlinkClick r:id="rId4"/>
              </a:rPr>
              <a:t>https://docs.microsoft.com/en-us/azure/databricks/delta/delta-constraints</a:t>
            </a:r>
            <a:r>
              <a:rPr lang="en" sz="1200">
                <a:latin typeface="Barlow"/>
                <a:ea typeface="Barlow"/>
                <a:cs typeface="Barlow"/>
                <a:sym typeface="Barlow"/>
              </a:rPr>
              <a:t> </a:t>
            </a:r>
            <a:endParaRPr sz="1200">
              <a:latin typeface="Barlow"/>
              <a:ea typeface="Barlow"/>
              <a:cs typeface="Barlow"/>
              <a:sym typeface="Barlow"/>
            </a:endParaRPr>
          </a:p>
        </p:txBody>
      </p:sp>
      <p:sp>
        <p:nvSpPr>
          <p:cNvPr id="1440" name="Google Shape;1440;p19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5" name="Shape 855"/>
        <p:cNvGrpSpPr/>
        <p:nvPr/>
      </p:nvGrpSpPr>
      <p:grpSpPr>
        <a:xfrm>
          <a:off x="0" y="0"/>
          <a:ext cx="0" cy="0"/>
          <a:chOff x="0" y="0"/>
          <a:chExt cx="0" cy="0"/>
        </a:xfrm>
      </p:grpSpPr>
      <p:sp>
        <p:nvSpPr>
          <p:cNvPr id="856" name="Google Shape;856;p152"/>
          <p:cNvSpPr txBox="1"/>
          <p:nvPr>
            <p:ph type="title"/>
          </p:nvPr>
        </p:nvSpPr>
        <p:spPr>
          <a:xfrm>
            <a:off x="246800" y="236147"/>
            <a:ext cx="8560500" cy="5439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
                <a:solidFill>
                  <a:srgbClr val="FF0000"/>
                </a:solidFill>
              </a:rPr>
              <a:t>Agenda</a:t>
            </a:r>
            <a:endParaRPr>
              <a:solidFill>
                <a:srgbClr val="FF0000"/>
              </a:solidFill>
            </a:endParaRPr>
          </a:p>
        </p:txBody>
      </p:sp>
      <p:sp>
        <p:nvSpPr>
          <p:cNvPr id="857" name="Google Shape;857;p15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rgbClr val="000000"/>
              </a:buClr>
              <a:buSzPts val="1300"/>
              <a:buFont typeface="Arial"/>
              <a:buNone/>
            </a:pPr>
            <a:fld id="{00000000-1234-1234-1234-123412341234}" type="slidenum">
              <a:rPr lang="en"/>
              <a:t>‹#›</a:t>
            </a:fld>
            <a:endParaRPr/>
          </a:p>
        </p:txBody>
      </p:sp>
      <p:sp>
        <p:nvSpPr>
          <p:cNvPr id="858" name="Google Shape;858;p152"/>
          <p:cNvSpPr txBox="1"/>
          <p:nvPr/>
        </p:nvSpPr>
        <p:spPr>
          <a:xfrm>
            <a:off x="360675" y="870325"/>
            <a:ext cx="8483700" cy="3840300"/>
          </a:xfrm>
          <a:prstGeom prst="rect">
            <a:avLst/>
          </a:prstGeom>
          <a:noFill/>
          <a:ln>
            <a:noFill/>
          </a:ln>
        </p:spPr>
        <p:txBody>
          <a:bodyPr anchorCtr="0" anchor="t" bIns="91425" lIns="91425" spcFirstLastPara="1" rIns="91425" wrap="square" tIns="91425">
            <a:spAutoFit/>
          </a:bodyPr>
          <a:lstStyle/>
          <a:p>
            <a:pPr indent="-349250" lvl="0" marL="457200" rtl="0" algn="l">
              <a:lnSpc>
                <a:spcPct val="115000"/>
              </a:lnSpc>
              <a:spcBef>
                <a:spcPts val="0"/>
              </a:spcBef>
              <a:spcAft>
                <a:spcPts val="0"/>
              </a:spcAft>
              <a:buSzPts val="1900"/>
              <a:buFont typeface="Barlow"/>
              <a:buChar char="❖"/>
            </a:pPr>
            <a:r>
              <a:rPr lang="en" sz="1900">
                <a:latin typeface="Barlow"/>
                <a:ea typeface="Barlow"/>
                <a:cs typeface="Barlow"/>
                <a:sym typeface="Barlow"/>
              </a:rPr>
              <a:t>Why Lakehouse?</a:t>
            </a:r>
            <a:endParaRPr sz="1900">
              <a:latin typeface="Barlow"/>
              <a:ea typeface="Barlow"/>
              <a:cs typeface="Barlow"/>
              <a:sym typeface="Barlow"/>
            </a:endParaRPr>
          </a:p>
          <a:p>
            <a:pPr indent="-349250" lvl="0" marL="457200" rtl="0" algn="l">
              <a:lnSpc>
                <a:spcPct val="115000"/>
              </a:lnSpc>
              <a:spcBef>
                <a:spcPts val="0"/>
              </a:spcBef>
              <a:spcAft>
                <a:spcPts val="0"/>
              </a:spcAft>
              <a:buSzPts val="1900"/>
              <a:buFont typeface="Barlow"/>
              <a:buChar char="❖"/>
            </a:pPr>
            <a:r>
              <a:rPr lang="en" sz="1900">
                <a:latin typeface="Barlow"/>
                <a:ea typeface="Barlow"/>
                <a:cs typeface="Barlow"/>
                <a:sym typeface="Barlow"/>
              </a:rPr>
              <a:t>Challenges of Data Lakes</a:t>
            </a:r>
            <a:endParaRPr sz="1900">
              <a:latin typeface="Barlow"/>
              <a:ea typeface="Barlow"/>
              <a:cs typeface="Barlow"/>
              <a:sym typeface="Barlow"/>
            </a:endParaRPr>
          </a:p>
          <a:p>
            <a:pPr indent="-349250" lvl="0" marL="457200" rtl="0" algn="l">
              <a:lnSpc>
                <a:spcPct val="115000"/>
              </a:lnSpc>
              <a:spcBef>
                <a:spcPts val="0"/>
              </a:spcBef>
              <a:spcAft>
                <a:spcPts val="0"/>
              </a:spcAft>
              <a:buSzPts val="1900"/>
              <a:buFont typeface="Barlow"/>
              <a:buChar char="❖"/>
            </a:pPr>
            <a:r>
              <a:rPr lang="en" sz="1900">
                <a:latin typeface="Barlow"/>
                <a:ea typeface="Barlow"/>
                <a:cs typeface="Barlow"/>
                <a:sym typeface="Barlow"/>
              </a:rPr>
              <a:t>Introduction to Lakehouse</a:t>
            </a:r>
            <a:endParaRPr sz="1900">
              <a:latin typeface="Barlow"/>
              <a:ea typeface="Barlow"/>
              <a:cs typeface="Barlow"/>
              <a:sym typeface="Barlow"/>
            </a:endParaRPr>
          </a:p>
          <a:p>
            <a:pPr indent="-349250" lvl="0" marL="457200" rtl="0" algn="l">
              <a:lnSpc>
                <a:spcPct val="115000"/>
              </a:lnSpc>
              <a:spcBef>
                <a:spcPts val="0"/>
              </a:spcBef>
              <a:spcAft>
                <a:spcPts val="0"/>
              </a:spcAft>
              <a:buSzPts val="1900"/>
              <a:buFont typeface="Barlow"/>
              <a:buChar char="❖"/>
            </a:pPr>
            <a:r>
              <a:rPr lang="en" sz="1900">
                <a:latin typeface="Barlow"/>
                <a:ea typeface="Barlow"/>
                <a:cs typeface="Barlow"/>
                <a:sym typeface="Barlow"/>
              </a:rPr>
              <a:t>The medallion approach - Bronze, silver, Gold</a:t>
            </a:r>
            <a:endParaRPr sz="1900">
              <a:latin typeface="Barlow"/>
              <a:ea typeface="Barlow"/>
              <a:cs typeface="Barlow"/>
              <a:sym typeface="Barlow"/>
            </a:endParaRPr>
          </a:p>
          <a:p>
            <a:pPr indent="-349250" lvl="0" marL="457200" rtl="0" algn="l">
              <a:lnSpc>
                <a:spcPct val="115000"/>
              </a:lnSpc>
              <a:spcBef>
                <a:spcPts val="0"/>
              </a:spcBef>
              <a:spcAft>
                <a:spcPts val="0"/>
              </a:spcAft>
              <a:buSzPts val="1900"/>
              <a:buFont typeface="Barlow"/>
              <a:buChar char="❖"/>
            </a:pPr>
            <a:r>
              <a:rPr lang="en" sz="1900">
                <a:latin typeface="Barlow"/>
                <a:ea typeface="Barlow"/>
                <a:cs typeface="Barlow"/>
                <a:sym typeface="Barlow"/>
              </a:rPr>
              <a:t>How Delta Lake overcomes challenges of Conventional Data lake</a:t>
            </a:r>
            <a:endParaRPr sz="1900">
              <a:latin typeface="Barlow"/>
              <a:ea typeface="Barlow"/>
              <a:cs typeface="Barlow"/>
              <a:sym typeface="Barlow"/>
            </a:endParaRPr>
          </a:p>
          <a:p>
            <a:pPr indent="-349250" lvl="0" marL="457200" rtl="0" algn="l">
              <a:lnSpc>
                <a:spcPct val="115000"/>
              </a:lnSpc>
              <a:spcBef>
                <a:spcPts val="0"/>
              </a:spcBef>
              <a:spcAft>
                <a:spcPts val="0"/>
              </a:spcAft>
              <a:buSzPts val="1900"/>
              <a:buFont typeface="Barlow"/>
              <a:buChar char="❖"/>
            </a:pPr>
            <a:r>
              <a:rPr lang="en" sz="1900">
                <a:latin typeface="Barlow"/>
                <a:ea typeface="Barlow"/>
                <a:cs typeface="Barlow"/>
                <a:sym typeface="Barlow"/>
              </a:rPr>
              <a:t>Getting started with Delta Lake</a:t>
            </a:r>
            <a:endParaRPr sz="1900">
              <a:latin typeface="Barlow"/>
              <a:ea typeface="Barlow"/>
              <a:cs typeface="Barlow"/>
              <a:sym typeface="Barlow"/>
            </a:endParaRPr>
          </a:p>
          <a:p>
            <a:pPr indent="-349250" lvl="0" marL="457200" rtl="0" algn="l">
              <a:lnSpc>
                <a:spcPct val="115000"/>
              </a:lnSpc>
              <a:spcBef>
                <a:spcPts val="0"/>
              </a:spcBef>
              <a:spcAft>
                <a:spcPts val="0"/>
              </a:spcAft>
              <a:buSzPts val="1900"/>
              <a:buFont typeface="Barlow"/>
              <a:buChar char="❖"/>
            </a:pPr>
            <a:r>
              <a:rPr lang="en" sz="1900">
                <a:latin typeface="Barlow"/>
                <a:ea typeface="Barlow"/>
                <a:cs typeface="Barlow"/>
                <a:sym typeface="Barlow"/>
              </a:rPr>
              <a:t>Schema Evolution / Schema Enforcement - what is it ? when to to use what?</a:t>
            </a:r>
            <a:endParaRPr sz="1900">
              <a:latin typeface="Barlow"/>
              <a:ea typeface="Barlow"/>
              <a:cs typeface="Barlow"/>
              <a:sym typeface="Barlow"/>
            </a:endParaRPr>
          </a:p>
          <a:p>
            <a:pPr indent="-349250" lvl="0" marL="457200" rtl="0" algn="l">
              <a:lnSpc>
                <a:spcPct val="115000"/>
              </a:lnSpc>
              <a:spcBef>
                <a:spcPts val="0"/>
              </a:spcBef>
              <a:spcAft>
                <a:spcPts val="0"/>
              </a:spcAft>
              <a:buSzPts val="1900"/>
              <a:buFont typeface="Barlow"/>
              <a:buChar char="❖"/>
            </a:pPr>
            <a:r>
              <a:rPr lang="en" sz="1900">
                <a:latin typeface="Barlow"/>
                <a:ea typeface="Barlow"/>
                <a:cs typeface="Barlow"/>
                <a:sym typeface="Barlow"/>
              </a:rPr>
              <a:t>How to perform merge?</a:t>
            </a:r>
            <a:endParaRPr sz="1900">
              <a:latin typeface="Barlow"/>
              <a:ea typeface="Barlow"/>
              <a:cs typeface="Barlow"/>
              <a:sym typeface="Barlow"/>
            </a:endParaRPr>
          </a:p>
          <a:p>
            <a:pPr indent="-349250" lvl="0" marL="457200" rtl="0" algn="l">
              <a:lnSpc>
                <a:spcPct val="115000"/>
              </a:lnSpc>
              <a:spcBef>
                <a:spcPts val="0"/>
              </a:spcBef>
              <a:spcAft>
                <a:spcPts val="0"/>
              </a:spcAft>
              <a:buSzPts val="1900"/>
              <a:buFont typeface="Barlow"/>
              <a:buChar char="❖"/>
            </a:pPr>
            <a:r>
              <a:rPr lang="en" sz="1900">
                <a:latin typeface="Barlow"/>
                <a:ea typeface="Barlow"/>
                <a:cs typeface="Barlow"/>
                <a:sym typeface="Barlow"/>
              </a:rPr>
              <a:t>Autoloader</a:t>
            </a:r>
            <a:r>
              <a:rPr lang="en" sz="1900">
                <a:latin typeface="Barlow"/>
                <a:ea typeface="Barlow"/>
                <a:cs typeface="Barlow"/>
                <a:sym typeface="Barlow"/>
              </a:rPr>
              <a:t> - How to use it?</a:t>
            </a:r>
            <a:endParaRPr sz="1900">
              <a:latin typeface="Barlow"/>
              <a:ea typeface="Barlow"/>
              <a:cs typeface="Barlow"/>
              <a:sym typeface="Barlow"/>
            </a:endParaRPr>
          </a:p>
          <a:p>
            <a:pPr indent="-349250" lvl="0" marL="457200" rtl="0" algn="l">
              <a:lnSpc>
                <a:spcPct val="115000"/>
              </a:lnSpc>
              <a:spcBef>
                <a:spcPts val="0"/>
              </a:spcBef>
              <a:spcAft>
                <a:spcPts val="0"/>
              </a:spcAft>
              <a:buSzPts val="1900"/>
              <a:buFont typeface="Barlow"/>
              <a:buChar char="❖"/>
            </a:pPr>
            <a:r>
              <a:rPr lang="en" sz="1900">
                <a:latin typeface="Barlow"/>
                <a:ea typeface="Barlow"/>
                <a:cs typeface="Barlow"/>
                <a:sym typeface="Barlow"/>
              </a:rPr>
              <a:t>Delta - Best Practices</a:t>
            </a:r>
            <a:endParaRPr sz="1900">
              <a:latin typeface="Barlow"/>
              <a:ea typeface="Barlow"/>
              <a:cs typeface="Barlow"/>
              <a:sym typeface="Barlow"/>
            </a:endParaRPr>
          </a:p>
          <a:p>
            <a:pPr indent="-349250" lvl="0" marL="457200" rtl="0" algn="l">
              <a:lnSpc>
                <a:spcPct val="115000"/>
              </a:lnSpc>
              <a:spcBef>
                <a:spcPts val="0"/>
              </a:spcBef>
              <a:spcAft>
                <a:spcPts val="0"/>
              </a:spcAft>
              <a:buSzPts val="1900"/>
              <a:buFont typeface="Barlow"/>
              <a:buChar char="❖"/>
            </a:pPr>
            <a:r>
              <a:rPr lang="en" sz="1900">
                <a:latin typeface="Barlow"/>
                <a:ea typeface="Barlow"/>
                <a:cs typeface="Barlow"/>
                <a:sym typeface="Barlow"/>
              </a:rPr>
              <a:t>Optimisation tips</a:t>
            </a:r>
            <a:endParaRPr sz="1900">
              <a:latin typeface="Barlow"/>
              <a:ea typeface="Barlow"/>
              <a:cs typeface="Barlow"/>
              <a:sym typeface="Barlow"/>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4" name="Shape 1444"/>
        <p:cNvGrpSpPr/>
        <p:nvPr/>
      </p:nvGrpSpPr>
      <p:grpSpPr>
        <a:xfrm>
          <a:off x="0" y="0"/>
          <a:ext cx="0" cy="0"/>
          <a:chOff x="0" y="0"/>
          <a:chExt cx="0" cy="0"/>
        </a:xfrm>
      </p:grpSpPr>
      <p:sp>
        <p:nvSpPr>
          <p:cNvPr id="1445" name="Google Shape;1445;p197"/>
          <p:cNvSpPr txBox="1"/>
          <p:nvPr>
            <p:ph type="title"/>
          </p:nvPr>
        </p:nvSpPr>
        <p:spPr>
          <a:xfrm>
            <a:off x="311700" y="445025"/>
            <a:ext cx="8520600" cy="5727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t>Pessimistic vs. optimistic c</a:t>
            </a:r>
            <a:r>
              <a:rPr lang="en"/>
              <a:t>oncurrency</a:t>
            </a:r>
            <a:endParaRPr/>
          </a:p>
        </p:txBody>
      </p:sp>
      <p:sp>
        <p:nvSpPr>
          <p:cNvPr id="1446" name="Google Shape;1446;p197"/>
          <p:cNvSpPr txBox="1"/>
          <p:nvPr/>
        </p:nvSpPr>
        <p:spPr>
          <a:xfrm>
            <a:off x="4790373" y="1240100"/>
            <a:ext cx="3411900" cy="9234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accent3"/>
              </a:buClr>
              <a:buSzPts val="2200"/>
              <a:buFont typeface="Arial"/>
              <a:buNone/>
            </a:pPr>
            <a:r>
              <a:rPr i="0" lang="en" sz="3000" u="none" cap="none" strike="noStrike">
                <a:solidFill>
                  <a:schemeClr val="dk1"/>
                </a:solidFill>
                <a:latin typeface="Barlow"/>
                <a:ea typeface="Barlow"/>
                <a:cs typeface="Barlow"/>
                <a:sym typeface="Barlow"/>
              </a:rPr>
              <a:t>✔</a:t>
            </a:r>
            <a:r>
              <a:rPr i="0" lang="en" sz="2200" u="none" cap="none" strike="noStrike">
                <a:solidFill>
                  <a:schemeClr val="dk1"/>
                </a:solidFill>
                <a:latin typeface="Barlow"/>
                <a:ea typeface="Barlow"/>
                <a:cs typeface="Barlow"/>
                <a:sym typeface="Barlow"/>
              </a:rPr>
              <a:t>Avoid wasted work</a:t>
            </a:r>
            <a:endParaRPr sz="1400">
              <a:solidFill>
                <a:schemeClr val="dk1"/>
              </a:solidFill>
              <a:latin typeface="Barlow"/>
              <a:ea typeface="Barlow"/>
              <a:cs typeface="Barlow"/>
              <a:sym typeface="Barlow"/>
            </a:endParaRPr>
          </a:p>
          <a:p>
            <a:pPr indent="-342900" lvl="0" marL="342900" marR="0" rtl="0" algn="l">
              <a:lnSpc>
                <a:spcPct val="100000"/>
              </a:lnSpc>
              <a:spcBef>
                <a:spcPts val="1200"/>
              </a:spcBef>
              <a:spcAft>
                <a:spcPts val="0"/>
              </a:spcAft>
              <a:buClr>
                <a:schemeClr val="lt1"/>
              </a:buClr>
              <a:buSzPts val="2200"/>
              <a:buFont typeface="Arial"/>
              <a:buNone/>
            </a:pPr>
            <a:r>
              <a:rPr i="0" lang="en" sz="2500" u="none" cap="none" strike="noStrike">
                <a:solidFill>
                  <a:schemeClr val="dk1"/>
                </a:solidFill>
                <a:latin typeface="Barlow"/>
                <a:ea typeface="Barlow"/>
                <a:cs typeface="Barlow"/>
                <a:sym typeface="Barlow"/>
              </a:rPr>
              <a:t>❌</a:t>
            </a:r>
            <a:r>
              <a:rPr i="0" lang="en" sz="2200" u="none" cap="none" strike="noStrike">
                <a:solidFill>
                  <a:schemeClr val="dk1"/>
                </a:solidFill>
                <a:latin typeface="Barlow"/>
                <a:ea typeface="Barlow"/>
                <a:cs typeface="Barlow"/>
                <a:sym typeface="Barlow"/>
              </a:rPr>
              <a:t>Distributed locks</a:t>
            </a:r>
            <a:endParaRPr sz="1400">
              <a:solidFill>
                <a:schemeClr val="dk1"/>
              </a:solidFill>
              <a:latin typeface="Barlow"/>
              <a:ea typeface="Barlow"/>
              <a:cs typeface="Barlow"/>
              <a:sym typeface="Barlow"/>
            </a:endParaRPr>
          </a:p>
        </p:txBody>
      </p:sp>
      <p:sp>
        <p:nvSpPr>
          <p:cNvPr id="1447" name="Google Shape;1447;p197"/>
          <p:cNvSpPr txBox="1"/>
          <p:nvPr/>
        </p:nvSpPr>
        <p:spPr>
          <a:xfrm>
            <a:off x="4790364" y="3004906"/>
            <a:ext cx="3766800" cy="12618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accent3"/>
              </a:buClr>
              <a:buSzPts val="2200"/>
              <a:buFont typeface="Arial"/>
              <a:buNone/>
            </a:pPr>
            <a:r>
              <a:rPr i="0" lang="en" sz="3000" u="none" cap="none" strike="noStrike">
                <a:solidFill>
                  <a:schemeClr val="dk1"/>
                </a:solidFill>
                <a:latin typeface="Barlow"/>
                <a:ea typeface="Barlow"/>
                <a:cs typeface="Barlow"/>
                <a:sym typeface="Barlow"/>
              </a:rPr>
              <a:t>✔</a:t>
            </a:r>
            <a:r>
              <a:rPr i="0" lang="en" sz="2200" u="none" cap="none" strike="noStrike">
                <a:solidFill>
                  <a:schemeClr val="dk1"/>
                </a:solidFill>
                <a:latin typeface="Barlow"/>
                <a:ea typeface="Barlow"/>
                <a:cs typeface="Barlow"/>
                <a:sym typeface="Barlow"/>
              </a:rPr>
              <a:t>Mutual exclusion is enough!</a:t>
            </a:r>
            <a:endParaRPr sz="1400">
              <a:solidFill>
                <a:schemeClr val="dk1"/>
              </a:solidFill>
              <a:latin typeface="Barlow"/>
              <a:ea typeface="Barlow"/>
              <a:cs typeface="Barlow"/>
              <a:sym typeface="Barlow"/>
            </a:endParaRPr>
          </a:p>
          <a:p>
            <a:pPr indent="-342900" lvl="0" marL="342900" marR="0" rtl="0" algn="l">
              <a:lnSpc>
                <a:spcPct val="100000"/>
              </a:lnSpc>
              <a:spcBef>
                <a:spcPts val="1200"/>
              </a:spcBef>
              <a:spcAft>
                <a:spcPts val="0"/>
              </a:spcAft>
              <a:buClr>
                <a:schemeClr val="lt1"/>
              </a:buClr>
              <a:buSzPts val="2200"/>
              <a:buFont typeface="Arial"/>
              <a:buNone/>
            </a:pPr>
            <a:r>
              <a:rPr i="0" lang="en" sz="2500" u="none" cap="none" strike="noStrike">
                <a:solidFill>
                  <a:schemeClr val="dk1"/>
                </a:solidFill>
                <a:latin typeface="Barlow"/>
                <a:ea typeface="Barlow"/>
                <a:cs typeface="Barlow"/>
                <a:sym typeface="Barlow"/>
              </a:rPr>
              <a:t>❌</a:t>
            </a:r>
            <a:r>
              <a:rPr i="0" lang="en" sz="2200" u="none" cap="none" strike="noStrike">
                <a:solidFill>
                  <a:schemeClr val="dk1"/>
                </a:solidFill>
                <a:latin typeface="Barlow"/>
                <a:ea typeface="Barlow"/>
                <a:cs typeface="Barlow"/>
                <a:sym typeface="Barlow"/>
              </a:rPr>
              <a:t>Breaks down if there are a lot of conflicts</a:t>
            </a:r>
            <a:endParaRPr sz="1400">
              <a:solidFill>
                <a:schemeClr val="dk1"/>
              </a:solidFill>
              <a:latin typeface="Barlow"/>
              <a:ea typeface="Barlow"/>
              <a:cs typeface="Barlow"/>
              <a:sym typeface="Barlow"/>
            </a:endParaRPr>
          </a:p>
        </p:txBody>
      </p:sp>
      <p:sp>
        <p:nvSpPr>
          <p:cNvPr id="1448" name="Google Shape;1448;p197"/>
          <p:cNvSpPr txBox="1"/>
          <p:nvPr>
            <p:ph idx="1" type="body"/>
          </p:nvPr>
        </p:nvSpPr>
        <p:spPr>
          <a:xfrm>
            <a:off x="311700" y="1152475"/>
            <a:ext cx="3908400" cy="3468300"/>
          </a:xfrm>
          <a:prstGeom prst="rect">
            <a:avLst/>
          </a:prstGeom>
        </p:spPr>
        <p:txBody>
          <a:bodyPr anchorCtr="0" anchor="t" bIns="91425" lIns="91425" spcFirstLastPara="1" rIns="91425" wrap="square" tIns="91425">
            <a:noAutofit/>
          </a:bodyPr>
          <a:lstStyle/>
          <a:p>
            <a:pPr indent="-298450" lvl="0" marL="342900" rtl="0" algn="l">
              <a:lnSpc>
                <a:spcPct val="150000"/>
              </a:lnSpc>
              <a:spcBef>
                <a:spcPts val="0"/>
              </a:spcBef>
              <a:spcAft>
                <a:spcPts val="0"/>
              </a:spcAft>
              <a:buClr>
                <a:schemeClr val="accent2"/>
              </a:buClr>
              <a:buSzPts val="2100"/>
              <a:buChar char="▪"/>
            </a:pPr>
            <a:r>
              <a:rPr b="1" lang="en"/>
              <a:t>Pessimistic Concurrency </a:t>
            </a:r>
            <a:endParaRPr/>
          </a:p>
          <a:p>
            <a:pPr indent="0" lvl="0" marL="342900" rtl="0" algn="l">
              <a:lnSpc>
                <a:spcPct val="150000"/>
              </a:lnSpc>
              <a:spcBef>
                <a:spcPts val="0"/>
              </a:spcBef>
              <a:spcAft>
                <a:spcPts val="0"/>
              </a:spcAft>
              <a:buNone/>
            </a:pPr>
            <a:r>
              <a:rPr lang="en"/>
              <a:t>Block others from conflicting (locks)</a:t>
            </a:r>
            <a:br>
              <a:rPr lang="en"/>
            </a:br>
            <a:endParaRPr/>
          </a:p>
          <a:p>
            <a:pPr indent="-298450" lvl="0" marL="342900" rtl="0" algn="l">
              <a:lnSpc>
                <a:spcPct val="150000"/>
              </a:lnSpc>
              <a:spcBef>
                <a:spcPts val="0"/>
              </a:spcBef>
              <a:spcAft>
                <a:spcPts val="0"/>
              </a:spcAft>
              <a:buClr>
                <a:schemeClr val="accent2"/>
              </a:buClr>
              <a:buSzPts val="2100"/>
              <a:buChar char="▪"/>
            </a:pPr>
            <a:r>
              <a:rPr b="1" lang="en"/>
              <a:t>Optimistic Concurrency</a:t>
            </a:r>
            <a:endParaRPr/>
          </a:p>
          <a:p>
            <a:pPr indent="0" lvl="0" marL="342900" rtl="0" algn="l">
              <a:lnSpc>
                <a:spcPct val="150000"/>
              </a:lnSpc>
              <a:spcBef>
                <a:spcPts val="0"/>
              </a:spcBef>
              <a:spcAft>
                <a:spcPts val="0"/>
              </a:spcAft>
              <a:buNone/>
            </a:pPr>
            <a:r>
              <a:rPr lang="en"/>
              <a:t>Assume it’ll be okay and check</a:t>
            </a:r>
            <a:endParaRPr/>
          </a:p>
        </p:txBody>
      </p:sp>
      <p:sp>
        <p:nvSpPr>
          <p:cNvPr id="1449" name="Google Shape;1449;p19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800"/>
              <a:buFont typeface="Calibri"/>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4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4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3" name="Shape 1453"/>
        <p:cNvGrpSpPr/>
        <p:nvPr/>
      </p:nvGrpSpPr>
      <p:grpSpPr>
        <a:xfrm>
          <a:off x="0" y="0"/>
          <a:ext cx="0" cy="0"/>
          <a:chOff x="0" y="0"/>
          <a:chExt cx="0" cy="0"/>
        </a:xfrm>
      </p:grpSpPr>
      <p:sp>
        <p:nvSpPr>
          <p:cNvPr id="1454" name="Google Shape;1454;p198"/>
          <p:cNvSpPr txBox="1"/>
          <p:nvPr>
            <p:ph type="title"/>
          </p:nvPr>
        </p:nvSpPr>
        <p:spPr>
          <a:xfrm>
            <a:off x="311700" y="445025"/>
            <a:ext cx="8520600" cy="5727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t>Solving conflicts optimistically</a:t>
            </a:r>
            <a:endParaRPr/>
          </a:p>
        </p:txBody>
      </p:sp>
      <p:sp>
        <p:nvSpPr>
          <p:cNvPr id="1455" name="Google Shape;1455;p198"/>
          <p:cNvSpPr txBox="1"/>
          <p:nvPr/>
        </p:nvSpPr>
        <p:spPr>
          <a:xfrm>
            <a:off x="5507998" y="1782789"/>
            <a:ext cx="1895100" cy="1415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 sz="2200" u="none" cap="none" strike="noStrike">
                <a:solidFill>
                  <a:schemeClr val="dk1"/>
                </a:solidFill>
                <a:latin typeface="Consolas"/>
                <a:ea typeface="Consolas"/>
                <a:cs typeface="Consolas"/>
                <a:sym typeface="Consolas"/>
              </a:rPr>
              <a:t>000000.json</a:t>
            </a:r>
            <a:endParaRPr sz="1400">
              <a:solidFill>
                <a:schemeClr val="dk1"/>
              </a:solidFill>
            </a:endParaRPr>
          </a:p>
          <a:p>
            <a:pPr indent="0" lvl="0" marL="0" marR="0" rtl="0" algn="l">
              <a:spcBef>
                <a:spcPts val="1200"/>
              </a:spcBef>
              <a:spcAft>
                <a:spcPts val="0"/>
              </a:spcAft>
              <a:buNone/>
            </a:pPr>
            <a:r>
              <a:rPr b="0" i="0" lang="en" sz="2200" u="none" cap="none" strike="noStrike">
                <a:solidFill>
                  <a:schemeClr val="dk1"/>
                </a:solidFill>
                <a:latin typeface="Consolas"/>
                <a:ea typeface="Consolas"/>
                <a:cs typeface="Consolas"/>
                <a:sym typeface="Consolas"/>
              </a:rPr>
              <a:t>000001.json</a:t>
            </a:r>
            <a:endParaRPr sz="1400">
              <a:solidFill>
                <a:schemeClr val="dk1"/>
              </a:solidFill>
            </a:endParaRPr>
          </a:p>
          <a:p>
            <a:pPr indent="0" lvl="0" marL="0" marR="0" rtl="0" algn="l">
              <a:spcBef>
                <a:spcPts val="1200"/>
              </a:spcBef>
              <a:spcAft>
                <a:spcPts val="0"/>
              </a:spcAft>
              <a:buNone/>
            </a:pPr>
            <a:r>
              <a:rPr b="0" i="0" lang="en" sz="2200" u="none" cap="none" strike="noStrike">
                <a:solidFill>
                  <a:schemeClr val="dk1"/>
                </a:solidFill>
                <a:latin typeface="Consolas"/>
                <a:ea typeface="Consolas"/>
                <a:cs typeface="Consolas"/>
                <a:sym typeface="Consolas"/>
              </a:rPr>
              <a:t>000002.json</a:t>
            </a:r>
            <a:endParaRPr sz="1400">
              <a:solidFill>
                <a:schemeClr val="dk1"/>
              </a:solidFill>
            </a:endParaRPr>
          </a:p>
        </p:txBody>
      </p:sp>
      <p:sp>
        <p:nvSpPr>
          <p:cNvPr id="1456" name="Google Shape;1456;p198"/>
          <p:cNvSpPr txBox="1"/>
          <p:nvPr/>
        </p:nvSpPr>
        <p:spPr>
          <a:xfrm>
            <a:off x="3600450" y="1782800"/>
            <a:ext cx="1143000" cy="1231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 sz="2200" u="none" cap="none" strike="noStrike">
                <a:solidFill>
                  <a:schemeClr val="dk1"/>
                </a:solidFill>
                <a:latin typeface="Barlow"/>
                <a:ea typeface="Barlow"/>
                <a:cs typeface="Barlow"/>
                <a:sym typeface="Barlow"/>
              </a:rPr>
              <a:t>User 1</a:t>
            </a:r>
            <a:endParaRPr sz="1400">
              <a:solidFill>
                <a:schemeClr val="dk1"/>
              </a:solidFill>
              <a:latin typeface="Barlow"/>
              <a:ea typeface="Barlow"/>
              <a:cs typeface="Barlow"/>
              <a:sym typeface="Barlow"/>
            </a:endParaRPr>
          </a:p>
          <a:p>
            <a:pPr indent="0" lvl="0" marL="0" marR="0" rtl="0" algn="l">
              <a:spcBef>
                <a:spcPts val="1200"/>
              </a:spcBef>
              <a:spcAft>
                <a:spcPts val="0"/>
              </a:spcAft>
              <a:buNone/>
            </a:pPr>
            <a:r>
              <a:rPr i="0" lang="en" sz="1600" u="none" cap="none" strike="noStrike">
                <a:solidFill>
                  <a:schemeClr val="dk1"/>
                </a:solidFill>
                <a:latin typeface="Barlow"/>
                <a:ea typeface="Barlow"/>
                <a:cs typeface="Barlow"/>
                <a:sym typeface="Barlow"/>
              </a:rPr>
              <a:t>R: Schema</a:t>
            </a:r>
            <a:endParaRPr sz="1400">
              <a:solidFill>
                <a:schemeClr val="dk1"/>
              </a:solidFill>
              <a:latin typeface="Barlow"/>
              <a:ea typeface="Barlow"/>
              <a:cs typeface="Barlow"/>
              <a:sym typeface="Barlow"/>
            </a:endParaRPr>
          </a:p>
          <a:p>
            <a:pPr indent="0" lvl="0" marL="0" marR="0" rtl="0" algn="l">
              <a:spcBef>
                <a:spcPts val="1200"/>
              </a:spcBef>
              <a:spcAft>
                <a:spcPts val="0"/>
              </a:spcAft>
              <a:buNone/>
            </a:pPr>
            <a:r>
              <a:rPr i="0" lang="en" sz="1600" u="none" cap="none" strike="noStrike">
                <a:solidFill>
                  <a:schemeClr val="dk1"/>
                </a:solidFill>
                <a:latin typeface="Barlow"/>
                <a:ea typeface="Barlow"/>
                <a:cs typeface="Barlow"/>
                <a:sym typeface="Barlow"/>
              </a:rPr>
              <a:t>W: A</a:t>
            </a:r>
            <a:endParaRPr sz="1400">
              <a:solidFill>
                <a:schemeClr val="dk1"/>
              </a:solidFill>
              <a:latin typeface="Barlow"/>
              <a:ea typeface="Barlow"/>
              <a:cs typeface="Barlow"/>
              <a:sym typeface="Barlow"/>
            </a:endParaRPr>
          </a:p>
        </p:txBody>
      </p:sp>
      <p:sp>
        <p:nvSpPr>
          <p:cNvPr id="1457" name="Google Shape;1457;p198"/>
          <p:cNvSpPr txBox="1"/>
          <p:nvPr/>
        </p:nvSpPr>
        <p:spPr>
          <a:xfrm>
            <a:off x="7823476" y="1782800"/>
            <a:ext cx="1212600" cy="1231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 sz="2200" u="none" cap="none" strike="noStrike">
                <a:solidFill>
                  <a:schemeClr val="dk1"/>
                </a:solidFill>
                <a:latin typeface="Barlow"/>
                <a:ea typeface="Barlow"/>
                <a:cs typeface="Barlow"/>
                <a:sym typeface="Barlow"/>
              </a:rPr>
              <a:t>User 2</a:t>
            </a:r>
            <a:endParaRPr sz="1400">
              <a:solidFill>
                <a:schemeClr val="dk1"/>
              </a:solidFill>
              <a:latin typeface="Barlow"/>
              <a:ea typeface="Barlow"/>
              <a:cs typeface="Barlow"/>
              <a:sym typeface="Barlow"/>
            </a:endParaRPr>
          </a:p>
          <a:p>
            <a:pPr indent="0" lvl="0" marL="0" marR="0" rtl="0" algn="l">
              <a:spcBef>
                <a:spcPts val="1200"/>
              </a:spcBef>
              <a:spcAft>
                <a:spcPts val="0"/>
              </a:spcAft>
              <a:buNone/>
            </a:pPr>
            <a:r>
              <a:rPr i="0" lang="en" sz="1600" u="none" cap="none" strike="noStrike">
                <a:solidFill>
                  <a:schemeClr val="dk1"/>
                </a:solidFill>
                <a:latin typeface="Barlow"/>
                <a:ea typeface="Barlow"/>
                <a:cs typeface="Barlow"/>
                <a:sym typeface="Barlow"/>
              </a:rPr>
              <a:t>R: Schema</a:t>
            </a:r>
            <a:endParaRPr sz="1400">
              <a:solidFill>
                <a:schemeClr val="dk1"/>
              </a:solidFill>
              <a:latin typeface="Barlow"/>
              <a:ea typeface="Barlow"/>
              <a:cs typeface="Barlow"/>
              <a:sym typeface="Barlow"/>
            </a:endParaRPr>
          </a:p>
          <a:p>
            <a:pPr indent="0" lvl="0" marL="0" marR="0" rtl="0" algn="l">
              <a:spcBef>
                <a:spcPts val="1200"/>
              </a:spcBef>
              <a:spcAft>
                <a:spcPts val="0"/>
              </a:spcAft>
              <a:buNone/>
            </a:pPr>
            <a:r>
              <a:rPr i="0" lang="en" sz="1600" u="none" cap="none" strike="noStrike">
                <a:solidFill>
                  <a:schemeClr val="dk1"/>
                </a:solidFill>
                <a:latin typeface="Barlow"/>
                <a:ea typeface="Barlow"/>
                <a:cs typeface="Barlow"/>
                <a:sym typeface="Barlow"/>
              </a:rPr>
              <a:t>W: B</a:t>
            </a:r>
            <a:endParaRPr sz="1400">
              <a:solidFill>
                <a:schemeClr val="dk1"/>
              </a:solidFill>
              <a:latin typeface="Barlow"/>
              <a:ea typeface="Barlow"/>
              <a:cs typeface="Barlow"/>
              <a:sym typeface="Barlow"/>
            </a:endParaRPr>
          </a:p>
        </p:txBody>
      </p:sp>
      <p:cxnSp>
        <p:nvCxnSpPr>
          <p:cNvPr id="1458" name="Google Shape;1458;p198"/>
          <p:cNvCxnSpPr>
            <a:stCxn id="1456" idx="3"/>
          </p:cNvCxnSpPr>
          <p:nvPr/>
        </p:nvCxnSpPr>
        <p:spPr>
          <a:xfrm>
            <a:off x="4743450" y="2398400"/>
            <a:ext cx="710100" cy="0"/>
          </a:xfrm>
          <a:prstGeom prst="straightConnector1">
            <a:avLst/>
          </a:prstGeom>
          <a:noFill/>
          <a:ln cap="flat" cmpd="sng" w="28575">
            <a:solidFill>
              <a:schemeClr val="accent3"/>
            </a:solidFill>
            <a:prstDash val="solid"/>
            <a:round/>
            <a:headEnd len="sm" w="sm" type="none"/>
            <a:tailEnd len="med" w="med" type="triangle"/>
          </a:ln>
          <a:effectLst>
            <a:outerShdw blurRad="40000" rotWithShape="0" dir="5400000" dist="20000">
              <a:srgbClr val="000000">
                <a:alpha val="37650"/>
              </a:srgbClr>
            </a:outerShdw>
          </a:effectLst>
        </p:spPr>
      </p:cxnSp>
      <p:cxnSp>
        <p:nvCxnSpPr>
          <p:cNvPr id="1459" name="Google Shape;1459;p198"/>
          <p:cNvCxnSpPr>
            <a:stCxn id="1457" idx="1"/>
          </p:cNvCxnSpPr>
          <p:nvPr/>
        </p:nvCxnSpPr>
        <p:spPr>
          <a:xfrm rot="10800000">
            <a:off x="7403176" y="2398400"/>
            <a:ext cx="420300" cy="0"/>
          </a:xfrm>
          <a:prstGeom prst="straightConnector1">
            <a:avLst/>
          </a:prstGeom>
          <a:noFill/>
          <a:ln cap="flat" cmpd="sng" w="28575">
            <a:solidFill>
              <a:schemeClr val="accent4"/>
            </a:solidFill>
            <a:prstDash val="solid"/>
            <a:round/>
            <a:headEnd len="sm" w="sm" type="none"/>
            <a:tailEnd len="med" w="med" type="triangle"/>
          </a:ln>
          <a:effectLst>
            <a:outerShdw blurRad="40000" rotWithShape="0" dir="5400000" dist="20000">
              <a:srgbClr val="000000">
                <a:alpha val="37650"/>
              </a:srgbClr>
            </a:outerShdw>
          </a:effectLst>
        </p:spPr>
      </p:cxnSp>
      <p:cxnSp>
        <p:nvCxnSpPr>
          <p:cNvPr id="1460" name="Google Shape;1460;p198"/>
          <p:cNvCxnSpPr>
            <a:stCxn id="1457" idx="1"/>
          </p:cNvCxnSpPr>
          <p:nvPr/>
        </p:nvCxnSpPr>
        <p:spPr>
          <a:xfrm flipH="1">
            <a:off x="7375876" y="2398400"/>
            <a:ext cx="447600" cy="477600"/>
          </a:xfrm>
          <a:prstGeom prst="straightConnector1">
            <a:avLst/>
          </a:prstGeom>
          <a:noFill/>
          <a:ln cap="flat" cmpd="sng" w="28575">
            <a:solidFill>
              <a:schemeClr val="accent3"/>
            </a:solidFill>
            <a:prstDash val="solid"/>
            <a:round/>
            <a:headEnd len="sm" w="sm" type="none"/>
            <a:tailEnd len="med" w="med" type="triangle"/>
          </a:ln>
          <a:effectLst>
            <a:outerShdw blurRad="40000" rotWithShape="0" dir="5400000" dist="20000">
              <a:srgbClr val="000000">
                <a:alpha val="37650"/>
              </a:srgbClr>
            </a:outerShdw>
          </a:effectLst>
        </p:spPr>
      </p:cxnSp>
      <p:sp>
        <p:nvSpPr>
          <p:cNvPr id="1461" name="Google Shape;1461;p198"/>
          <p:cNvSpPr txBox="1"/>
          <p:nvPr>
            <p:ph idx="1" type="body"/>
          </p:nvPr>
        </p:nvSpPr>
        <p:spPr>
          <a:xfrm>
            <a:off x="311700" y="1152475"/>
            <a:ext cx="3370500" cy="3468300"/>
          </a:xfrm>
          <a:prstGeom prst="rect">
            <a:avLst/>
          </a:prstGeom>
        </p:spPr>
        <p:txBody>
          <a:bodyPr anchorCtr="0" anchor="t" bIns="91425" lIns="91425" spcFirstLastPara="1" rIns="91425" wrap="square" tIns="91425">
            <a:noAutofit/>
          </a:bodyPr>
          <a:lstStyle/>
          <a:p>
            <a:pPr indent="-298450" lvl="0" marL="342900" rtl="0" algn="l">
              <a:lnSpc>
                <a:spcPct val="150000"/>
              </a:lnSpc>
              <a:spcBef>
                <a:spcPts val="0"/>
              </a:spcBef>
              <a:spcAft>
                <a:spcPts val="0"/>
              </a:spcAft>
              <a:buClr>
                <a:schemeClr val="accent2"/>
              </a:buClr>
              <a:buSzPts val="2100"/>
              <a:buChar char="▪"/>
            </a:pPr>
            <a:r>
              <a:rPr lang="en"/>
              <a:t>Record start version</a:t>
            </a:r>
            <a:endParaRPr/>
          </a:p>
          <a:p>
            <a:pPr indent="-298450" lvl="0" marL="342900" rtl="0" algn="l">
              <a:lnSpc>
                <a:spcPct val="150000"/>
              </a:lnSpc>
              <a:spcBef>
                <a:spcPts val="0"/>
              </a:spcBef>
              <a:spcAft>
                <a:spcPts val="0"/>
              </a:spcAft>
              <a:buClr>
                <a:schemeClr val="accent2"/>
              </a:buClr>
              <a:buSzPts val="2100"/>
              <a:buChar char="▪"/>
            </a:pPr>
            <a:r>
              <a:rPr lang="en"/>
              <a:t>Record reads/writes</a:t>
            </a:r>
            <a:endParaRPr/>
          </a:p>
          <a:p>
            <a:pPr indent="-298450" lvl="0" marL="342900" rtl="0" algn="l">
              <a:lnSpc>
                <a:spcPct val="150000"/>
              </a:lnSpc>
              <a:spcBef>
                <a:spcPts val="0"/>
              </a:spcBef>
              <a:spcAft>
                <a:spcPts val="0"/>
              </a:spcAft>
              <a:buClr>
                <a:schemeClr val="accent2"/>
              </a:buClr>
              <a:buSzPts val="2100"/>
              <a:buChar char="▪"/>
            </a:pPr>
            <a:r>
              <a:rPr lang="en"/>
              <a:t>If someone else wins, check if anything you read has changed</a:t>
            </a:r>
            <a:endParaRPr/>
          </a:p>
          <a:p>
            <a:pPr indent="-298450" lvl="0" marL="342900" rtl="0" algn="l">
              <a:lnSpc>
                <a:spcPct val="150000"/>
              </a:lnSpc>
              <a:spcBef>
                <a:spcPts val="0"/>
              </a:spcBef>
              <a:spcAft>
                <a:spcPts val="0"/>
              </a:spcAft>
              <a:buClr>
                <a:schemeClr val="accent2"/>
              </a:buClr>
              <a:buSzPts val="2100"/>
              <a:buChar char="▪"/>
            </a:pPr>
            <a:r>
              <a:rPr lang="en"/>
              <a:t>Try again. </a:t>
            </a:r>
            <a:endParaRPr/>
          </a:p>
        </p:txBody>
      </p:sp>
      <p:cxnSp>
        <p:nvCxnSpPr>
          <p:cNvPr id="1462" name="Google Shape;1462;p198"/>
          <p:cNvCxnSpPr/>
          <p:nvPr/>
        </p:nvCxnSpPr>
        <p:spPr>
          <a:xfrm flipH="1">
            <a:off x="4687501" y="2025525"/>
            <a:ext cx="820500" cy="3000"/>
          </a:xfrm>
          <a:prstGeom prst="straightConnector1">
            <a:avLst/>
          </a:prstGeom>
          <a:noFill/>
          <a:ln cap="flat" cmpd="sng" w="28575">
            <a:solidFill>
              <a:srgbClr val="00B379"/>
            </a:solidFill>
            <a:prstDash val="solid"/>
            <a:round/>
            <a:headEnd len="sm" w="sm" type="none"/>
            <a:tailEnd len="med" w="med" type="triangle"/>
          </a:ln>
          <a:effectLst>
            <a:outerShdw blurRad="40000" rotWithShape="0" dir="5400000" dist="20000">
              <a:srgbClr val="000000">
                <a:alpha val="37650"/>
              </a:srgbClr>
            </a:outerShdw>
          </a:effectLst>
        </p:spPr>
      </p:cxnSp>
      <p:cxnSp>
        <p:nvCxnSpPr>
          <p:cNvPr id="1463" name="Google Shape;1463;p198"/>
          <p:cNvCxnSpPr/>
          <p:nvPr/>
        </p:nvCxnSpPr>
        <p:spPr>
          <a:xfrm flipH="1" rot="10800000">
            <a:off x="7319175" y="2004975"/>
            <a:ext cx="536400" cy="13500"/>
          </a:xfrm>
          <a:prstGeom prst="straightConnector1">
            <a:avLst/>
          </a:prstGeom>
          <a:noFill/>
          <a:ln cap="flat" cmpd="sng" w="28575">
            <a:solidFill>
              <a:srgbClr val="00B379"/>
            </a:solidFill>
            <a:prstDash val="solid"/>
            <a:round/>
            <a:headEnd len="sm" w="sm" type="none"/>
            <a:tailEnd len="med" w="med" type="triangle"/>
          </a:ln>
          <a:effectLst>
            <a:outerShdw blurRad="40000" rotWithShape="0" dir="5400000" dist="20000">
              <a:srgbClr val="000000">
                <a:alpha val="37650"/>
              </a:srgbClr>
            </a:outerShdw>
          </a:effectLst>
        </p:spPr>
      </p:cxnSp>
      <p:sp>
        <p:nvSpPr>
          <p:cNvPr id="1464" name="Google Shape;1464;p19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800"/>
              <a:buFont typeface="Calibri"/>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5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45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6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8" name="Shape 1468"/>
        <p:cNvGrpSpPr/>
        <p:nvPr/>
      </p:nvGrpSpPr>
      <p:grpSpPr>
        <a:xfrm>
          <a:off x="0" y="0"/>
          <a:ext cx="0" cy="0"/>
          <a:chOff x="0" y="0"/>
          <a:chExt cx="0" cy="0"/>
        </a:xfrm>
      </p:grpSpPr>
      <p:sp>
        <p:nvSpPr>
          <p:cNvPr id="1469" name="Google Shape;1469;p199"/>
          <p:cNvSpPr txBox="1"/>
          <p:nvPr>
            <p:ph type="title"/>
          </p:nvPr>
        </p:nvSpPr>
        <p:spPr>
          <a:xfrm>
            <a:off x="311700" y="445025"/>
            <a:ext cx="8520600" cy="5727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t>Checkpoints as data</a:t>
            </a:r>
            <a:endParaRPr/>
          </a:p>
        </p:txBody>
      </p:sp>
      <p:sp>
        <p:nvSpPr>
          <p:cNvPr id="1470" name="Google Shape;1470;p199"/>
          <p:cNvSpPr txBox="1"/>
          <p:nvPr/>
        </p:nvSpPr>
        <p:spPr>
          <a:xfrm>
            <a:off x="711960" y="2633732"/>
            <a:ext cx="2206200" cy="9234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 sz="1900" u="none" cap="none" strike="noStrike">
                <a:solidFill>
                  <a:schemeClr val="accent3"/>
                </a:solidFill>
                <a:latin typeface="Consolas"/>
                <a:ea typeface="Consolas"/>
                <a:cs typeface="Consolas"/>
                <a:sym typeface="Consolas"/>
              </a:rPr>
              <a:t>Add 1.parquet</a:t>
            </a:r>
            <a:endParaRPr sz="1100"/>
          </a:p>
          <a:p>
            <a:pPr indent="0" lvl="0" marL="0" marR="0" rtl="0" algn="l">
              <a:spcBef>
                <a:spcPts val="1200"/>
              </a:spcBef>
              <a:spcAft>
                <a:spcPts val="0"/>
              </a:spcAft>
              <a:buNone/>
            </a:pPr>
            <a:r>
              <a:rPr b="0" i="0" lang="en" sz="1900" u="none" cap="none" strike="noStrike">
                <a:solidFill>
                  <a:schemeClr val="accent3"/>
                </a:solidFill>
                <a:latin typeface="Consolas"/>
                <a:ea typeface="Consolas"/>
                <a:cs typeface="Consolas"/>
                <a:sym typeface="Consolas"/>
              </a:rPr>
              <a:t>Add 2.parquet</a:t>
            </a:r>
            <a:endParaRPr sz="1100"/>
          </a:p>
        </p:txBody>
      </p:sp>
      <p:sp>
        <p:nvSpPr>
          <p:cNvPr id="1471" name="Google Shape;1471;p199"/>
          <p:cNvSpPr txBox="1"/>
          <p:nvPr/>
        </p:nvSpPr>
        <p:spPr>
          <a:xfrm>
            <a:off x="711960" y="3540404"/>
            <a:ext cx="2672400" cy="1415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 sz="1900" u="none" cap="none" strike="noStrike">
                <a:solidFill>
                  <a:schemeClr val="accent4"/>
                </a:solidFill>
                <a:latin typeface="Consolas"/>
                <a:ea typeface="Consolas"/>
                <a:cs typeface="Consolas"/>
                <a:sym typeface="Consolas"/>
              </a:rPr>
              <a:t>Remove 1.parquet</a:t>
            </a:r>
            <a:endParaRPr sz="1100"/>
          </a:p>
          <a:p>
            <a:pPr indent="0" lvl="0" marL="0" marR="0" rtl="0" algn="l">
              <a:spcBef>
                <a:spcPts val="1200"/>
              </a:spcBef>
              <a:spcAft>
                <a:spcPts val="0"/>
              </a:spcAft>
              <a:buNone/>
            </a:pPr>
            <a:r>
              <a:rPr b="0" i="0" lang="en" sz="1900" u="none" cap="none" strike="noStrike">
                <a:solidFill>
                  <a:schemeClr val="accent4"/>
                </a:solidFill>
                <a:latin typeface="Consolas"/>
                <a:ea typeface="Consolas"/>
                <a:cs typeface="Consolas"/>
                <a:sym typeface="Consolas"/>
              </a:rPr>
              <a:t>Remove 2.parquet</a:t>
            </a:r>
            <a:endParaRPr sz="1100"/>
          </a:p>
          <a:p>
            <a:pPr indent="0" lvl="0" marL="0" marR="0" rtl="0" algn="l">
              <a:spcBef>
                <a:spcPts val="1200"/>
              </a:spcBef>
              <a:spcAft>
                <a:spcPts val="0"/>
              </a:spcAft>
              <a:buNone/>
            </a:pPr>
            <a:r>
              <a:rPr b="0" i="0" lang="en" sz="1900" u="none" cap="none" strike="noStrike">
                <a:solidFill>
                  <a:schemeClr val="accent3"/>
                </a:solidFill>
                <a:latin typeface="Consolas"/>
                <a:ea typeface="Consolas"/>
                <a:cs typeface="Consolas"/>
                <a:sym typeface="Consolas"/>
              </a:rPr>
              <a:t>Add 3.parquet</a:t>
            </a:r>
            <a:endParaRPr sz="1100"/>
          </a:p>
        </p:txBody>
      </p:sp>
      <p:sp>
        <p:nvSpPr>
          <p:cNvPr id="1472" name="Google Shape;1472;p199"/>
          <p:cNvSpPr/>
          <p:nvPr/>
        </p:nvSpPr>
        <p:spPr>
          <a:xfrm>
            <a:off x="2927286" y="2633732"/>
            <a:ext cx="356100" cy="2322300"/>
          </a:xfrm>
          <a:prstGeom prst="rightBrace">
            <a:avLst>
              <a:gd fmla="val 8333" name="adj1"/>
              <a:gd fmla="val 50000" name="adj2"/>
            </a:avLst>
          </a:prstGeom>
          <a:noFill/>
          <a:ln cap="flat" cmpd="sng" w="25400">
            <a:solidFill>
              <a:schemeClr val="accent1"/>
            </a:solidFill>
            <a:prstDash val="solid"/>
            <a:round/>
            <a:headEnd len="sm" w="sm" type="none"/>
            <a:tailEnd len="sm" w="sm" type="none"/>
          </a:ln>
          <a:effectLst>
            <a:outerShdw blurRad="40000" rotWithShape="0" dir="5400000" dist="20000">
              <a:srgbClr val="000000">
                <a:alpha val="3765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cxnSp>
        <p:nvCxnSpPr>
          <p:cNvPr id="1473" name="Google Shape;1473;p199"/>
          <p:cNvCxnSpPr/>
          <p:nvPr/>
        </p:nvCxnSpPr>
        <p:spPr>
          <a:xfrm>
            <a:off x="4833935" y="3794954"/>
            <a:ext cx="332400" cy="0"/>
          </a:xfrm>
          <a:prstGeom prst="straightConnector1">
            <a:avLst/>
          </a:prstGeom>
          <a:noFill/>
          <a:ln cap="flat" cmpd="sng" w="25400">
            <a:solidFill>
              <a:schemeClr val="accent1"/>
            </a:solidFill>
            <a:prstDash val="solid"/>
            <a:round/>
            <a:headEnd len="sm" w="sm" type="none"/>
            <a:tailEnd len="med" w="med" type="triangle"/>
          </a:ln>
          <a:effectLst>
            <a:outerShdw blurRad="40000" rotWithShape="0" dir="5400000" dist="20000">
              <a:srgbClr val="000000">
                <a:alpha val="37650"/>
              </a:srgbClr>
            </a:outerShdw>
          </a:effectLst>
        </p:spPr>
      </p:cxnSp>
      <p:pic>
        <p:nvPicPr>
          <p:cNvPr id="1474" name="Google Shape;1474;p199"/>
          <p:cNvPicPr preferRelativeResize="0"/>
          <p:nvPr/>
        </p:nvPicPr>
        <p:blipFill rotWithShape="1">
          <a:blip r:embed="rId3">
            <a:alphaModFix/>
          </a:blip>
          <a:srcRect b="0" l="0" r="0" t="0"/>
          <a:stretch/>
        </p:blipFill>
        <p:spPr>
          <a:xfrm>
            <a:off x="5175550" y="3124214"/>
            <a:ext cx="1232711" cy="1341480"/>
          </a:xfrm>
          <a:prstGeom prst="rect">
            <a:avLst/>
          </a:prstGeom>
          <a:noFill/>
          <a:ln>
            <a:noFill/>
          </a:ln>
        </p:spPr>
      </p:pic>
      <p:cxnSp>
        <p:nvCxnSpPr>
          <p:cNvPr id="1475" name="Google Shape;1475;p199"/>
          <p:cNvCxnSpPr/>
          <p:nvPr/>
        </p:nvCxnSpPr>
        <p:spPr>
          <a:xfrm>
            <a:off x="6361502" y="3807616"/>
            <a:ext cx="332400" cy="0"/>
          </a:xfrm>
          <a:prstGeom prst="straightConnector1">
            <a:avLst/>
          </a:prstGeom>
          <a:noFill/>
          <a:ln cap="flat" cmpd="sng" w="25400">
            <a:solidFill>
              <a:schemeClr val="accent1"/>
            </a:solidFill>
            <a:prstDash val="solid"/>
            <a:round/>
            <a:headEnd len="sm" w="sm" type="none"/>
            <a:tailEnd len="med" w="med" type="triangle"/>
          </a:ln>
          <a:effectLst>
            <a:outerShdw blurRad="40000" rotWithShape="0" dir="5400000" dist="20000">
              <a:srgbClr val="000000">
                <a:alpha val="37650"/>
              </a:srgbClr>
            </a:outerShdw>
          </a:effectLst>
        </p:spPr>
      </p:cxnSp>
      <p:pic>
        <p:nvPicPr>
          <p:cNvPr id="1476" name="Google Shape;1476;p199"/>
          <p:cNvPicPr preferRelativeResize="0"/>
          <p:nvPr/>
        </p:nvPicPr>
        <p:blipFill rotWithShape="1">
          <a:blip r:embed="rId4">
            <a:alphaModFix/>
          </a:blip>
          <a:srcRect b="0" l="0" r="0" t="0"/>
          <a:stretch/>
        </p:blipFill>
        <p:spPr>
          <a:xfrm flipH="1">
            <a:off x="6860560" y="2463324"/>
            <a:ext cx="1077080" cy="1077080"/>
          </a:xfrm>
          <a:prstGeom prst="rect">
            <a:avLst/>
          </a:prstGeom>
          <a:noFill/>
          <a:ln>
            <a:noFill/>
          </a:ln>
        </p:spPr>
      </p:pic>
      <p:sp>
        <p:nvSpPr>
          <p:cNvPr id="1477" name="Google Shape;1477;p199"/>
          <p:cNvSpPr txBox="1"/>
          <p:nvPr/>
        </p:nvSpPr>
        <p:spPr>
          <a:xfrm>
            <a:off x="5025509" y="2705990"/>
            <a:ext cx="1532700" cy="430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0" lang="en" sz="2200" u="none" cap="none" strike="noStrike">
                <a:solidFill>
                  <a:schemeClr val="dk1"/>
                </a:solidFill>
                <a:latin typeface="Barlow"/>
                <a:ea typeface="Barlow"/>
                <a:cs typeface="Barlow"/>
                <a:sym typeface="Barlow"/>
              </a:rPr>
              <a:t>Checkpoint</a:t>
            </a:r>
            <a:endParaRPr sz="1400">
              <a:solidFill>
                <a:schemeClr val="dk1"/>
              </a:solidFill>
              <a:latin typeface="Barlow"/>
              <a:ea typeface="Barlow"/>
              <a:cs typeface="Barlow"/>
              <a:sym typeface="Barlow"/>
            </a:endParaRPr>
          </a:p>
        </p:txBody>
      </p:sp>
      <p:sp>
        <p:nvSpPr>
          <p:cNvPr id="1478" name="Google Shape;1478;p199"/>
          <p:cNvSpPr txBox="1"/>
          <p:nvPr>
            <p:ph idx="1" type="body"/>
          </p:nvPr>
        </p:nvSpPr>
        <p:spPr>
          <a:xfrm>
            <a:off x="311700" y="1152475"/>
            <a:ext cx="8520600" cy="1341600"/>
          </a:xfrm>
          <a:prstGeom prst="rect">
            <a:avLst/>
          </a:prstGeom>
        </p:spPr>
        <p:txBody>
          <a:bodyPr anchorCtr="0" anchor="t" bIns="91425" lIns="91425" spcFirstLastPara="1" rIns="91425" wrap="square" tIns="91425">
            <a:noAutofit/>
          </a:bodyPr>
          <a:lstStyle/>
          <a:p>
            <a:pPr indent="-228600" lvl="0" marL="177800" rtl="0" algn="l">
              <a:lnSpc>
                <a:spcPct val="115000"/>
              </a:lnSpc>
              <a:spcBef>
                <a:spcPts val="0"/>
              </a:spcBef>
              <a:spcAft>
                <a:spcPts val="0"/>
              </a:spcAft>
              <a:buClr>
                <a:schemeClr val="accent2"/>
              </a:buClr>
              <a:buSzPts val="2400"/>
              <a:buChar char="▪"/>
            </a:pPr>
            <a:r>
              <a:rPr lang="en" sz="2400"/>
              <a:t>Transaction log considered data</a:t>
            </a:r>
            <a:endParaRPr sz="2400"/>
          </a:p>
          <a:p>
            <a:pPr indent="-228600" lvl="0" marL="177800" rtl="0" algn="l">
              <a:lnSpc>
                <a:spcPct val="115000"/>
              </a:lnSpc>
              <a:spcBef>
                <a:spcPts val="0"/>
              </a:spcBef>
              <a:spcAft>
                <a:spcPts val="0"/>
              </a:spcAft>
              <a:buClr>
                <a:schemeClr val="accent2"/>
              </a:buClr>
              <a:buSzPts val="2400"/>
              <a:buChar char="▪"/>
            </a:pPr>
            <a:r>
              <a:rPr lang="en" sz="2400"/>
              <a:t>JSON files will be checkpointed into parquet snapshots</a:t>
            </a:r>
            <a:endParaRPr sz="2400"/>
          </a:p>
          <a:p>
            <a:pPr indent="-228600" lvl="0" marL="177800" rtl="0" algn="l">
              <a:lnSpc>
                <a:spcPct val="115000"/>
              </a:lnSpc>
              <a:spcBef>
                <a:spcPts val="0"/>
              </a:spcBef>
              <a:spcAft>
                <a:spcPts val="0"/>
              </a:spcAft>
              <a:buClr>
                <a:schemeClr val="accent2"/>
              </a:buClr>
              <a:buSzPts val="2400"/>
              <a:buChar char="▪"/>
            </a:pPr>
            <a:r>
              <a:rPr lang="en" sz="2400"/>
              <a:t>Transaction log is kept on cluster as cached RDD</a:t>
            </a:r>
            <a:endParaRPr sz="2400"/>
          </a:p>
        </p:txBody>
      </p:sp>
      <p:pic>
        <p:nvPicPr>
          <p:cNvPr id="1479" name="Google Shape;1479;p199"/>
          <p:cNvPicPr preferRelativeResize="0"/>
          <p:nvPr/>
        </p:nvPicPr>
        <p:blipFill rotWithShape="1">
          <a:blip r:embed="rId5">
            <a:alphaModFix/>
          </a:blip>
          <a:srcRect b="0" l="0" r="0" t="0"/>
          <a:stretch/>
        </p:blipFill>
        <p:spPr>
          <a:xfrm>
            <a:off x="3316266" y="3345288"/>
            <a:ext cx="1461170" cy="758875"/>
          </a:xfrm>
          <a:prstGeom prst="rect">
            <a:avLst/>
          </a:prstGeom>
          <a:noFill/>
          <a:ln>
            <a:noFill/>
          </a:ln>
        </p:spPr>
      </p:pic>
      <p:pic>
        <p:nvPicPr>
          <p:cNvPr id="1480" name="Google Shape;1480;p199"/>
          <p:cNvPicPr preferRelativeResize="0"/>
          <p:nvPr/>
        </p:nvPicPr>
        <p:blipFill rotWithShape="1">
          <a:blip r:embed="rId5">
            <a:alphaModFix/>
          </a:blip>
          <a:srcRect b="0" l="0" r="0" t="0"/>
          <a:stretch/>
        </p:blipFill>
        <p:spPr>
          <a:xfrm>
            <a:off x="6806378" y="3415426"/>
            <a:ext cx="1461170" cy="758875"/>
          </a:xfrm>
          <a:prstGeom prst="rect">
            <a:avLst/>
          </a:prstGeom>
          <a:noFill/>
          <a:ln>
            <a:noFill/>
          </a:ln>
        </p:spPr>
      </p:pic>
      <p:sp>
        <p:nvSpPr>
          <p:cNvPr id="1481" name="Google Shape;1481;p19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800"/>
              <a:buFont typeface="Calibri"/>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7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7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47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47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7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47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5" name="Shape 1485"/>
        <p:cNvGrpSpPr/>
        <p:nvPr/>
      </p:nvGrpSpPr>
      <p:grpSpPr>
        <a:xfrm>
          <a:off x="0" y="0"/>
          <a:ext cx="0" cy="0"/>
          <a:chOff x="0" y="0"/>
          <a:chExt cx="0" cy="0"/>
        </a:xfrm>
      </p:grpSpPr>
      <p:sp>
        <p:nvSpPr>
          <p:cNvPr id="1486" name="Google Shape;1486;p200"/>
          <p:cNvSpPr txBox="1"/>
          <p:nvPr>
            <p:ph type="title"/>
          </p:nvPr>
        </p:nvSpPr>
        <p:spPr>
          <a:xfrm>
            <a:off x="345735" y="2074663"/>
            <a:ext cx="8169600" cy="994200"/>
          </a:xfrm>
          <a:prstGeom prst="rect">
            <a:avLst/>
          </a:prstGeom>
        </p:spPr>
        <p:txBody>
          <a:bodyPr anchorCtr="0" anchor="ctr" bIns="34275" lIns="0" spcFirstLastPara="1" rIns="0" wrap="square" tIns="34275">
            <a:noAutofit/>
          </a:bodyPr>
          <a:lstStyle/>
          <a:p>
            <a:pPr indent="0" lvl="0" marL="0" rtl="0" algn="l">
              <a:spcBef>
                <a:spcPts val="0"/>
              </a:spcBef>
              <a:spcAft>
                <a:spcPts val="0"/>
              </a:spcAft>
              <a:buNone/>
            </a:pPr>
            <a:r>
              <a:rPr lang="en"/>
              <a:t>Auto Loader</a:t>
            </a:r>
            <a:endParaRPr/>
          </a:p>
        </p:txBody>
      </p:sp>
      <p:sp>
        <p:nvSpPr>
          <p:cNvPr id="1487" name="Google Shape;1487;p20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1" name="Shape 1491"/>
        <p:cNvGrpSpPr/>
        <p:nvPr/>
      </p:nvGrpSpPr>
      <p:grpSpPr>
        <a:xfrm>
          <a:off x="0" y="0"/>
          <a:ext cx="0" cy="0"/>
          <a:chOff x="0" y="0"/>
          <a:chExt cx="0" cy="0"/>
        </a:xfrm>
      </p:grpSpPr>
      <p:sp>
        <p:nvSpPr>
          <p:cNvPr id="1492" name="Google Shape;1492;p201"/>
          <p:cNvSpPr txBox="1"/>
          <p:nvPr>
            <p:ph idx="4294967295" type="body"/>
          </p:nvPr>
        </p:nvSpPr>
        <p:spPr>
          <a:xfrm>
            <a:off x="178550" y="1018400"/>
            <a:ext cx="4238700" cy="554400"/>
          </a:xfrm>
          <a:prstGeom prst="rect">
            <a:avLst/>
          </a:prstGeom>
        </p:spPr>
        <p:txBody>
          <a:bodyPr anchorCtr="0" anchor="t" bIns="34275" lIns="0" spcFirstLastPara="1" rIns="0" wrap="square" tIns="34275">
            <a:noAutofit/>
          </a:bodyPr>
          <a:lstStyle/>
          <a:p>
            <a:pPr indent="0" lvl="0" marL="0" rtl="0" algn="ctr">
              <a:spcBef>
                <a:spcPts val="800"/>
              </a:spcBef>
              <a:spcAft>
                <a:spcPts val="0"/>
              </a:spcAft>
              <a:buNone/>
            </a:pPr>
            <a:r>
              <a:rPr b="1" lang="en" sz="2400">
                <a:solidFill>
                  <a:schemeClr val="dk1"/>
                </a:solidFill>
              </a:rPr>
              <a:t>Before</a:t>
            </a:r>
            <a:endParaRPr b="1" sz="2400">
              <a:solidFill>
                <a:schemeClr val="dk1"/>
              </a:solidFill>
            </a:endParaRPr>
          </a:p>
        </p:txBody>
      </p:sp>
      <p:sp>
        <p:nvSpPr>
          <p:cNvPr id="1493" name="Google Shape;1493;p201"/>
          <p:cNvSpPr txBox="1"/>
          <p:nvPr>
            <p:ph idx="4294967295" type="title"/>
          </p:nvPr>
        </p:nvSpPr>
        <p:spPr>
          <a:xfrm>
            <a:off x="254760" y="130175"/>
            <a:ext cx="8560500" cy="857400"/>
          </a:xfrm>
          <a:prstGeom prst="rect">
            <a:avLst/>
          </a:prstGeom>
        </p:spPr>
        <p:txBody>
          <a:bodyPr anchorCtr="0" anchor="ctr" bIns="34275" lIns="0" spcFirstLastPara="1" rIns="0" wrap="square" tIns="34275">
            <a:noAutofit/>
          </a:bodyPr>
          <a:lstStyle/>
          <a:p>
            <a:pPr indent="0" lvl="0" marL="0" rtl="0" algn="l">
              <a:spcBef>
                <a:spcPts val="0"/>
              </a:spcBef>
              <a:spcAft>
                <a:spcPts val="0"/>
              </a:spcAft>
              <a:buNone/>
            </a:pPr>
            <a:r>
              <a:rPr lang="en"/>
              <a:t>Databricks Ingest: </a:t>
            </a:r>
            <a:r>
              <a:rPr lang="en"/>
              <a:t>Auto </a:t>
            </a:r>
            <a:r>
              <a:rPr lang="en"/>
              <a:t>Loader</a:t>
            </a:r>
            <a:endParaRPr/>
          </a:p>
          <a:p>
            <a:pPr indent="0" lvl="0" marL="0" rtl="0" algn="l">
              <a:spcBef>
                <a:spcPts val="0"/>
              </a:spcBef>
              <a:spcAft>
                <a:spcPts val="0"/>
              </a:spcAft>
              <a:buNone/>
            </a:pPr>
            <a:r>
              <a:rPr i="1" lang="en" sz="1600"/>
              <a:t>Load new data easily and efficiently as it arrives in cloud storage</a:t>
            </a:r>
            <a:endParaRPr i="1" sz="1600"/>
          </a:p>
        </p:txBody>
      </p:sp>
      <p:sp>
        <p:nvSpPr>
          <p:cNvPr id="1494" name="Google Shape;1494;p201"/>
          <p:cNvSpPr txBox="1"/>
          <p:nvPr>
            <p:ph idx="4294967295" type="body"/>
          </p:nvPr>
        </p:nvSpPr>
        <p:spPr>
          <a:xfrm>
            <a:off x="4800600" y="1018410"/>
            <a:ext cx="4243200" cy="494700"/>
          </a:xfrm>
          <a:prstGeom prst="rect">
            <a:avLst/>
          </a:prstGeom>
        </p:spPr>
        <p:txBody>
          <a:bodyPr anchorCtr="0" anchor="t" bIns="34275" lIns="0" spcFirstLastPara="1" rIns="0" wrap="square" tIns="34275">
            <a:noAutofit/>
          </a:bodyPr>
          <a:lstStyle/>
          <a:p>
            <a:pPr indent="0" lvl="0" marL="0" rtl="0" algn="ctr">
              <a:spcBef>
                <a:spcPts val="800"/>
              </a:spcBef>
              <a:spcAft>
                <a:spcPts val="0"/>
              </a:spcAft>
              <a:buNone/>
            </a:pPr>
            <a:r>
              <a:rPr b="1" lang="en" sz="2400">
                <a:solidFill>
                  <a:schemeClr val="dk1"/>
                </a:solidFill>
              </a:rPr>
              <a:t>After</a:t>
            </a:r>
            <a:endParaRPr b="1" sz="2400">
              <a:solidFill>
                <a:schemeClr val="dk1"/>
              </a:solidFill>
            </a:endParaRPr>
          </a:p>
        </p:txBody>
      </p:sp>
      <p:pic>
        <p:nvPicPr>
          <p:cNvPr id="1495" name="Google Shape;1495;p201"/>
          <p:cNvPicPr preferRelativeResize="0"/>
          <p:nvPr/>
        </p:nvPicPr>
        <p:blipFill>
          <a:blip r:embed="rId3">
            <a:alphaModFix/>
          </a:blip>
          <a:stretch>
            <a:fillRect/>
          </a:stretch>
        </p:blipFill>
        <p:spPr>
          <a:xfrm>
            <a:off x="1291250" y="2466393"/>
            <a:ext cx="758374" cy="758400"/>
          </a:xfrm>
          <a:prstGeom prst="rect">
            <a:avLst/>
          </a:prstGeom>
          <a:noFill/>
          <a:ln>
            <a:noFill/>
          </a:ln>
        </p:spPr>
      </p:pic>
      <p:pic>
        <p:nvPicPr>
          <p:cNvPr id="1496" name="Google Shape;1496;p201"/>
          <p:cNvPicPr preferRelativeResize="0"/>
          <p:nvPr/>
        </p:nvPicPr>
        <p:blipFill>
          <a:blip r:embed="rId4">
            <a:alphaModFix/>
          </a:blip>
          <a:stretch>
            <a:fillRect/>
          </a:stretch>
        </p:blipFill>
        <p:spPr>
          <a:xfrm>
            <a:off x="81094" y="2416332"/>
            <a:ext cx="857393" cy="857400"/>
          </a:xfrm>
          <a:prstGeom prst="rect">
            <a:avLst/>
          </a:prstGeom>
          <a:noFill/>
          <a:ln>
            <a:noFill/>
          </a:ln>
        </p:spPr>
      </p:pic>
      <p:cxnSp>
        <p:nvCxnSpPr>
          <p:cNvPr id="1497" name="Google Shape;1497;p201"/>
          <p:cNvCxnSpPr>
            <a:stCxn id="1496" idx="3"/>
            <a:endCxn id="1495" idx="1"/>
          </p:cNvCxnSpPr>
          <p:nvPr/>
        </p:nvCxnSpPr>
        <p:spPr>
          <a:xfrm>
            <a:off x="938487" y="2845032"/>
            <a:ext cx="352800" cy="600"/>
          </a:xfrm>
          <a:prstGeom prst="straightConnector1">
            <a:avLst/>
          </a:prstGeom>
          <a:noFill/>
          <a:ln cap="flat" cmpd="sng" w="28575">
            <a:solidFill>
              <a:srgbClr val="00B379"/>
            </a:solidFill>
            <a:prstDash val="solid"/>
            <a:round/>
            <a:headEnd len="med" w="med" type="none"/>
            <a:tailEnd len="med" w="med" type="triangle"/>
          </a:ln>
        </p:spPr>
      </p:cxnSp>
      <p:cxnSp>
        <p:nvCxnSpPr>
          <p:cNvPr id="1498" name="Google Shape;1498;p201"/>
          <p:cNvCxnSpPr/>
          <p:nvPr/>
        </p:nvCxnSpPr>
        <p:spPr>
          <a:xfrm>
            <a:off x="2081487" y="2845032"/>
            <a:ext cx="352800" cy="600"/>
          </a:xfrm>
          <a:prstGeom prst="straightConnector1">
            <a:avLst/>
          </a:prstGeom>
          <a:noFill/>
          <a:ln cap="flat" cmpd="sng" w="9525">
            <a:solidFill>
              <a:srgbClr val="FFFFFF"/>
            </a:solidFill>
            <a:prstDash val="solid"/>
            <a:round/>
            <a:headEnd len="med" w="med" type="none"/>
            <a:tailEnd len="med" w="med" type="triangle"/>
          </a:ln>
        </p:spPr>
      </p:cxnSp>
      <p:cxnSp>
        <p:nvCxnSpPr>
          <p:cNvPr id="1499" name="Google Shape;1499;p201"/>
          <p:cNvCxnSpPr/>
          <p:nvPr/>
        </p:nvCxnSpPr>
        <p:spPr>
          <a:xfrm>
            <a:off x="3376887" y="2845032"/>
            <a:ext cx="352800" cy="600"/>
          </a:xfrm>
          <a:prstGeom prst="straightConnector1">
            <a:avLst/>
          </a:prstGeom>
          <a:noFill/>
          <a:ln cap="flat" cmpd="sng" w="28575">
            <a:solidFill>
              <a:srgbClr val="00B379"/>
            </a:solidFill>
            <a:prstDash val="solid"/>
            <a:round/>
            <a:headEnd len="med" w="med" type="none"/>
            <a:tailEnd len="med" w="med" type="triangle"/>
          </a:ln>
        </p:spPr>
      </p:cxnSp>
      <p:sp>
        <p:nvSpPr>
          <p:cNvPr id="1500" name="Google Shape;1500;p201"/>
          <p:cNvSpPr txBox="1"/>
          <p:nvPr/>
        </p:nvSpPr>
        <p:spPr>
          <a:xfrm>
            <a:off x="1247153" y="1543600"/>
            <a:ext cx="857400" cy="494700"/>
          </a:xfrm>
          <a:prstGeom prst="rect">
            <a:avLst/>
          </a:prstGeom>
          <a:noFill/>
          <a:ln cap="flat" cmpd="sng" w="28575">
            <a:solidFill>
              <a:srgbClr val="00B379"/>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1000">
                <a:solidFill>
                  <a:schemeClr val="dk1"/>
                </a:solidFill>
                <a:latin typeface="Barlow"/>
                <a:ea typeface="Barlow"/>
                <a:cs typeface="Barlow"/>
                <a:sym typeface="Barlow"/>
              </a:rPr>
              <a:t>Notification Service</a:t>
            </a:r>
            <a:endParaRPr b="1" sz="1000">
              <a:solidFill>
                <a:schemeClr val="dk1"/>
              </a:solidFill>
              <a:latin typeface="Barlow"/>
              <a:ea typeface="Barlow"/>
              <a:cs typeface="Barlow"/>
              <a:sym typeface="Barlow"/>
            </a:endParaRPr>
          </a:p>
        </p:txBody>
      </p:sp>
      <p:sp>
        <p:nvSpPr>
          <p:cNvPr id="1501" name="Google Shape;1501;p201"/>
          <p:cNvSpPr txBox="1"/>
          <p:nvPr/>
        </p:nvSpPr>
        <p:spPr>
          <a:xfrm>
            <a:off x="2559935" y="1543600"/>
            <a:ext cx="689400" cy="494700"/>
          </a:xfrm>
          <a:prstGeom prst="rect">
            <a:avLst/>
          </a:prstGeom>
          <a:noFill/>
          <a:ln cap="flat" cmpd="sng" w="28575">
            <a:solidFill>
              <a:srgbClr val="00B379"/>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1000">
                <a:solidFill>
                  <a:schemeClr val="dk1"/>
                </a:solidFill>
                <a:latin typeface="Barlow"/>
                <a:ea typeface="Barlow"/>
                <a:cs typeface="Barlow"/>
                <a:sym typeface="Barlow"/>
              </a:rPr>
              <a:t>Message Queue</a:t>
            </a:r>
            <a:endParaRPr b="1" sz="1000">
              <a:solidFill>
                <a:schemeClr val="dk1"/>
              </a:solidFill>
              <a:latin typeface="Barlow"/>
              <a:ea typeface="Barlow"/>
              <a:cs typeface="Barlow"/>
              <a:sym typeface="Barlow"/>
            </a:endParaRPr>
          </a:p>
        </p:txBody>
      </p:sp>
      <p:cxnSp>
        <p:nvCxnSpPr>
          <p:cNvPr id="1502" name="Google Shape;1502;p201"/>
          <p:cNvCxnSpPr>
            <a:stCxn id="1495" idx="0"/>
            <a:endCxn id="1500" idx="2"/>
          </p:cNvCxnSpPr>
          <p:nvPr/>
        </p:nvCxnSpPr>
        <p:spPr>
          <a:xfrm flipH="1" rot="10800000">
            <a:off x="1670438" y="2038293"/>
            <a:ext cx="5400" cy="428100"/>
          </a:xfrm>
          <a:prstGeom prst="straightConnector1">
            <a:avLst/>
          </a:prstGeom>
          <a:noFill/>
          <a:ln cap="flat" cmpd="sng" w="28575">
            <a:solidFill>
              <a:srgbClr val="00B379"/>
            </a:solidFill>
            <a:prstDash val="solid"/>
            <a:round/>
            <a:headEnd len="med" w="med" type="none"/>
            <a:tailEnd len="med" w="med" type="triangle"/>
          </a:ln>
        </p:spPr>
      </p:cxnSp>
      <p:cxnSp>
        <p:nvCxnSpPr>
          <p:cNvPr id="1503" name="Google Shape;1503;p201"/>
          <p:cNvCxnSpPr>
            <a:stCxn id="1500" idx="3"/>
            <a:endCxn id="1501" idx="1"/>
          </p:cNvCxnSpPr>
          <p:nvPr/>
        </p:nvCxnSpPr>
        <p:spPr>
          <a:xfrm>
            <a:off x="2104553" y="1790950"/>
            <a:ext cx="455400" cy="0"/>
          </a:xfrm>
          <a:prstGeom prst="straightConnector1">
            <a:avLst/>
          </a:prstGeom>
          <a:noFill/>
          <a:ln cap="flat" cmpd="sng" w="28575">
            <a:solidFill>
              <a:srgbClr val="00B379"/>
            </a:solidFill>
            <a:prstDash val="solid"/>
            <a:round/>
            <a:headEnd len="med" w="med" type="none"/>
            <a:tailEnd len="med" w="med" type="triangle"/>
          </a:ln>
        </p:spPr>
      </p:cxnSp>
      <p:cxnSp>
        <p:nvCxnSpPr>
          <p:cNvPr id="1504" name="Google Shape;1504;p201"/>
          <p:cNvCxnSpPr>
            <a:stCxn id="1501" idx="2"/>
            <a:endCxn id="1505" idx="0"/>
          </p:cNvCxnSpPr>
          <p:nvPr/>
        </p:nvCxnSpPr>
        <p:spPr>
          <a:xfrm>
            <a:off x="2904635" y="2038300"/>
            <a:ext cx="16800" cy="451800"/>
          </a:xfrm>
          <a:prstGeom prst="straightConnector1">
            <a:avLst/>
          </a:prstGeom>
          <a:noFill/>
          <a:ln cap="flat" cmpd="sng" w="28575">
            <a:solidFill>
              <a:srgbClr val="00B379"/>
            </a:solidFill>
            <a:prstDash val="solid"/>
            <a:round/>
            <a:headEnd len="med" w="med" type="none"/>
            <a:tailEnd len="med" w="med" type="triangle"/>
          </a:ln>
        </p:spPr>
      </p:cxnSp>
      <p:pic>
        <p:nvPicPr>
          <p:cNvPr id="1506" name="Google Shape;1506;p201"/>
          <p:cNvPicPr preferRelativeResize="0"/>
          <p:nvPr/>
        </p:nvPicPr>
        <p:blipFill>
          <a:blip r:embed="rId5">
            <a:alphaModFix/>
          </a:blip>
          <a:stretch>
            <a:fillRect/>
          </a:stretch>
        </p:blipFill>
        <p:spPr>
          <a:xfrm>
            <a:off x="2104550" y="2946401"/>
            <a:ext cx="352800" cy="352819"/>
          </a:xfrm>
          <a:prstGeom prst="rect">
            <a:avLst/>
          </a:prstGeom>
          <a:noFill/>
          <a:ln>
            <a:noFill/>
          </a:ln>
        </p:spPr>
      </p:pic>
      <p:pic>
        <p:nvPicPr>
          <p:cNvPr id="1507" name="Google Shape;1507;p201"/>
          <p:cNvPicPr preferRelativeResize="0"/>
          <p:nvPr/>
        </p:nvPicPr>
        <p:blipFill>
          <a:blip r:embed="rId6">
            <a:alphaModFix/>
          </a:blip>
          <a:stretch>
            <a:fillRect/>
          </a:stretch>
        </p:blipFill>
        <p:spPr>
          <a:xfrm>
            <a:off x="2674085" y="3650952"/>
            <a:ext cx="455401" cy="455401"/>
          </a:xfrm>
          <a:prstGeom prst="rect">
            <a:avLst/>
          </a:prstGeom>
          <a:noFill/>
          <a:ln>
            <a:noFill/>
          </a:ln>
        </p:spPr>
      </p:pic>
      <p:sp>
        <p:nvSpPr>
          <p:cNvPr id="1508" name="Google Shape;1508;p201"/>
          <p:cNvSpPr txBox="1"/>
          <p:nvPr/>
        </p:nvSpPr>
        <p:spPr>
          <a:xfrm>
            <a:off x="2322550" y="4001200"/>
            <a:ext cx="1237200" cy="45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chemeClr val="dk1"/>
                </a:solidFill>
                <a:latin typeface="Barlow"/>
                <a:ea typeface="Barlow"/>
                <a:cs typeface="Barlow"/>
                <a:sym typeface="Barlow"/>
              </a:rPr>
              <a:t>Airflow file sensor</a:t>
            </a:r>
            <a:endParaRPr b="1" sz="1000">
              <a:solidFill>
                <a:schemeClr val="dk1"/>
              </a:solidFill>
              <a:latin typeface="Barlow"/>
              <a:ea typeface="Barlow"/>
              <a:cs typeface="Barlow"/>
              <a:sym typeface="Barlow"/>
            </a:endParaRPr>
          </a:p>
        </p:txBody>
      </p:sp>
      <p:cxnSp>
        <p:nvCxnSpPr>
          <p:cNvPr id="1509" name="Google Shape;1509;p201"/>
          <p:cNvCxnSpPr>
            <a:stCxn id="1495" idx="2"/>
            <a:endCxn id="1507" idx="1"/>
          </p:cNvCxnSpPr>
          <p:nvPr/>
        </p:nvCxnSpPr>
        <p:spPr>
          <a:xfrm flipH="1" rot="-5400000">
            <a:off x="1845188" y="3050043"/>
            <a:ext cx="654000" cy="1003500"/>
          </a:xfrm>
          <a:prstGeom prst="bentConnector2">
            <a:avLst/>
          </a:prstGeom>
          <a:noFill/>
          <a:ln cap="flat" cmpd="sng" w="28575">
            <a:solidFill>
              <a:srgbClr val="00B379"/>
            </a:solidFill>
            <a:prstDash val="solid"/>
            <a:round/>
            <a:headEnd len="med" w="med" type="none"/>
            <a:tailEnd len="med" w="med" type="triangle"/>
          </a:ln>
        </p:spPr>
      </p:cxnSp>
      <p:cxnSp>
        <p:nvCxnSpPr>
          <p:cNvPr id="1510" name="Google Shape;1510;p201"/>
          <p:cNvCxnSpPr>
            <a:stCxn id="1507" idx="0"/>
            <a:endCxn id="1511" idx="2"/>
          </p:cNvCxnSpPr>
          <p:nvPr/>
        </p:nvCxnSpPr>
        <p:spPr>
          <a:xfrm flipH="1" rot="10800000">
            <a:off x="2901785" y="3006252"/>
            <a:ext cx="5700" cy="644700"/>
          </a:xfrm>
          <a:prstGeom prst="straightConnector1">
            <a:avLst/>
          </a:prstGeom>
          <a:noFill/>
          <a:ln cap="flat" cmpd="sng" w="28575">
            <a:solidFill>
              <a:srgbClr val="00B379"/>
            </a:solidFill>
            <a:prstDash val="solid"/>
            <a:round/>
            <a:headEnd len="med" w="med" type="none"/>
            <a:tailEnd len="med" w="med" type="triangle"/>
          </a:ln>
        </p:spPr>
      </p:cxnSp>
      <p:sp>
        <p:nvSpPr>
          <p:cNvPr id="1512" name="Google Shape;1512;p201"/>
          <p:cNvSpPr txBox="1"/>
          <p:nvPr/>
        </p:nvSpPr>
        <p:spPr>
          <a:xfrm>
            <a:off x="1141550" y="1980675"/>
            <a:ext cx="629700" cy="35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chemeClr val="dk1"/>
                </a:solidFill>
                <a:latin typeface="Source Sans Pro"/>
                <a:ea typeface="Source Sans Pro"/>
                <a:cs typeface="Source Sans Pro"/>
                <a:sym typeface="Source Sans Pro"/>
              </a:rPr>
              <a:t>Stream</a:t>
            </a:r>
            <a:endParaRPr b="1" sz="1000">
              <a:solidFill>
                <a:schemeClr val="dk1"/>
              </a:solidFill>
              <a:latin typeface="Source Sans Pro"/>
              <a:ea typeface="Source Sans Pro"/>
              <a:cs typeface="Source Sans Pro"/>
              <a:sym typeface="Source Sans Pro"/>
            </a:endParaRPr>
          </a:p>
        </p:txBody>
      </p:sp>
      <p:sp>
        <p:nvSpPr>
          <p:cNvPr id="1513" name="Google Shape;1513;p201"/>
          <p:cNvSpPr txBox="1"/>
          <p:nvPr/>
        </p:nvSpPr>
        <p:spPr>
          <a:xfrm>
            <a:off x="1751150" y="3586075"/>
            <a:ext cx="1133100" cy="35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chemeClr val="dk1"/>
                </a:solidFill>
                <a:latin typeface="Barlow"/>
                <a:ea typeface="Barlow"/>
                <a:cs typeface="Barlow"/>
                <a:sym typeface="Barlow"/>
              </a:rPr>
              <a:t>External Trigger</a:t>
            </a:r>
            <a:endParaRPr b="1" sz="1000">
              <a:solidFill>
                <a:schemeClr val="dk1"/>
              </a:solidFill>
              <a:latin typeface="Barlow"/>
              <a:ea typeface="Barlow"/>
              <a:cs typeface="Barlow"/>
              <a:sym typeface="Barlow"/>
            </a:endParaRPr>
          </a:p>
        </p:txBody>
      </p:sp>
      <p:pic>
        <p:nvPicPr>
          <p:cNvPr id="1514" name="Google Shape;1514;p201"/>
          <p:cNvPicPr preferRelativeResize="0"/>
          <p:nvPr/>
        </p:nvPicPr>
        <p:blipFill rotWithShape="1">
          <a:blip r:embed="rId7">
            <a:alphaModFix/>
          </a:blip>
          <a:srcRect b="0" l="0" r="79272" t="0"/>
          <a:stretch/>
        </p:blipFill>
        <p:spPr>
          <a:xfrm>
            <a:off x="7817100" y="2052964"/>
            <a:ext cx="519899" cy="494700"/>
          </a:xfrm>
          <a:prstGeom prst="rect">
            <a:avLst/>
          </a:prstGeom>
          <a:noFill/>
          <a:ln>
            <a:noFill/>
          </a:ln>
        </p:spPr>
      </p:pic>
      <p:pic>
        <p:nvPicPr>
          <p:cNvPr id="1515" name="Google Shape;1515;p201"/>
          <p:cNvPicPr preferRelativeResize="0"/>
          <p:nvPr/>
        </p:nvPicPr>
        <p:blipFill>
          <a:blip r:embed="rId3">
            <a:alphaModFix/>
          </a:blip>
          <a:stretch>
            <a:fillRect/>
          </a:stretch>
        </p:blipFill>
        <p:spPr>
          <a:xfrm>
            <a:off x="6396650" y="1932993"/>
            <a:ext cx="758374" cy="758400"/>
          </a:xfrm>
          <a:prstGeom prst="rect">
            <a:avLst/>
          </a:prstGeom>
          <a:noFill/>
          <a:ln>
            <a:noFill/>
          </a:ln>
        </p:spPr>
      </p:pic>
      <p:pic>
        <p:nvPicPr>
          <p:cNvPr id="1516" name="Google Shape;1516;p201"/>
          <p:cNvPicPr preferRelativeResize="0"/>
          <p:nvPr/>
        </p:nvPicPr>
        <p:blipFill>
          <a:blip r:embed="rId4">
            <a:alphaModFix/>
          </a:blip>
          <a:stretch>
            <a:fillRect/>
          </a:stretch>
        </p:blipFill>
        <p:spPr>
          <a:xfrm>
            <a:off x="5186494" y="1882932"/>
            <a:ext cx="857393" cy="857400"/>
          </a:xfrm>
          <a:prstGeom prst="rect">
            <a:avLst/>
          </a:prstGeom>
          <a:noFill/>
          <a:ln>
            <a:noFill/>
          </a:ln>
        </p:spPr>
      </p:pic>
      <p:cxnSp>
        <p:nvCxnSpPr>
          <p:cNvPr id="1517" name="Google Shape;1517;p201"/>
          <p:cNvCxnSpPr>
            <a:stCxn id="1516" idx="3"/>
            <a:endCxn id="1515" idx="1"/>
          </p:cNvCxnSpPr>
          <p:nvPr/>
        </p:nvCxnSpPr>
        <p:spPr>
          <a:xfrm>
            <a:off x="6043887" y="2311632"/>
            <a:ext cx="352800" cy="600"/>
          </a:xfrm>
          <a:prstGeom prst="straightConnector1">
            <a:avLst/>
          </a:prstGeom>
          <a:noFill/>
          <a:ln cap="flat" cmpd="sng" w="28575">
            <a:solidFill>
              <a:srgbClr val="00B379"/>
            </a:solidFill>
            <a:prstDash val="solid"/>
            <a:round/>
            <a:headEnd len="med" w="med" type="none"/>
            <a:tailEnd len="med" w="med" type="triangle"/>
          </a:ln>
        </p:spPr>
      </p:cxnSp>
      <p:cxnSp>
        <p:nvCxnSpPr>
          <p:cNvPr id="1518" name="Google Shape;1518;p201"/>
          <p:cNvCxnSpPr>
            <a:endCxn id="1514" idx="1"/>
          </p:cNvCxnSpPr>
          <p:nvPr/>
        </p:nvCxnSpPr>
        <p:spPr>
          <a:xfrm flipH="1" rot="10800000">
            <a:off x="7186800" y="2300313"/>
            <a:ext cx="630300" cy="11400"/>
          </a:xfrm>
          <a:prstGeom prst="straightConnector1">
            <a:avLst/>
          </a:prstGeom>
          <a:noFill/>
          <a:ln cap="flat" cmpd="sng" w="28575">
            <a:solidFill>
              <a:srgbClr val="00B379"/>
            </a:solidFill>
            <a:prstDash val="solid"/>
            <a:round/>
            <a:headEnd len="med" w="med" type="none"/>
            <a:tailEnd len="med" w="med" type="triangle"/>
          </a:ln>
        </p:spPr>
      </p:cxnSp>
      <p:sp>
        <p:nvSpPr>
          <p:cNvPr id="1519" name="Google Shape;1519;p201"/>
          <p:cNvSpPr txBox="1"/>
          <p:nvPr/>
        </p:nvSpPr>
        <p:spPr>
          <a:xfrm>
            <a:off x="4674725" y="3163750"/>
            <a:ext cx="4369200" cy="1309500"/>
          </a:xfrm>
          <a:prstGeom prst="rect">
            <a:avLst/>
          </a:prstGeom>
          <a:noFill/>
          <a:ln>
            <a:noFill/>
          </a:ln>
        </p:spPr>
        <p:txBody>
          <a:bodyPr anchorCtr="0" anchor="t" bIns="91425" lIns="91425" spcFirstLastPara="1" rIns="91425" wrap="square" tIns="91425">
            <a:noAutofit/>
          </a:bodyPr>
          <a:lstStyle/>
          <a:p>
            <a:pPr indent="-336550" lvl="0" marL="457200" rtl="0" algn="l">
              <a:lnSpc>
                <a:spcPct val="115000"/>
              </a:lnSpc>
              <a:spcBef>
                <a:spcPts val="0"/>
              </a:spcBef>
              <a:spcAft>
                <a:spcPts val="0"/>
              </a:spcAft>
              <a:buClr>
                <a:schemeClr val="dk1"/>
              </a:buClr>
              <a:buSzPts val="1700"/>
              <a:buFont typeface="Barlow"/>
              <a:buChar char="●"/>
            </a:pPr>
            <a:r>
              <a:rPr lang="en" sz="1700">
                <a:solidFill>
                  <a:schemeClr val="dk1"/>
                </a:solidFill>
                <a:latin typeface="Barlow"/>
                <a:ea typeface="Barlow"/>
                <a:cs typeface="Barlow"/>
                <a:sym typeface="Barlow"/>
              </a:rPr>
              <a:t>Pipe data from cloud storage into your data lake with Delta Lake as it arrives</a:t>
            </a:r>
            <a:endParaRPr sz="1700">
              <a:solidFill>
                <a:schemeClr val="dk1"/>
              </a:solidFill>
              <a:latin typeface="Barlow"/>
              <a:ea typeface="Barlow"/>
              <a:cs typeface="Barlow"/>
              <a:sym typeface="Barlow"/>
            </a:endParaRPr>
          </a:p>
          <a:p>
            <a:pPr indent="-336550" lvl="0" marL="457200" rtl="0" algn="l">
              <a:lnSpc>
                <a:spcPct val="115000"/>
              </a:lnSpc>
              <a:spcBef>
                <a:spcPts val="0"/>
              </a:spcBef>
              <a:spcAft>
                <a:spcPts val="0"/>
              </a:spcAft>
              <a:buClr>
                <a:schemeClr val="dk1"/>
              </a:buClr>
              <a:buSzPts val="1700"/>
              <a:buFont typeface="Barlow"/>
              <a:buChar char="●"/>
            </a:pPr>
            <a:r>
              <a:rPr lang="en" sz="1700">
                <a:solidFill>
                  <a:schemeClr val="dk1"/>
                </a:solidFill>
                <a:latin typeface="Barlow"/>
                <a:ea typeface="Barlow"/>
                <a:cs typeface="Barlow"/>
                <a:sym typeface="Barlow"/>
              </a:rPr>
              <a:t>“Set and forget” model eliminates complex setup</a:t>
            </a:r>
            <a:endParaRPr sz="1700">
              <a:solidFill>
                <a:schemeClr val="dk1"/>
              </a:solidFill>
              <a:latin typeface="Barlow"/>
              <a:ea typeface="Barlow"/>
              <a:cs typeface="Barlow"/>
              <a:sym typeface="Barlow"/>
            </a:endParaRPr>
          </a:p>
          <a:p>
            <a:pPr indent="0" lvl="0" marL="0" rtl="0" algn="l">
              <a:lnSpc>
                <a:spcPct val="115000"/>
              </a:lnSpc>
              <a:spcBef>
                <a:spcPts val="0"/>
              </a:spcBef>
              <a:spcAft>
                <a:spcPts val="0"/>
              </a:spcAft>
              <a:buNone/>
            </a:pPr>
            <a:r>
              <a:t/>
            </a:r>
            <a:endParaRPr sz="1400">
              <a:solidFill>
                <a:schemeClr val="dk1"/>
              </a:solidFill>
              <a:latin typeface="Barlow"/>
              <a:ea typeface="Barlow"/>
              <a:cs typeface="Barlow"/>
              <a:sym typeface="Barlow"/>
            </a:endParaRPr>
          </a:p>
        </p:txBody>
      </p:sp>
      <p:sp>
        <p:nvSpPr>
          <p:cNvPr id="1520" name="Google Shape;1520;p201"/>
          <p:cNvSpPr txBox="1"/>
          <p:nvPr/>
        </p:nvSpPr>
        <p:spPr>
          <a:xfrm>
            <a:off x="7161350" y="1796639"/>
            <a:ext cx="629700" cy="35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000">
                <a:solidFill>
                  <a:srgbClr val="6AA84F"/>
                </a:solidFill>
                <a:latin typeface="Barlow"/>
                <a:ea typeface="Barlow"/>
                <a:cs typeface="Barlow"/>
                <a:sym typeface="Barlow"/>
              </a:rPr>
              <a:t>Auto Loader</a:t>
            </a:r>
            <a:endParaRPr b="1" sz="1000">
              <a:solidFill>
                <a:srgbClr val="6AA84F"/>
              </a:solidFill>
              <a:latin typeface="Barlow"/>
              <a:ea typeface="Barlow"/>
              <a:cs typeface="Barlow"/>
              <a:sym typeface="Barlow"/>
            </a:endParaRPr>
          </a:p>
        </p:txBody>
      </p:sp>
      <p:sp>
        <p:nvSpPr>
          <p:cNvPr id="1521" name="Google Shape;1521;p201"/>
          <p:cNvSpPr txBox="1"/>
          <p:nvPr/>
        </p:nvSpPr>
        <p:spPr>
          <a:xfrm>
            <a:off x="1979750" y="2556107"/>
            <a:ext cx="629700" cy="35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chemeClr val="dk1"/>
                </a:solidFill>
                <a:latin typeface="Barlow"/>
                <a:ea typeface="Barlow"/>
                <a:cs typeface="Barlow"/>
                <a:sym typeface="Barlow"/>
              </a:rPr>
              <a:t>Batch</a:t>
            </a:r>
            <a:endParaRPr b="1" sz="1100">
              <a:solidFill>
                <a:schemeClr val="dk1"/>
              </a:solidFill>
              <a:latin typeface="Barlow"/>
              <a:ea typeface="Barlow"/>
              <a:cs typeface="Barlow"/>
              <a:sym typeface="Barlow"/>
            </a:endParaRPr>
          </a:p>
        </p:txBody>
      </p:sp>
      <p:sp>
        <p:nvSpPr>
          <p:cNvPr id="1522" name="Google Shape;1522;p201"/>
          <p:cNvSpPr txBox="1"/>
          <p:nvPr/>
        </p:nvSpPr>
        <p:spPr>
          <a:xfrm>
            <a:off x="1979750" y="3205075"/>
            <a:ext cx="950400" cy="35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chemeClr val="dk1"/>
                </a:solidFill>
                <a:latin typeface="Barlow"/>
                <a:ea typeface="Barlow"/>
                <a:cs typeface="Barlow"/>
                <a:sym typeface="Barlow"/>
              </a:rPr>
              <a:t>Delayed schedule</a:t>
            </a:r>
            <a:endParaRPr b="1" sz="1100">
              <a:solidFill>
                <a:schemeClr val="dk1"/>
              </a:solidFill>
              <a:latin typeface="Barlow"/>
              <a:ea typeface="Barlow"/>
              <a:cs typeface="Barlow"/>
              <a:sym typeface="Barlow"/>
            </a:endParaRPr>
          </a:p>
        </p:txBody>
      </p:sp>
      <p:sp>
        <p:nvSpPr>
          <p:cNvPr id="1523" name="Google Shape;1523;p201"/>
          <p:cNvSpPr txBox="1"/>
          <p:nvPr/>
        </p:nvSpPr>
        <p:spPr>
          <a:xfrm rot="508">
            <a:off x="318242" y="4456833"/>
            <a:ext cx="4059300" cy="474300"/>
          </a:xfrm>
          <a:prstGeom prst="rect">
            <a:avLst/>
          </a:prstGeom>
          <a:solidFill>
            <a:srgbClr val="999999"/>
          </a:solidFill>
          <a:ln cap="flat" cmpd="sng" w="9525">
            <a:solidFill>
              <a:srgbClr val="99999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FFFFFF"/>
                </a:solidFill>
                <a:highlight>
                  <a:srgbClr val="999999"/>
                </a:highlight>
                <a:latin typeface="Barlow"/>
                <a:ea typeface="Barlow"/>
                <a:cs typeface="Barlow"/>
                <a:sym typeface="Barlow"/>
              </a:rPr>
              <a:t>Gets too complicated for multiple jobs</a:t>
            </a:r>
            <a:endParaRPr b="1" sz="1800">
              <a:solidFill>
                <a:srgbClr val="FFFFFF"/>
              </a:solidFill>
              <a:highlight>
                <a:srgbClr val="999999"/>
              </a:highlight>
              <a:latin typeface="Barlow"/>
              <a:ea typeface="Barlow"/>
              <a:cs typeface="Barlow"/>
              <a:sym typeface="Barlow"/>
            </a:endParaRPr>
          </a:p>
        </p:txBody>
      </p:sp>
      <p:sp>
        <p:nvSpPr>
          <p:cNvPr id="1524" name="Google Shape;1524;p201"/>
          <p:cNvSpPr txBox="1"/>
          <p:nvPr/>
        </p:nvSpPr>
        <p:spPr>
          <a:xfrm>
            <a:off x="7549354" y="4755889"/>
            <a:ext cx="1311600" cy="24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u="sng">
                <a:solidFill>
                  <a:schemeClr val="hlink"/>
                </a:solidFill>
                <a:latin typeface="Source Sans Pro"/>
                <a:ea typeface="Source Sans Pro"/>
                <a:cs typeface="Source Sans Pro"/>
                <a:sym typeface="Source Sans Pro"/>
                <a:hlinkClick r:id="rId8"/>
              </a:rPr>
              <a:t>Launch Blog Post</a:t>
            </a:r>
            <a:endParaRPr sz="1200">
              <a:latin typeface="Source Sans Pro"/>
              <a:ea typeface="Source Sans Pro"/>
              <a:cs typeface="Source Sans Pro"/>
              <a:sym typeface="Source Sans Pro"/>
            </a:endParaRPr>
          </a:p>
        </p:txBody>
      </p:sp>
      <p:pic>
        <p:nvPicPr>
          <p:cNvPr id="1525" name="Google Shape;1525;p201"/>
          <p:cNvPicPr preferRelativeResize="0"/>
          <p:nvPr/>
        </p:nvPicPr>
        <p:blipFill rotWithShape="1">
          <a:blip r:embed="rId9">
            <a:alphaModFix/>
          </a:blip>
          <a:srcRect b="0" l="0" r="0" t="0"/>
          <a:stretch/>
        </p:blipFill>
        <p:spPr>
          <a:xfrm>
            <a:off x="3706683" y="2347516"/>
            <a:ext cx="758375" cy="758375"/>
          </a:xfrm>
          <a:prstGeom prst="rect">
            <a:avLst/>
          </a:prstGeom>
          <a:noFill/>
          <a:ln>
            <a:noFill/>
          </a:ln>
        </p:spPr>
      </p:pic>
      <p:sp>
        <p:nvSpPr>
          <p:cNvPr id="1526" name="Google Shape;1526;p201"/>
          <p:cNvSpPr txBox="1"/>
          <p:nvPr/>
        </p:nvSpPr>
        <p:spPr>
          <a:xfrm>
            <a:off x="3693209" y="2632797"/>
            <a:ext cx="825900" cy="3693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 sz="800">
                <a:solidFill>
                  <a:schemeClr val="dk1"/>
                </a:solidFill>
                <a:latin typeface="Consolas"/>
                <a:ea typeface="Consolas"/>
                <a:cs typeface="Consolas"/>
                <a:sym typeface="Consolas"/>
              </a:rPr>
              <a:t>CSV,</a:t>
            </a:r>
            <a:endParaRPr b="1" sz="1300">
              <a:solidFill>
                <a:schemeClr val="dk1"/>
              </a:solidFill>
            </a:endParaRPr>
          </a:p>
          <a:p>
            <a:pPr indent="0" lvl="0" marL="0" marR="0" rtl="0" algn="ctr">
              <a:spcBef>
                <a:spcPts val="0"/>
              </a:spcBef>
              <a:spcAft>
                <a:spcPts val="0"/>
              </a:spcAft>
              <a:buNone/>
            </a:pPr>
            <a:r>
              <a:rPr b="1" lang="en" sz="800">
                <a:solidFill>
                  <a:schemeClr val="dk1"/>
                </a:solidFill>
                <a:latin typeface="Consolas"/>
                <a:ea typeface="Consolas"/>
                <a:cs typeface="Consolas"/>
                <a:sym typeface="Consolas"/>
              </a:rPr>
              <a:t>JSON, TXT…</a:t>
            </a:r>
            <a:endParaRPr b="1" sz="1300">
              <a:solidFill>
                <a:schemeClr val="dk1"/>
              </a:solidFill>
            </a:endParaRPr>
          </a:p>
        </p:txBody>
      </p:sp>
      <p:sp>
        <p:nvSpPr>
          <p:cNvPr id="1527" name="Google Shape;1527;p201"/>
          <p:cNvSpPr txBox="1"/>
          <p:nvPr/>
        </p:nvSpPr>
        <p:spPr>
          <a:xfrm>
            <a:off x="3612233" y="2927547"/>
            <a:ext cx="976500" cy="3078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 sz="1200">
                <a:solidFill>
                  <a:schemeClr val="dk1"/>
                </a:solidFill>
                <a:latin typeface="Source Sans Pro"/>
                <a:ea typeface="Source Sans Pro"/>
                <a:cs typeface="Source Sans Pro"/>
                <a:sym typeface="Source Sans Pro"/>
              </a:rPr>
              <a:t>Data Lake</a:t>
            </a:r>
            <a:endParaRPr sz="1200">
              <a:solidFill>
                <a:schemeClr val="dk1"/>
              </a:solidFill>
            </a:endParaRPr>
          </a:p>
        </p:txBody>
      </p:sp>
      <p:pic>
        <p:nvPicPr>
          <p:cNvPr id="1505" name="Google Shape;1505;p201"/>
          <p:cNvPicPr preferRelativeResize="0"/>
          <p:nvPr/>
        </p:nvPicPr>
        <p:blipFill rotWithShape="1">
          <a:blip r:embed="rId10">
            <a:alphaModFix/>
          </a:blip>
          <a:srcRect b="0" l="0" r="0" t="0"/>
          <a:stretch/>
        </p:blipFill>
        <p:spPr>
          <a:xfrm>
            <a:off x="2448278" y="2490207"/>
            <a:ext cx="946499" cy="491566"/>
          </a:xfrm>
          <a:prstGeom prst="rect">
            <a:avLst/>
          </a:prstGeom>
          <a:noFill/>
          <a:ln>
            <a:noFill/>
          </a:ln>
        </p:spPr>
      </p:pic>
      <p:cxnSp>
        <p:nvCxnSpPr>
          <p:cNvPr id="1528" name="Google Shape;1528;p201"/>
          <p:cNvCxnSpPr/>
          <p:nvPr/>
        </p:nvCxnSpPr>
        <p:spPr>
          <a:xfrm>
            <a:off x="4606525" y="974150"/>
            <a:ext cx="8100" cy="3910200"/>
          </a:xfrm>
          <a:prstGeom prst="straightConnector1">
            <a:avLst/>
          </a:prstGeom>
          <a:noFill/>
          <a:ln cap="flat" cmpd="sng" w="76200">
            <a:solidFill>
              <a:srgbClr val="F92672"/>
            </a:solidFill>
            <a:prstDash val="solid"/>
            <a:round/>
            <a:headEnd len="med" w="med" type="none"/>
            <a:tailEnd len="med" w="med" type="none"/>
          </a:ln>
        </p:spPr>
      </p:cxnSp>
      <p:sp>
        <p:nvSpPr>
          <p:cNvPr id="1529" name="Google Shape;1529;p20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4" name="Shape 1534"/>
        <p:cNvGrpSpPr/>
        <p:nvPr/>
      </p:nvGrpSpPr>
      <p:grpSpPr>
        <a:xfrm>
          <a:off x="0" y="0"/>
          <a:ext cx="0" cy="0"/>
          <a:chOff x="0" y="0"/>
          <a:chExt cx="0" cy="0"/>
        </a:xfrm>
      </p:grpSpPr>
      <p:sp>
        <p:nvSpPr>
          <p:cNvPr id="1535" name="Google Shape;1535;p202"/>
          <p:cNvSpPr txBox="1"/>
          <p:nvPr>
            <p:ph idx="1" type="body"/>
          </p:nvPr>
        </p:nvSpPr>
        <p:spPr>
          <a:xfrm>
            <a:off x="345725" y="1189427"/>
            <a:ext cx="8445000" cy="2795700"/>
          </a:xfrm>
          <a:prstGeom prst="rect">
            <a:avLst/>
          </a:prstGeom>
          <a:noFill/>
          <a:ln>
            <a:noFill/>
          </a:ln>
        </p:spPr>
        <p:txBody>
          <a:bodyPr anchorCtr="0" anchor="t" bIns="34275" lIns="0" spcFirstLastPara="1" rIns="0" wrap="square" tIns="34275">
            <a:noAutofit/>
          </a:bodyPr>
          <a:lstStyle/>
          <a:p>
            <a:pPr indent="0" lvl="0" marL="0" marR="101600" rtl="0" algn="l">
              <a:lnSpc>
                <a:spcPct val="8522"/>
              </a:lnSpc>
              <a:spcBef>
                <a:spcPts val="0"/>
              </a:spcBef>
              <a:spcAft>
                <a:spcPts val="0"/>
              </a:spcAft>
              <a:buNone/>
            </a:pPr>
            <a:r>
              <a:t/>
            </a:r>
            <a:endParaRPr sz="1100">
              <a:solidFill>
                <a:srgbClr val="000000"/>
              </a:solidFill>
              <a:highlight>
                <a:srgbClr val="F0F0F0"/>
              </a:highlight>
              <a:latin typeface="Arial"/>
              <a:ea typeface="Arial"/>
              <a:cs typeface="Arial"/>
              <a:sym typeface="Arial"/>
            </a:endParaRPr>
          </a:p>
          <a:p>
            <a:pPr indent="0" lvl="0" marL="0" rtl="0" algn="l">
              <a:spcBef>
                <a:spcPts val="0"/>
              </a:spcBef>
              <a:spcAft>
                <a:spcPts val="0"/>
              </a:spcAft>
              <a:buNone/>
            </a:pPr>
            <a:r>
              <a:rPr lang="en" sz="1600">
                <a:solidFill>
                  <a:srgbClr val="1EA3B5"/>
                </a:solidFill>
                <a:latin typeface="Fira Code"/>
                <a:ea typeface="Fira Code"/>
                <a:cs typeface="Fira Code"/>
                <a:sym typeface="Fira Code"/>
              </a:rPr>
              <a:t>val</a:t>
            </a:r>
            <a:r>
              <a:rPr lang="en" sz="1600">
                <a:solidFill>
                  <a:srgbClr val="000000"/>
                </a:solidFill>
                <a:latin typeface="Fira Code"/>
                <a:ea typeface="Fira Code"/>
                <a:cs typeface="Fira Code"/>
                <a:sym typeface="Fira Code"/>
              </a:rPr>
              <a:t> </a:t>
            </a:r>
            <a:r>
              <a:rPr lang="en" sz="1600">
                <a:solidFill>
                  <a:schemeClr val="dk1"/>
                </a:solidFill>
                <a:latin typeface="Fira Code"/>
                <a:ea typeface="Fira Code"/>
                <a:cs typeface="Fira Code"/>
                <a:sym typeface="Fira Code"/>
              </a:rPr>
              <a:t>df</a:t>
            </a:r>
            <a:r>
              <a:rPr lang="en" sz="1600">
                <a:solidFill>
                  <a:srgbClr val="000000"/>
                </a:solidFill>
                <a:latin typeface="Fira Code"/>
                <a:ea typeface="Fira Code"/>
                <a:cs typeface="Fira Code"/>
                <a:sym typeface="Fira Code"/>
              </a:rPr>
              <a:t> </a:t>
            </a:r>
            <a:r>
              <a:rPr lang="en" sz="1600">
                <a:solidFill>
                  <a:srgbClr val="1EA3B5"/>
                </a:solidFill>
                <a:latin typeface="Fira Code"/>
                <a:ea typeface="Fira Code"/>
                <a:cs typeface="Fira Code"/>
                <a:sym typeface="Fira Code"/>
              </a:rPr>
              <a:t>=</a:t>
            </a:r>
            <a:r>
              <a:rPr lang="en" sz="1600">
                <a:solidFill>
                  <a:srgbClr val="000000"/>
                </a:solidFill>
                <a:latin typeface="Fira Code"/>
                <a:ea typeface="Fira Code"/>
                <a:cs typeface="Fira Code"/>
                <a:sym typeface="Fira Code"/>
              </a:rPr>
              <a:t> </a:t>
            </a:r>
            <a:r>
              <a:rPr lang="en" sz="1600">
                <a:solidFill>
                  <a:schemeClr val="dk1"/>
                </a:solidFill>
                <a:latin typeface="Fira Code"/>
                <a:ea typeface="Fira Code"/>
                <a:cs typeface="Fira Code"/>
                <a:sym typeface="Fira Code"/>
              </a:rPr>
              <a:t>spark</a:t>
            </a:r>
            <a:r>
              <a:rPr lang="en" sz="1600">
                <a:solidFill>
                  <a:schemeClr val="accent2"/>
                </a:solidFill>
                <a:latin typeface="Fira Code"/>
                <a:ea typeface="Fira Code"/>
                <a:cs typeface="Fira Code"/>
                <a:sym typeface="Fira Code"/>
              </a:rPr>
              <a:t>.</a:t>
            </a:r>
            <a:r>
              <a:rPr lang="en" sz="1600">
                <a:solidFill>
                  <a:schemeClr val="dk1"/>
                </a:solidFill>
                <a:latin typeface="Fira Code"/>
                <a:ea typeface="Fira Code"/>
                <a:cs typeface="Fira Code"/>
                <a:sym typeface="Fira Code"/>
              </a:rPr>
              <a:t>readStream</a:t>
            </a:r>
            <a:r>
              <a:rPr lang="en" sz="1600">
                <a:solidFill>
                  <a:schemeClr val="accent2"/>
                </a:solidFill>
                <a:latin typeface="Fira Code"/>
                <a:ea typeface="Fira Code"/>
                <a:cs typeface="Fira Code"/>
                <a:sym typeface="Fira Code"/>
              </a:rPr>
              <a:t>.</a:t>
            </a:r>
            <a:r>
              <a:rPr lang="en" sz="1600">
                <a:solidFill>
                  <a:schemeClr val="dk1"/>
                </a:solidFill>
                <a:latin typeface="Fira Code"/>
                <a:ea typeface="Fira Code"/>
                <a:cs typeface="Fira Code"/>
                <a:sym typeface="Fira Code"/>
              </a:rPr>
              <a:t>format</a:t>
            </a:r>
            <a:r>
              <a:rPr lang="en" sz="1600">
                <a:solidFill>
                  <a:schemeClr val="accent2"/>
                </a:solidFill>
                <a:latin typeface="Fira Code"/>
                <a:ea typeface="Fira Code"/>
                <a:cs typeface="Fira Code"/>
                <a:sym typeface="Fira Code"/>
              </a:rPr>
              <a:t>(</a:t>
            </a:r>
            <a:r>
              <a:rPr lang="en" sz="1600">
                <a:solidFill>
                  <a:schemeClr val="accent4"/>
                </a:solidFill>
                <a:latin typeface="Fira Code"/>
                <a:ea typeface="Fira Code"/>
                <a:cs typeface="Fira Code"/>
                <a:sym typeface="Fira Code"/>
              </a:rPr>
              <a:t>"cloudFiles"</a:t>
            </a:r>
            <a:r>
              <a:rPr lang="en" sz="1600">
                <a:solidFill>
                  <a:schemeClr val="accent2"/>
                </a:solidFill>
                <a:latin typeface="Fira Code"/>
                <a:ea typeface="Fira Code"/>
                <a:cs typeface="Fira Code"/>
                <a:sym typeface="Fira Code"/>
              </a:rPr>
              <a:t>)</a:t>
            </a:r>
            <a:endParaRPr sz="1600">
              <a:solidFill>
                <a:schemeClr val="accent2"/>
              </a:solidFill>
              <a:latin typeface="Fira Code"/>
              <a:ea typeface="Fira Code"/>
              <a:cs typeface="Fira Code"/>
              <a:sym typeface="Fira Code"/>
            </a:endParaRPr>
          </a:p>
          <a:p>
            <a:pPr indent="0" lvl="0" marL="0" rtl="0" algn="l">
              <a:spcBef>
                <a:spcPts val="0"/>
              </a:spcBef>
              <a:spcAft>
                <a:spcPts val="0"/>
              </a:spcAft>
              <a:buNone/>
            </a:pPr>
            <a:r>
              <a:rPr lang="en" sz="1600">
                <a:solidFill>
                  <a:srgbClr val="000000"/>
                </a:solidFill>
                <a:latin typeface="Fira Code"/>
                <a:ea typeface="Fira Code"/>
                <a:cs typeface="Fira Code"/>
                <a:sym typeface="Fira Code"/>
              </a:rPr>
              <a:t>            </a:t>
            </a:r>
            <a:r>
              <a:rPr lang="en" sz="1600">
                <a:solidFill>
                  <a:schemeClr val="accent2"/>
                </a:solidFill>
                <a:latin typeface="Fira Code"/>
                <a:ea typeface="Fira Code"/>
                <a:cs typeface="Fira Code"/>
                <a:sym typeface="Fira Code"/>
              </a:rPr>
              <a:t>.</a:t>
            </a:r>
            <a:r>
              <a:rPr lang="en" sz="1600">
                <a:solidFill>
                  <a:schemeClr val="dk1"/>
                </a:solidFill>
                <a:latin typeface="Fira Code"/>
                <a:ea typeface="Fira Code"/>
                <a:cs typeface="Fira Code"/>
                <a:sym typeface="Fira Code"/>
              </a:rPr>
              <a:t>option</a:t>
            </a:r>
            <a:r>
              <a:rPr lang="en" sz="1600">
                <a:solidFill>
                  <a:schemeClr val="accent2"/>
                </a:solidFill>
                <a:latin typeface="Fira Code"/>
                <a:ea typeface="Fira Code"/>
                <a:cs typeface="Fira Code"/>
                <a:sym typeface="Fira Code"/>
              </a:rPr>
              <a:t>(“</a:t>
            </a:r>
            <a:r>
              <a:rPr lang="en" sz="1600">
                <a:solidFill>
                  <a:schemeClr val="dk1"/>
                </a:solidFill>
                <a:latin typeface="Fira Code"/>
                <a:ea typeface="Fira Code"/>
                <a:cs typeface="Fira Code"/>
                <a:sym typeface="Fira Code"/>
              </a:rPr>
              <a:t>cloudFiles</a:t>
            </a:r>
            <a:r>
              <a:rPr lang="en" sz="1600">
                <a:solidFill>
                  <a:srgbClr val="F92672"/>
                </a:solidFill>
                <a:latin typeface="Fira Code"/>
                <a:ea typeface="Fira Code"/>
                <a:cs typeface="Fira Code"/>
                <a:sym typeface="Fira Code"/>
              </a:rPr>
              <a:t>.</a:t>
            </a:r>
            <a:r>
              <a:rPr lang="en" sz="1600">
                <a:solidFill>
                  <a:schemeClr val="dk1"/>
                </a:solidFill>
                <a:latin typeface="Fira Code"/>
                <a:ea typeface="Fira Code"/>
                <a:cs typeface="Fira Code"/>
                <a:sym typeface="Fira Code"/>
              </a:rPr>
              <a:t>includeExistingFiles</a:t>
            </a:r>
            <a:r>
              <a:rPr lang="en" sz="1600">
                <a:solidFill>
                  <a:schemeClr val="accent2"/>
                </a:solidFill>
                <a:latin typeface="Fira Code"/>
                <a:ea typeface="Fira Code"/>
                <a:cs typeface="Fira Code"/>
                <a:sym typeface="Fira Code"/>
              </a:rPr>
              <a:t>”,</a:t>
            </a:r>
            <a:r>
              <a:rPr lang="en" sz="1600">
                <a:solidFill>
                  <a:srgbClr val="000000"/>
                </a:solidFill>
                <a:latin typeface="Fira Code"/>
                <a:ea typeface="Fira Code"/>
                <a:cs typeface="Fira Code"/>
                <a:sym typeface="Fira Code"/>
              </a:rPr>
              <a:t> </a:t>
            </a:r>
            <a:r>
              <a:rPr lang="en" sz="1600">
                <a:solidFill>
                  <a:srgbClr val="1EA3B5"/>
                </a:solidFill>
                <a:latin typeface="Fira Code"/>
                <a:ea typeface="Fira Code"/>
                <a:cs typeface="Fira Code"/>
                <a:sym typeface="Fira Code"/>
              </a:rPr>
              <a:t>false</a:t>
            </a:r>
            <a:r>
              <a:rPr lang="en" sz="1600">
                <a:solidFill>
                  <a:schemeClr val="accent2"/>
                </a:solidFill>
                <a:latin typeface="Fira Code"/>
                <a:ea typeface="Fira Code"/>
                <a:cs typeface="Fira Code"/>
                <a:sym typeface="Fira Code"/>
              </a:rPr>
              <a:t>)</a:t>
            </a:r>
            <a:endParaRPr sz="1600">
              <a:solidFill>
                <a:schemeClr val="accent2"/>
              </a:solidFill>
              <a:latin typeface="Fira Code"/>
              <a:ea typeface="Fira Code"/>
              <a:cs typeface="Fira Code"/>
              <a:sym typeface="Fira Code"/>
            </a:endParaRPr>
          </a:p>
          <a:p>
            <a:pPr indent="0" lvl="0" marL="0" rtl="0" algn="l">
              <a:spcBef>
                <a:spcPts val="0"/>
              </a:spcBef>
              <a:spcAft>
                <a:spcPts val="0"/>
              </a:spcAft>
              <a:buNone/>
            </a:pPr>
            <a:r>
              <a:rPr lang="en" sz="1600">
                <a:solidFill>
                  <a:srgbClr val="000000"/>
                </a:solidFill>
                <a:latin typeface="Fira Code"/>
                <a:ea typeface="Fira Code"/>
                <a:cs typeface="Fira Code"/>
                <a:sym typeface="Fira Code"/>
              </a:rPr>
              <a:t>            </a:t>
            </a:r>
            <a:r>
              <a:rPr lang="en" sz="1600">
                <a:solidFill>
                  <a:schemeClr val="accent2"/>
                </a:solidFill>
                <a:latin typeface="Fira Code"/>
                <a:ea typeface="Fira Code"/>
                <a:cs typeface="Fira Code"/>
                <a:sym typeface="Fira Code"/>
              </a:rPr>
              <a:t>.</a:t>
            </a:r>
            <a:r>
              <a:rPr lang="en" sz="1600">
                <a:solidFill>
                  <a:schemeClr val="dk1"/>
                </a:solidFill>
                <a:latin typeface="Fira Code"/>
                <a:ea typeface="Fira Code"/>
                <a:cs typeface="Fira Code"/>
                <a:sym typeface="Fira Code"/>
              </a:rPr>
              <a:t>option</a:t>
            </a:r>
            <a:r>
              <a:rPr lang="en" sz="1600">
                <a:solidFill>
                  <a:schemeClr val="accent2"/>
                </a:solidFill>
                <a:latin typeface="Fira Code"/>
                <a:ea typeface="Fira Code"/>
                <a:cs typeface="Fira Code"/>
                <a:sym typeface="Fira Code"/>
              </a:rPr>
              <a:t>(</a:t>
            </a:r>
            <a:r>
              <a:rPr lang="en" sz="1600">
                <a:solidFill>
                  <a:schemeClr val="accent4"/>
                </a:solidFill>
                <a:latin typeface="Fira Code"/>
                <a:ea typeface="Fira Code"/>
                <a:cs typeface="Fira Code"/>
                <a:sym typeface="Fira Code"/>
              </a:rPr>
              <a:t>"cloudFiles.format"</a:t>
            </a:r>
            <a:r>
              <a:rPr lang="en" sz="1600">
                <a:solidFill>
                  <a:schemeClr val="accent2"/>
                </a:solidFill>
                <a:latin typeface="Fira Code"/>
                <a:ea typeface="Fira Code"/>
                <a:cs typeface="Fira Code"/>
                <a:sym typeface="Fira Code"/>
              </a:rPr>
              <a:t>,</a:t>
            </a:r>
            <a:r>
              <a:rPr lang="en" sz="1600">
                <a:solidFill>
                  <a:srgbClr val="000000"/>
                </a:solidFill>
                <a:latin typeface="Fira Code"/>
                <a:ea typeface="Fira Code"/>
                <a:cs typeface="Fira Code"/>
                <a:sym typeface="Fira Code"/>
              </a:rPr>
              <a:t> </a:t>
            </a:r>
            <a:r>
              <a:rPr lang="en" sz="1600">
                <a:solidFill>
                  <a:schemeClr val="accent4"/>
                </a:solidFill>
                <a:latin typeface="Fira Code"/>
                <a:ea typeface="Fira Code"/>
                <a:cs typeface="Fira Code"/>
                <a:sym typeface="Fira Code"/>
              </a:rPr>
              <a:t>"json"</a:t>
            </a:r>
            <a:r>
              <a:rPr lang="en" sz="1600">
                <a:solidFill>
                  <a:schemeClr val="accent2"/>
                </a:solidFill>
                <a:latin typeface="Fira Code"/>
                <a:ea typeface="Fira Code"/>
                <a:cs typeface="Fira Code"/>
                <a:sym typeface="Fira Code"/>
              </a:rPr>
              <a:t>)</a:t>
            </a:r>
            <a:endParaRPr sz="1600">
              <a:solidFill>
                <a:schemeClr val="accent2"/>
              </a:solidFill>
              <a:latin typeface="Fira Code"/>
              <a:ea typeface="Fira Code"/>
              <a:cs typeface="Fira Code"/>
              <a:sym typeface="Fira Code"/>
            </a:endParaRPr>
          </a:p>
          <a:p>
            <a:pPr indent="0" lvl="0" marL="0" rtl="0" algn="l">
              <a:spcBef>
                <a:spcPts val="0"/>
              </a:spcBef>
              <a:spcAft>
                <a:spcPts val="0"/>
              </a:spcAft>
              <a:buNone/>
            </a:pPr>
            <a:r>
              <a:rPr lang="en" sz="1600">
                <a:solidFill>
                  <a:srgbClr val="000000"/>
                </a:solidFill>
                <a:latin typeface="Fira Code"/>
                <a:ea typeface="Fira Code"/>
                <a:cs typeface="Fira Code"/>
                <a:sym typeface="Fira Code"/>
              </a:rPr>
              <a:t>            </a:t>
            </a:r>
            <a:r>
              <a:rPr lang="en" sz="1600">
                <a:solidFill>
                  <a:schemeClr val="accent2"/>
                </a:solidFill>
                <a:latin typeface="Fira Code"/>
                <a:ea typeface="Fira Code"/>
                <a:cs typeface="Fira Code"/>
                <a:sym typeface="Fira Code"/>
              </a:rPr>
              <a:t>.</a:t>
            </a:r>
            <a:r>
              <a:rPr lang="en" sz="1600">
                <a:solidFill>
                  <a:schemeClr val="dk1"/>
                </a:solidFill>
                <a:latin typeface="Fira Code"/>
                <a:ea typeface="Fira Code"/>
                <a:cs typeface="Fira Code"/>
                <a:sym typeface="Fira Code"/>
              </a:rPr>
              <a:t>schema</a:t>
            </a:r>
            <a:r>
              <a:rPr lang="en" sz="1600">
                <a:solidFill>
                  <a:schemeClr val="accent2"/>
                </a:solidFill>
                <a:latin typeface="Fira Code"/>
                <a:ea typeface="Fira Code"/>
                <a:cs typeface="Fira Code"/>
                <a:sym typeface="Fira Code"/>
              </a:rPr>
              <a:t>(...)</a:t>
            </a:r>
            <a:endParaRPr sz="1600">
              <a:solidFill>
                <a:schemeClr val="accent2"/>
              </a:solidFill>
              <a:latin typeface="Fira Code"/>
              <a:ea typeface="Fira Code"/>
              <a:cs typeface="Fira Code"/>
              <a:sym typeface="Fira Code"/>
            </a:endParaRPr>
          </a:p>
          <a:p>
            <a:pPr indent="0" lvl="0" marL="0" rtl="0" algn="l">
              <a:spcBef>
                <a:spcPts val="0"/>
              </a:spcBef>
              <a:spcAft>
                <a:spcPts val="0"/>
              </a:spcAft>
              <a:buNone/>
            </a:pPr>
            <a:r>
              <a:rPr lang="en" sz="1600">
                <a:solidFill>
                  <a:srgbClr val="000000"/>
                </a:solidFill>
                <a:latin typeface="Fira Code"/>
                <a:ea typeface="Fira Code"/>
                <a:cs typeface="Fira Code"/>
                <a:sym typeface="Fira Code"/>
              </a:rPr>
              <a:t>            </a:t>
            </a:r>
            <a:r>
              <a:rPr lang="en" sz="1600">
                <a:solidFill>
                  <a:schemeClr val="accent2"/>
                </a:solidFill>
                <a:latin typeface="Fira Code"/>
                <a:ea typeface="Fira Code"/>
                <a:cs typeface="Fira Code"/>
                <a:sym typeface="Fira Code"/>
              </a:rPr>
              <a:t>.</a:t>
            </a:r>
            <a:r>
              <a:rPr lang="en" sz="1600">
                <a:solidFill>
                  <a:schemeClr val="dk1"/>
                </a:solidFill>
                <a:latin typeface="Fira Code"/>
                <a:ea typeface="Fira Code"/>
                <a:cs typeface="Fira Code"/>
                <a:sym typeface="Fira Code"/>
              </a:rPr>
              <a:t>load</a:t>
            </a:r>
            <a:r>
              <a:rPr lang="en" sz="1600">
                <a:solidFill>
                  <a:schemeClr val="accent2"/>
                </a:solidFill>
                <a:latin typeface="Fira Code"/>
                <a:ea typeface="Fira Code"/>
                <a:cs typeface="Fira Code"/>
                <a:sym typeface="Fira Code"/>
              </a:rPr>
              <a:t>(</a:t>
            </a:r>
            <a:r>
              <a:rPr lang="en" sz="1600">
                <a:solidFill>
                  <a:schemeClr val="accent4"/>
                </a:solidFill>
                <a:latin typeface="Fira Code"/>
                <a:ea typeface="Fira Code"/>
                <a:cs typeface="Fira Code"/>
                <a:sym typeface="Fira Code"/>
              </a:rPr>
              <a:t>"/input/path"</a:t>
            </a:r>
            <a:r>
              <a:rPr lang="en" sz="1600">
                <a:solidFill>
                  <a:schemeClr val="accent2"/>
                </a:solidFill>
                <a:latin typeface="Fira Code"/>
                <a:ea typeface="Fira Code"/>
                <a:cs typeface="Fira Code"/>
                <a:sym typeface="Fira Code"/>
              </a:rPr>
              <a:t>)</a:t>
            </a:r>
            <a:endParaRPr sz="1600">
              <a:solidFill>
                <a:schemeClr val="accent2"/>
              </a:solidFill>
              <a:latin typeface="Fira Code"/>
              <a:ea typeface="Fira Code"/>
              <a:cs typeface="Fira Code"/>
              <a:sym typeface="Fira Code"/>
            </a:endParaRPr>
          </a:p>
          <a:p>
            <a:pPr indent="0" lvl="0" marL="0" rtl="0" algn="l">
              <a:spcBef>
                <a:spcPts val="0"/>
              </a:spcBef>
              <a:spcAft>
                <a:spcPts val="0"/>
              </a:spcAft>
              <a:buNone/>
            </a:pPr>
            <a:r>
              <a:t/>
            </a:r>
            <a:endParaRPr sz="1600">
              <a:solidFill>
                <a:srgbClr val="000000"/>
              </a:solidFill>
              <a:latin typeface="Fira Mono Medium"/>
              <a:ea typeface="Fira Mono Medium"/>
              <a:cs typeface="Fira Mono Medium"/>
              <a:sym typeface="Fira Mono Medium"/>
            </a:endParaRPr>
          </a:p>
          <a:p>
            <a:pPr indent="0" lvl="0" marL="0" rtl="0" algn="l">
              <a:spcBef>
                <a:spcPts val="0"/>
              </a:spcBef>
              <a:spcAft>
                <a:spcPts val="0"/>
              </a:spcAft>
              <a:buNone/>
            </a:pPr>
            <a:r>
              <a:t/>
            </a:r>
            <a:endParaRPr sz="1600">
              <a:solidFill>
                <a:srgbClr val="000000"/>
              </a:solidFill>
              <a:latin typeface="Fira Mono Medium"/>
              <a:ea typeface="Fira Mono Medium"/>
              <a:cs typeface="Fira Mono Medium"/>
              <a:sym typeface="Fira Mono Medium"/>
            </a:endParaRPr>
          </a:p>
          <a:p>
            <a:pPr indent="0" lvl="0" marL="0" rtl="0" algn="l">
              <a:spcBef>
                <a:spcPts val="0"/>
              </a:spcBef>
              <a:spcAft>
                <a:spcPts val="0"/>
              </a:spcAft>
              <a:buNone/>
            </a:pPr>
            <a:r>
              <a:rPr lang="en" sz="1600">
                <a:solidFill>
                  <a:srgbClr val="000000"/>
                </a:solidFill>
                <a:latin typeface="Fira Code"/>
                <a:ea typeface="Fira Code"/>
                <a:cs typeface="Fira Code"/>
                <a:sym typeface="Fira Code"/>
              </a:rPr>
              <a:t>df</a:t>
            </a:r>
            <a:r>
              <a:rPr lang="en" sz="1600">
                <a:solidFill>
                  <a:schemeClr val="accent2"/>
                </a:solidFill>
                <a:latin typeface="Fira Code"/>
                <a:ea typeface="Fira Code"/>
                <a:cs typeface="Fira Code"/>
                <a:sym typeface="Fira Code"/>
              </a:rPr>
              <a:t>.</a:t>
            </a:r>
            <a:r>
              <a:rPr lang="en" sz="1600">
                <a:solidFill>
                  <a:schemeClr val="dk1"/>
                </a:solidFill>
                <a:latin typeface="Fira Code"/>
                <a:ea typeface="Fira Code"/>
                <a:cs typeface="Fira Code"/>
                <a:sym typeface="Fira Code"/>
              </a:rPr>
              <a:t>writeStream</a:t>
            </a:r>
            <a:endParaRPr sz="1600">
              <a:solidFill>
                <a:schemeClr val="dk1"/>
              </a:solidFill>
              <a:latin typeface="Fira Code"/>
              <a:ea typeface="Fira Code"/>
              <a:cs typeface="Fira Code"/>
              <a:sym typeface="Fira Code"/>
            </a:endParaRPr>
          </a:p>
          <a:p>
            <a:pPr indent="0" lvl="0" marL="0" rtl="0" algn="l">
              <a:spcBef>
                <a:spcPts val="0"/>
              </a:spcBef>
              <a:spcAft>
                <a:spcPts val="0"/>
              </a:spcAft>
              <a:buNone/>
            </a:pPr>
            <a:r>
              <a:rPr lang="en" sz="1600">
                <a:solidFill>
                  <a:srgbClr val="000000"/>
                </a:solidFill>
                <a:latin typeface="Fira Code"/>
                <a:ea typeface="Fira Code"/>
                <a:cs typeface="Fira Code"/>
                <a:sym typeface="Fira Code"/>
              </a:rPr>
              <a:t>  </a:t>
            </a:r>
            <a:r>
              <a:rPr lang="en" sz="1600">
                <a:solidFill>
                  <a:schemeClr val="accent2"/>
                </a:solidFill>
                <a:latin typeface="Fira Code"/>
                <a:ea typeface="Fira Code"/>
                <a:cs typeface="Fira Code"/>
                <a:sym typeface="Fira Code"/>
              </a:rPr>
              <a:t>.</a:t>
            </a:r>
            <a:r>
              <a:rPr lang="en" sz="1600">
                <a:solidFill>
                  <a:schemeClr val="dk1"/>
                </a:solidFill>
                <a:latin typeface="Fira Code"/>
                <a:ea typeface="Fira Code"/>
                <a:cs typeface="Fira Code"/>
                <a:sym typeface="Fira Code"/>
              </a:rPr>
              <a:t>format</a:t>
            </a:r>
            <a:r>
              <a:rPr lang="en" sz="1600">
                <a:solidFill>
                  <a:schemeClr val="accent2"/>
                </a:solidFill>
                <a:latin typeface="Fira Code"/>
                <a:ea typeface="Fira Code"/>
                <a:cs typeface="Fira Code"/>
                <a:sym typeface="Fira Code"/>
              </a:rPr>
              <a:t>(</a:t>
            </a:r>
            <a:r>
              <a:rPr lang="en" sz="1600">
                <a:solidFill>
                  <a:schemeClr val="accent4"/>
                </a:solidFill>
                <a:latin typeface="Fira Code"/>
                <a:ea typeface="Fira Code"/>
                <a:cs typeface="Fira Code"/>
                <a:sym typeface="Fira Code"/>
              </a:rPr>
              <a:t>"delta"</a:t>
            </a:r>
            <a:r>
              <a:rPr lang="en" sz="1600">
                <a:solidFill>
                  <a:schemeClr val="accent2"/>
                </a:solidFill>
                <a:latin typeface="Fira Code"/>
                <a:ea typeface="Fira Code"/>
                <a:cs typeface="Fira Code"/>
                <a:sym typeface="Fira Code"/>
              </a:rPr>
              <a:t>)</a:t>
            </a:r>
            <a:endParaRPr sz="1600">
              <a:solidFill>
                <a:schemeClr val="accent2"/>
              </a:solidFill>
              <a:latin typeface="Fira Code"/>
              <a:ea typeface="Fira Code"/>
              <a:cs typeface="Fira Code"/>
              <a:sym typeface="Fira Code"/>
            </a:endParaRPr>
          </a:p>
          <a:p>
            <a:pPr indent="0" lvl="0" marL="0" rtl="0" algn="l">
              <a:spcBef>
                <a:spcPts val="0"/>
              </a:spcBef>
              <a:spcAft>
                <a:spcPts val="0"/>
              </a:spcAft>
              <a:buNone/>
            </a:pPr>
            <a:r>
              <a:rPr lang="en" sz="1600">
                <a:solidFill>
                  <a:srgbClr val="000000"/>
                </a:solidFill>
                <a:latin typeface="Fira Code"/>
                <a:ea typeface="Fira Code"/>
                <a:cs typeface="Fira Code"/>
                <a:sym typeface="Fira Code"/>
              </a:rPr>
              <a:t>  </a:t>
            </a:r>
            <a:r>
              <a:rPr lang="en" sz="1600">
                <a:solidFill>
                  <a:schemeClr val="accent2"/>
                </a:solidFill>
                <a:latin typeface="Fira Code"/>
                <a:ea typeface="Fira Code"/>
                <a:cs typeface="Fira Code"/>
                <a:sym typeface="Fira Code"/>
              </a:rPr>
              <a:t>.</a:t>
            </a:r>
            <a:r>
              <a:rPr lang="en" sz="1600">
                <a:solidFill>
                  <a:schemeClr val="dk1"/>
                </a:solidFill>
                <a:latin typeface="Fira Code"/>
                <a:ea typeface="Fira Code"/>
                <a:cs typeface="Fira Code"/>
                <a:sym typeface="Fira Code"/>
              </a:rPr>
              <a:t>option</a:t>
            </a:r>
            <a:r>
              <a:rPr lang="en" sz="1600">
                <a:solidFill>
                  <a:schemeClr val="accent2"/>
                </a:solidFill>
                <a:latin typeface="Fira Code"/>
                <a:ea typeface="Fira Code"/>
                <a:cs typeface="Fira Code"/>
                <a:sym typeface="Fira Code"/>
              </a:rPr>
              <a:t>(</a:t>
            </a:r>
            <a:r>
              <a:rPr lang="en" sz="1600">
                <a:solidFill>
                  <a:schemeClr val="accent4"/>
                </a:solidFill>
                <a:latin typeface="Fira Code"/>
                <a:ea typeface="Fira Code"/>
                <a:cs typeface="Fira Code"/>
                <a:sym typeface="Fira Code"/>
              </a:rPr>
              <a:t>"checkpointLocation"</a:t>
            </a:r>
            <a:r>
              <a:rPr lang="en" sz="1600">
                <a:solidFill>
                  <a:schemeClr val="accent2"/>
                </a:solidFill>
                <a:latin typeface="Fira Code"/>
                <a:ea typeface="Fira Code"/>
                <a:cs typeface="Fira Code"/>
                <a:sym typeface="Fira Code"/>
              </a:rPr>
              <a:t>,</a:t>
            </a:r>
            <a:r>
              <a:rPr lang="en" sz="1600">
                <a:solidFill>
                  <a:srgbClr val="000000"/>
                </a:solidFill>
                <a:latin typeface="Fira Code"/>
                <a:ea typeface="Fira Code"/>
                <a:cs typeface="Fira Code"/>
                <a:sym typeface="Fira Code"/>
              </a:rPr>
              <a:t> </a:t>
            </a:r>
            <a:r>
              <a:rPr lang="en" sz="1600">
                <a:solidFill>
                  <a:schemeClr val="accent4"/>
                </a:solidFill>
                <a:latin typeface="Fira Code"/>
                <a:ea typeface="Fira Code"/>
                <a:cs typeface="Fira Code"/>
                <a:sym typeface="Fira Code"/>
              </a:rPr>
              <a:t>"/checkpoint/path"</a:t>
            </a:r>
            <a:r>
              <a:rPr lang="en" sz="1600">
                <a:solidFill>
                  <a:schemeClr val="accent2"/>
                </a:solidFill>
                <a:latin typeface="Fira Code"/>
                <a:ea typeface="Fira Code"/>
                <a:cs typeface="Fira Code"/>
                <a:sym typeface="Fira Code"/>
              </a:rPr>
              <a:t>)</a:t>
            </a:r>
            <a:endParaRPr sz="1600">
              <a:solidFill>
                <a:schemeClr val="accent2"/>
              </a:solidFill>
              <a:latin typeface="Fira Code"/>
              <a:ea typeface="Fira Code"/>
              <a:cs typeface="Fira Code"/>
              <a:sym typeface="Fira Code"/>
            </a:endParaRPr>
          </a:p>
          <a:p>
            <a:pPr indent="0" lvl="0" marL="0" rtl="0" algn="l">
              <a:spcBef>
                <a:spcPts val="0"/>
              </a:spcBef>
              <a:spcAft>
                <a:spcPts val="0"/>
              </a:spcAft>
              <a:buNone/>
            </a:pPr>
            <a:r>
              <a:rPr lang="en" sz="1600">
                <a:solidFill>
                  <a:srgbClr val="000000"/>
                </a:solidFill>
                <a:latin typeface="Fira Code"/>
                <a:ea typeface="Fira Code"/>
                <a:cs typeface="Fira Code"/>
                <a:sym typeface="Fira Code"/>
              </a:rPr>
              <a:t>  </a:t>
            </a:r>
            <a:r>
              <a:rPr lang="en" sz="1600">
                <a:solidFill>
                  <a:schemeClr val="accent2"/>
                </a:solidFill>
                <a:latin typeface="Fira Code"/>
                <a:ea typeface="Fira Code"/>
                <a:cs typeface="Fira Code"/>
                <a:sym typeface="Fira Code"/>
              </a:rPr>
              <a:t>.</a:t>
            </a:r>
            <a:r>
              <a:rPr lang="en" sz="1600">
                <a:solidFill>
                  <a:schemeClr val="dk1"/>
                </a:solidFill>
                <a:latin typeface="Fira Code"/>
                <a:ea typeface="Fira Code"/>
                <a:cs typeface="Fira Code"/>
                <a:sym typeface="Fira Code"/>
              </a:rPr>
              <a:t>start</a:t>
            </a:r>
            <a:r>
              <a:rPr lang="en" sz="1600">
                <a:solidFill>
                  <a:schemeClr val="accent2"/>
                </a:solidFill>
                <a:latin typeface="Fira Code"/>
                <a:ea typeface="Fira Code"/>
                <a:cs typeface="Fira Code"/>
                <a:sym typeface="Fira Code"/>
              </a:rPr>
              <a:t>(</a:t>
            </a:r>
            <a:r>
              <a:rPr lang="en" sz="1600">
                <a:solidFill>
                  <a:schemeClr val="accent4"/>
                </a:solidFill>
                <a:latin typeface="Fira Code"/>
                <a:ea typeface="Fira Code"/>
                <a:cs typeface="Fira Code"/>
                <a:sym typeface="Fira Code"/>
              </a:rPr>
              <a:t>"/out/path"</a:t>
            </a:r>
            <a:r>
              <a:rPr lang="en" sz="1600">
                <a:solidFill>
                  <a:schemeClr val="accent2"/>
                </a:solidFill>
                <a:latin typeface="Fira Code"/>
                <a:ea typeface="Fira Code"/>
                <a:cs typeface="Fira Code"/>
                <a:sym typeface="Fira Code"/>
              </a:rPr>
              <a:t>)</a:t>
            </a:r>
            <a:endParaRPr b="1" sz="2500">
              <a:solidFill>
                <a:schemeClr val="accent2"/>
              </a:solidFill>
              <a:latin typeface="Fira Code"/>
              <a:ea typeface="Fira Code"/>
              <a:cs typeface="Fira Code"/>
              <a:sym typeface="Fira Code"/>
            </a:endParaRPr>
          </a:p>
        </p:txBody>
      </p:sp>
      <p:sp>
        <p:nvSpPr>
          <p:cNvPr id="1536" name="Google Shape;1536;p202"/>
          <p:cNvSpPr txBox="1"/>
          <p:nvPr>
            <p:ph type="title"/>
          </p:nvPr>
        </p:nvSpPr>
        <p:spPr>
          <a:xfrm>
            <a:off x="345734" y="273844"/>
            <a:ext cx="8445000" cy="744000"/>
          </a:xfrm>
          <a:prstGeom prst="rect">
            <a:avLst/>
          </a:prstGeom>
        </p:spPr>
        <p:txBody>
          <a:bodyPr anchorCtr="0" anchor="ctr" bIns="34275" lIns="0" spcFirstLastPara="1" rIns="0" wrap="square" tIns="34275">
            <a:noAutofit/>
          </a:bodyPr>
          <a:lstStyle/>
          <a:p>
            <a:pPr indent="0" lvl="0" marL="0" rtl="0" algn="l">
              <a:spcBef>
                <a:spcPts val="0"/>
              </a:spcBef>
              <a:spcAft>
                <a:spcPts val="0"/>
              </a:spcAft>
              <a:buNone/>
            </a:pPr>
            <a:r>
              <a:rPr lang="en"/>
              <a:t>Auto Loader</a:t>
            </a:r>
            <a:r>
              <a:rPr lang="en"/>
              <a:t> - How it works</a:t>
            </a:r>
            <a:endParaRPr/>
          </a:p>
        </p:txBody>
      </p:sp>
      <p:sp>
        <p:nvSpPr>
          <p:cNvPr id="1537" name="Google Shape;1537;p202"/>
          <p:cNvSpPr txBox="1"/>
          <p:nvPr/>
        </p:nvSpPr>
        <p:spPr>
          <a:xfrm>
            <a:off x="2545775" y="4374725"/>
            <a:ext cx="65184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200" u="sng">
                <a:solidFill>
                  <a:schemeClr val="hlink"/>
                </a:solidFill>
                <a:latin typeface="Barlow"/>
                <a:ea typeface="Barlow"/>
                <a:cs typeface="Barlow"/>
                <a:sym typeface="Barlow"/>
                <a:hlinkClick r:id="rId3"/>
              </a:rPr>
              <a:t>https://docs.microsoft.com/en-us/azure/databricks/spark/latest/structured-streaming/auto-loader</a:t>
            </a:r>
            <a:r>
              <a:rPr lang="en" sz="1200">
                <a:latin typeface="Barlow"/>
                <a:ea typeface="Barlow"/>
                <a:cs typeface="Barlow"/>
                <a:sym typeface="Barlow"/>
              </a:rPr>
              <a:t> </a:t>
            </a:r>
            <a:endParaRPr sz="1200">
              <a:latin typeface="Barlow"/>
              <a:ea typeface="Barlow"/>
              <a:cs typeface="Barlow"/>
              <a:sym typeface="Barlow"/>
            </a:endParaRPr>
          </a:p>
        </p:txBody>
      </p:sp>
      <p:sp>
        <p:nvSpPr>
          <p:cNvPr id="1538" name="Google Shape;1538;p20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3" name="Shape 1543"/>
        <p:cNvGrpSpPr/>
        <p:nvPr/>
      </p:nvGrpSpPr>
      <p:grpSpPr>
        <a:xfrm>
          <a:off x="0" y="0"/>
          <a:ext cx="0" cy="0"/>
          <a:chOff x="0" y="0"/>
          <a:chExt cx="0" cy="0"/>
        </a:xfrm>
      </p:grpSpPr>
      <p:sp>
        <p:nvSpPr>
          <p:cNvPr id="1544" name="Google Shape;1544;p203"/>
          <p:cNvSpPr txBox="1"/>
          <p:nvPr>
            <p:ph type="title"/>
          </p:nvPr>
        </p:nvSpPr>
        <p:spPr>
          <a:xfrm>
            <a:off x="345734" y="273844"/>
            <a:ext cx="8445000" cy="744000"/>
          </a:xfrm>
          <a:prstGeom prst="rect">
            <a:avLst/>
          </a:prstGeom>
        </p:spPr>
        <p:txBody>
          <a:bodyPr anchorCtr="0" anchor="ctr" bIns="34275" lIns="0" spcFirstLastPara="1" rIns="0" wrap="square" tIns="34275">
            <a:noAutofit/>
          </a:bodyPr>
          <a:lstStyle/>
          <a:p>
            <a:pPr indent="0" lvl="0" marL="0" rtl="0" algn="l">
              <a:spcBef>
                <a:spcPts val="0"/>
              </a:spcBef>
              <a:spcAft>
                <a:spcPts val="0"/>
              </a:spcAft>
              <a:buNone/>
            </a:pPr>
            <a:r>
              <a:rPr lang="en"/>
              <a:t>Auto Loader</a:t>
            </a:r>
            <a:endParaRPr sz="3600"/>
          </a:p>
        </p:txBody>
      </p:sp>
      <p:sp>
        <p:nvSpPr>
          <p:cNvPr id="1545" name="Google Shape;1545;p203"/>
          <p:cNvSpPr txBox="1"/>
          <p:nvPr>
            <p:ph idx="1" type="body"/>
          </p:nvPr>
        </p:nvSpPr>
        <p:spPr>
          <a:xfrm>
            <a:off x="345734" y="1189435"/>
            <a:ext cx="8445000" cy="3443100"/>
          </a:xfrm>
          <a:prstGeom prst="rect">
            <a:avLst/>
          </a:prstGeom>
          <a:noFill/>
          <a:ln>
            <a:noFill/>
          </a:ln>
        </p:spPr>
        <p:txBody>
          <a:bodyPr anchorCtr="0" anchor="t" bIns="45700" lIns="91425" spcFirstLastPara="1" rIns="91425" wrap="square" tIns="45700">
            <a:noAutofit/>
          </a:bodyPr>
          <a:lstStyle/>
          <a:p>
            <a:pPr indent="-368300" lvl="0" marL="457200" rtl="0" algn="l">
              <a:lnSpc>
                <a:spcPct val="100000"/>
              </a:lnSpc>
              <a:spcBef>
                <a:spcPts val="0"/>
              </a:spcBef>
              <a:spcAft>
                <a:spcPts val="0"/>
              </a:spcAft>
              <a:buSzPts val="2200"/>
              <a:buChar char="▪"/>
            </a:pPr>
            <a:r>
              <a:rPr b="1" lang="en" sz="1900">
                <a:solidFill>
                  <a:schemeClr val="dk1"/>
                </a:solidFill>
              </a:rPr>
              <a:t>No Custom State Management</a:t>
            </a:r>
            <a:r>
              <a:rPr b="1" lang="en" sz="1900">
                <a:solidFill>
                  <a:schemeClr val="dk1"/>
                </a:solidFill>
              </a:rPr>
              <a:t>:</a:t>
            </a:r>
            <a:r>
              <a:rPr lang="en" sz="1900">
                <a:solidFill>
                  <a:schemeClr val="dk1"/>
                </a:solidFill>
              </a:rPr>
              <a:t> </a:t>
            </a:r>
            <a:r>
              <a:rPr lang="en" sz="1900">
                <a:solidFill>
                  <a:schemeClr val="dk1"/>
                </a:solidFill>
              </a:rPr>
              <a:t>Incrementally process new files as they land on cloud object storage. No need to manage any state information on what files arrived</a:t>
            </a:r>
            <a:r>
              <a:rPr lang="en" sz="1900">
                <a:solidFill>
                  <a:schemeClr val="dk1"/>
                </a:solidFill>
              </a:rPr>
              <a:t>.</a:t>
            </a:r>
            <a:endParaRPr sz="1900">
              <a:solidFill>
                <a:schemeClr val="dk1"/>
              </a:solidFill>
            </a:endParaRPr>
          </a:p>
          <a:p>
            <a:pPr indent="-368300" lvl="0" marL="457200" rtl="0" algn="l">
              <a:lnSpc>
                <a:spcPct val="100000"/>
              </a:lnSpc>
              <a:spcBef>
                <a:spcPts val="0"/>
              </a:spcBef>
              <a:spcAft>
                <a:spcPts val="0"/>
              </a:spcAft>
              <a:buSzPts val="2200"/>
              <a:buChar char="▪"/>
            </a:pPr>
            <a:r>
              <a:rPr b="1" lang="en" sz="1900">
                <a:solidFill>
                  <a:schemeClr val="dk1"/>
                </a:solidFill>
              </a:rPr>
              <a:t>Scalable:</a:t>
            </a:r>
            <a:r>
              <a:rPr lang="en" sz="1900">
                <a:solidFill>
                  <a:schemeClr val="dk1"/>
                </a:solidFill>
              </a:rPr>
              <a:t> Efficiently track the new files arriving by leveraging AQS/SQS-SNS without having to list all the files in a directory. Scalable to handle millions of files in a directory</a:t>
            </a:r>
            <a:endParaRPr sz="1900">
              <a:solidFill>
                <a:schemeClr val="dk1"/>
              </a:solidFill>
            </a:endParaRPr>
          </a:p>
          <a:p>
            <a:pPr indent="-368300" lvl="0" marL="457200" rtl="0" algn="l">
              <a:lnSpc>
                <a:spcPct val="100000"/>
              </a:lnSpc>
              <a:spcBef>
                <a:spcPts val="0"/>
              </a:spcBef>
              <a:spcAft>
                <a:spcPts val="0"/>
              </a:spcAft>
              <a:buSzPts val="2200"/>
              <a:buChar char="▪"/>
            </a:pPr>
            <a:r>
              <a:rPr b="1" lang="en" sz="1900">
                <a:solidFill>
                  <a:schemeClr val="dk1"/>
                </a:solidFill>
              </a:rPr>
              <a:t>Easy to use:</a:t>
            </a:r>
            <a:r>
              <a:rPr lang="en" sz="1900">
                <a:solidFill>
                  <a:schemeClr val="dk1"/>
                </a:solidFill>
              </a:rPr>
              <a:t> Automatically sets up AQS/SQS-SNS required</a:t>
            </a:r>
            <a:endParaRPr sz="1900">
              <a:solidFill>
                <a:schemeClr val="dk1"/>
              </a:solidFill>
            </a:endParaRPr>
          </a:p>
        </p:txBody>
      </p:sp>
      <p:sp>
        <p:nvSpPr>
          <p:cNvPr id="1546" name="Google Shape;1546;p20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547" name="Google Shape;1547;p203"/>
          <p:cNvSpPr txBox="1"/>
          <p:nvPr/>
        </p:nvSpPr>
        <p:spPr>
          <a:xfrm>
            <a:off x="2545775" y="4374725"/>
            <a:ext cx="65184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200" u="sng">
                <a:solidFill>
                  <a:schemeClr val="hlink"/>
                </a:solidFill>
                <a:latin typeface="Barlow"/>
                <a:ea typeface="Barlow"/>
                <a:cs typeface="Barlow"/>
                <a:sym typeface="Barlow"/>
                <a:hlinkClick r:id="rId3"/>
              </a:rPr>
              <a:t>https://docs.microsoft.com/en-us/azure/databricks/spark/latest/structured-streaming/auto-loader</a:t>
            </a:r>
            <a:r>
              <a:rPr lang="en" sz="1200">
                <a:latin typeface="Barlow"/>
                <a:ea typeface="Barlow"/>
                <a:cs typeface="Barlow"/>
                <a:sym typeface="Barlow"/>
              </a:rPr>
              <a:t> </a:t>
            </a:r>
            <a:endParaRPr sz="1200">
              <a:latin typeface="Barlow"/>
              <a:ea typeface="Barlow"/>
              <a:cs typeface="Barlow"/>
              <a:sym typeface="Barlow"/>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1" name="Shape 1551"/>
        <p:cNvGrpSpPr/>
        <p:nvPr/>
      </p:nvGrpSpPr>
      <p:grpSpPr>
        <a:xfrm>
          <a:off x="0" y="0"/>
          <a:ext cx="0" cy="0"/>
          <a:chOff x="0" y="0"/>
          <a:chExt cx="0" cy="0"/>
        </a:xfrm>
      </p:grpSpPr>
      <p:sp>
        <p:nvSpPr>
          <p:cNvPr id="1552" name="Google Shape;1552;p204"/>
          <p:cNvSpPr txBox="1"/>
          <p:nvPr>
            <p:ph type="title"/>
          </p:nvPr>
        </p:nvSpPr>
        <p:spPr>
          <a:xfrm>
            <a:off x="345735" y="2074663"/>
            <a:ext cx="8169600" cy="994200"/>
          </a:xfrm>
          <a:prstGeom prst="rect">
            <a:avLst/>
          </a:prstGeom>
        </p:spPr>
        <p:txBody>
          <a:bodyPr anchorCtr="0" anchor="ctr" bIns="34275" lIns="0" spcFirstLastPara="1" rIns="0" wrap="square" tIns="34275">
            <a:noAutofit/>
          </a:bodyPr>
          <a:lstStyle/>
          <a:p>
            <a:pPr indent="0" lvl="0" marL="0" rtl="0" algn="l">
              <a:spcBef>
                <a:spcPts val="0"/>
              </a:spcBef>
              <a:spcAft>
                <a:spcPts val="0"/>
              </a:spcAft>
              <a:buNone/>
            </a:pPr>
            <a:r>
              <a:rPr lang="en"/>
              <a:t>Delta Performance Optimization - Break down</a:t>
            </a:r>
            <a:endParaRPr/>
          </a:p>
        </p:txBody>
      </p:sp>
      <p:sp>
        <p:nvSpPr>
          <p:cNvPr id="1553" name="Google Shape;1553;p20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7" name="Shape 1557"/>
        <p:cNvGrpSpPr/>
        <p:nvPr/>
      </p:nvGrpSpPr>
      <p:grpSpPr>
        <a:xfrm>
          <a:off x="0" y="0"/>
          <a:ext cx="0" cy="0"/>
          <a:chOff x="0" y="0"/>
          <a:chExt cx="0" cy="0"/>
        </a:xfrm>
      </p:grpSpPr>
      <p:sp>
        <p:nvSpPr>
          <p:cNvPr id="1558" name="Google Shape;1558;p205"/>
          <p:cNvSpPr txBox="1"/>
          <p:nvPr>
            <p:ph type="title"/>
          </p:nvPr>
        </p:nvSpPr>
        <p:spPr>
          <a:xfrm>
            <a:off x="345734" y="273844"/>
            <a:ext cx="8445000" cy="744000"/>
          </a:xfrm>
          <a:prstGeom prst="rect">
            <a:avLst/>
          </a:prstGeom>
        </p:spPr>
        <p:txBody>
          <a:bodyPr anchorCtr="0" anchor="ctr" bIns="34275" lIns="0" spcFirstLastPara="1" rIns="0" wrap="square" tIns="34275">
            <a:noAutofit/>
          </a:bodyPr>
          <a:lstStyle/>
          <a:p>
            <a:pPr indent="0" lvl="0" marL="0" rtl="0" algn="l">
              <a:spcBef>
                <a:spcPts val="0"/>
              </a:spcBef>
              <a:spcAft>
                <a:spcPts val="0"/>
              </a:spcAft>
              <a:buNone/>
            </a:pPr>
            <a:r>
              <a:rPr lang="en"/>
              <a:t>Questions for better optimisation</a:t>
            </a:r>
            <a:endParaRPr/>
          </a:p>
        </p:txBody>
      </p:sp>
      <p:sp>
        <p:nvSpPr>
          <p:cNvPr id="1559" name="Google Shape;1559;p205"/>
          <p:cNvSpPr txBox="1"/>
          <p:nvPr>
            <p:ph idx="1" type="body"/>
          </p:nvPr>
        </p:nvSpPr>
        <p:spPr>
          <a:xfrm>
            <a:off x="345734" y="1189435"/>
            <a:ext cx="8445000" cy="3443100"/>
          </a:xfrm>
          <a:prstGeom prst="rect">
            <a:avLst/>
          </a:prstGeom>
        </p:spPr>
        <p:txBody>
          <a:bodyPr anchorCtr="0" anchor="t" bIns="34275" lIns="0" spcFirstLastPara="1" rIns="0" wrap="square" tIns="34275">
            <a:noAutofit/>
          </a:bodyPr>
          <a:lstStyle/>
          <a:p>
            <a:pPr indent="-292100" lvl="0" marL="457200" rtl="0" algn="l">
              <a:lnSpc>
                <a:spcPct val="115000"/>
              </a:lnSpc>
              <a:spcBef>
                <a:spcPts val="800"/>
              </a:spcBef>
              <a:spcAft>
                <a:spcPts val="0"/>
              </a:spcAft>
              <a:buSzPts val="1000"/>
              <a:buChar char="❏"/>
            </a:pPr>
            <a:r>
              <a:rPr lang="en"/>
              <a:t>What is the size of my table?</a:t>
            </a:r>
            <a:endParaRPr/>
          </a:p>
          <a:p>
            <a:pPr indent="-292100" lvl="0" marL="457200" rtl="0" algn="l">
              <a:lnSpc>
                <a:spcPct val="115000"/>
              </a:lnSpc>
              <a:spcBef>
                <a:spcPts val="0"/>
              </a:spcBef>
              <a:spcAft>
                <a:spcPts val="0"/>
              </a:spcAft>
              <a:buSzPts val="1000"/>
              <a:buChar char="❏"/>
            </a:pPr>
            <a:r>
              <a:rPr lang="en"/>
              <a:t>At what frequency is my table refreshed?</a:t>
            </a:r>
            <a:endParaRPr/>
          </a:p>
          <a:p>
            <a:pPr indent="-292100" lvl="0" marL="457200" rtl="0" algn="l">
              <a:lnSpc>
                <a:spcPct val="115000"/>
              </a:lnSpc>
              <a:spcBef>
                <a:spcPts val="0"/>
              </a:spcBef>
              <a:spcAft>
                <a:spcPts val="0"/>
              </a:spcAft>
              <a:buSzPts val="1000"/>
              <a:buChar char="❏"/>
            </a:pPr>
            <a:r>
              <a:rPr lang="en"/>
              <a:t>Is my table broad? (having hundreds of columns)</a:t>
            </a:r>
            <a:endParaRPr/>
          </a:p>
          <a:p>
            <a:pPr indent="-292100" lvl="0" marL="457200" rtl="0" algn="l">
              <a:lnSpc>
                <a:spcPct val="115000"/>
              </a:lnSpc>
              <a:spcBef>
                <a:spcPts val="0"/>
              </a:spcBef>
              <a:spcAft>
                <a:spcPts val="0"/>
              </a:spcAft>
              <a:buSzPts val="1000"/>
              <a:buChar char="❏"/>
            </a:pPr>
            <a:r>
              <a:rPr lang="en"/>
              <a:t>Am I going to perform merge on my table?</a:t>
            </a:r>
            <a:endParaRPr/>
          </a:p>
          <a:p>
            <a:pPr indent="-292100" lvl="0" marL="457200" rtl="0" algn="l">
              <a:lnSpc>
                <a:spcPct val="115000"/>
              </a:lnSpc>
              <a:spcBef>
                <a:spcPts val="0"/>
              </a:spcBef>
              <a:spcAft>
                <a:spcPts val="0"/>
              </a:spcAft>
              <a:buSzPts val="1000"/>
              <a:buChar char="❏"/>
            </a:pPr>
            <a:r>
              <a:rPr lang="en"/>
              <a:t>Do I have low cardinal, evenly distributed column in my table for partitioning?</a:t>
            </a:r>
            <a:endParaRPr/>
          </a:p>
        </p:txBody>
      </p:sp>
      <p:sp>
        <p:nvSpPr>
          <p:cNvPr id="1560" name="Google Shape;1560;p20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4" name="Shape 1564"/>
        <p:cNvGrpSpPr/>
        <p:nvPr/>
      </p:nvGrpSpPr>
      <p:grpSpPr>
        <a:xfrm>
          <a:off x="0" y="0"/>
          <a:ext cx="0" cy="0"/>
          <a:chOff x="0" y="0"/>
          <a:chExt cx="0" cy="0"/>
        </a:xfrm>
      </p:grpSpPr>
      <p:sp>
        <p:nvSpPr>
          <p:cNvPr id="1565" name="Google Shape;1565;p206"/>
          <p:cNvSpPr txBox="1"/>
          <p:nvPr>
            <p:ph type="title"/>
          </p:nvPr>
        </p:nvSpPr>
        <p:spPr>
          <a:xfrm>
            <a:off x="345734" y="273844"/>
            <a:ext cx="8445000" cy="744000"/>
          </a:xfrm>
          <a:prstGeom prst="rect">
            <a:avLst/>
          </a:prstGeom>
        </p:spPr>
        <p:txBody>
          <a:bodyPr anchorCtr="0" anchor="ctr" bIns="34275" lIns="0" spcFirstLastPara="1" rIns="0" wrap="square" tIns="34275">
            <a:noAutofit/>
          </a:bodyPr>
          <a:lstStyle/>
          <a:p>
            <a:pPr indent="0" lvl="0" marL="0" rtl="0" algn="l">
              <a:spcBef>
                <a:spcPts val="0"/>
              </a:spcBef>
              <a:spcAft>
                <a:spcPts val="0"/>
              </a:spcAft>
              <a:buNone/>
            </a:pPr>
            <a:r>
              <a:rPr lang="en"/>
              <a:t>Common Optimization techniques</a:t>
            </a:r>
            <a:endParaRPr/>
          </a:p>
        </p:txBody>
      </p:sp>
      <p:sp>
        <p:nvSpPr>
          <p:cNvPr id="1566" name="Google Shape;1566;p206"/>
          <p:cNvSpPr txBox="1"/>
          <p:nvPr>
            <p:ph idx="1" type="body"/>
          </p:nvPr>
        </p:nvSpPr>
        <p:spPr>
          <a:xfrm>
            <a:off x="345734" y="1189435"/>
            <a:ext cx="8445000" cy="3443100"/>
          </a:xfrm>
          <a:prstGeom prst="rect">
            <a:avLst/>
          </a:prstGeom>
        </p:spPr>
        <p:txBody>
          <a:bodyPr anchorCtr="0" anchor="t" bIns="34275" lIns="0" spcFirstLastPara="1" rIns="0" wrap="square" tIns="34275">
            <a:noAutofit/>
          </a:bodyPr>
          <a:lstStyle/>
          <a:p>
            <a:pPr indent="-292100" lvl="0" marL="457200" rtl="0" algn="l">
              <a:lnSpc>
                <a:spcPct val="115000"/>
              </a:lnSpc>
              <a:spcBef>
                <a:spcPts val="800"/>
              </a:spcBef>
              <a:spcAft>
                <a:spcPts val="0"/>
              </a:spcAft>
              <a:buSzPts val="1000"/>
              <a:buChar char="➔"/>
            </a:pPr>
            <a:r>
              <a:rPr lang="en"/>
              <a:t>Set targetFileSize/tuneFileSizesForRewrites</a:t>
            </a:r>
            <a:endParaRPr/>
          </a:p>
          <a:p>
            <a:pPr indent="-292100" lvl="0" marL="457200" rtl="0" algn="l">
              <a:lnSpc>
                <a:spcPct val="115000"/>
              </a:lnSpc>
              <a:spcBef>
                <a:spcPts val="0"/>
              </a:spcBef>
              <a:spcAft>
                <a:spcPts val="0"/>
              </a:spcAft>
              <a:buSzPts val="1000"/>
              <a:buChar char="➔"/>
            </a:pPr>
            <a:r>
              <a:rPr lang="en"/>
              <a:t>Set autoOptimize.optimizeWrite</a:t>
            </a:r>
            <a:endParaRPr/>
          </a:p>
          <a:p>
            <a:pPr indent="-292100" lvl="0" marL="457200" rtl="0" algn="l">
              <a:lnSpc>
                <a:spcPct val="115000"/>
              </a:lnSpc>
              <a:spcBef>
                <a:spcPts val="0"/>
              </a:spcBef>
              <a:spcAft>
                <a:spcPts val="0"/>
              </a:spcAft>
              <a:buSzPts val="1000"/>
              <a:buChar char="➔"/>
            </a:pPr>
            <a:r>
              <a:rPr lang="en"/>
              <a:t>Set autoOptimize.autoCompact</a:t>
            </a:r>
            <a:endParaRPr/>
          </a:p>
          <a:p>
            <a:pPr indent="-292100" lvl="0" marL="457200" rtl="0" algn="l">
              <a:lnSpc>
                <a:spcPct val="115000"/>
              </a:lnSpc>
              <a:spcBef>
                <a:spcPts val="0"/>
              </a:spcBef>
              <a:spcAft>
                <a:spcPts val="0"/>
              </a:spcAft>
              <a:buSzPts val="1000"/>
              <a:buChar char="➔"/>
            </a:pPr>
            <a:r>
              <a:rPr lang="en"/>
              <a:t>Run Optmize on tables</a:t>
            </a:r>
            <a:endParaRPr/>
          </a:p>
          <a:p>
            <a:pPr indent="-292100" lvl="0" marL="457200" rtl="0" algn="l">
              <a:lnSpc>
                <a:spcPct val="115000"/>
              </a:lnSpc>
              <a:spcBef>
                <a:spcPts val="0"/>
              </a:spcBef>
              <a:spcAft>
                <a:spcPts val="0"/>
              </a:spcAft>
              <a:buSzPts val="1000"/>
              <a:buChar char="➔"/>
            </a:pPr>
            <a:r>
              <a:rPr lang="en"/>
              <a:t>Run Z-Order on specific columns on tables</a:t>
            </a:r>
            <a:endParaRPr/>
          </a:p>
          <a:p>
            <a:pPr indent="-292100" lvl="0" marL="457200" rtl="0" algn="l">
              <a:lnSpc>
                <a:spcPct val="115000"/>
              </a:lnSpc>
              <a:spcBef>
                <a:spcPts val="0"/>
              </a:spcBef>
              <a:spcAft>
                <a:spcPts val="0"/>
              </a:spcAft>
              <a:buSzPts val="1000"/>
              <a:buChar char="➔"/>
            </a:pPr>
            <a:r>
              <a:rPr lang="en"/>
              <a:t>Run Vacuum periodically to remove older versions of files</a:t>
            </a:r>
            <a:endParaRPr/>
          </a:p>
          <a:p>
            <a:pPr indent="-292100" lvl="0" marL="457200" rtl="0" algn="l">
              <a:lnSpc>
                <a:spcPct val="115000"/>
              </a:lnSpc>
              <a:spcBef>
                <a:spcPts val="0"/>
              </a:spcBef>
              <a:spcAft>
                <a:spcPts val="0"/>
              </a:spcAft>
              <a:buSzPts val="1000"/>
              <a:buChar char="➔"/>
            </a:pPr>
            <a:r>
              <a:rPr lang="en"/>
              <a:t>Spark configs</a:t>
            </a:r>
            <a:endParaRPr/>
          </a:p>
        </p:txBody>
      </p:sp>
      <p:sp>
        <p:nvSpPr>
          <p:cNvPr id="1567" name="Google Shape;1567;p20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2" name="Shape 862"/>
        <p:cNvGrpSpPr/>
        <p:nvPr/>
      </p:nvGrpSpPr>
      <p:grpSpPr>
        <a:xfrm>
          <a:off x="0" y="0"/>
          <a:ext cx="0" cy="0"/>
          <a:chOff x="0" y="0"/>
          <a:chExt cx="0" cy="0"/>
        </a:xfrm>
      </p:grpSpPr>
      <p:sp>
        <p:nvSpPr>
          <p:cNvPr id="863" name="Google Shape;863;p153"/>
          <p:cNvSpPr txBox="1"/>
          <p:nvPr>
            <p:ph type="title"/>
          </p:nvPr>
        </p:nvSpPr>
        <p:spPr>
          <a:xfrm>
            <a:off x="345735" y="2074663"/>
            <a:ext cx="8169600" cy="994200"/>
          </a:xfrm>
          <a:prstGeom prst="rect">
            <a:avLst/>
          </a:prstGeom>
          <a:noFill/>
          <a:ln>
            <a:noFill/>
          </a:ln>
        </p:spPr>
        <p:txBody>
          <a:bodyPr anchorCtr="0" anchor="ctr" bIns="34275" lIns="0" spcFirstLastPara="1" rIns="0" wrap="square" tIns="34275">
            <a:noAutofit/>
          </a:bodyPr>
          <a:lstStyle/>
          <a:p>
            <a:pPr indent="0" lvl="0" marL="0" rtl="0" algn="l">
              <a:lnSpc>
                <a:spcPct val="90000"/>
              </a:lnSpc>
              <a:spcBef>
                <a:spcPts val="0"/>
              </a:spcBef>
              <a:spcAft>
                <a:spcPts val="0"/>
              </a:spcAft>
              <a:buClr>
                <a:schemeClr val="lt1"/>
              </a:buClr>
              <a:buSzPts val="3000"/>
              <a:buFont typeface="Barlow"/>
              <a:buNone/>
            </a:pPr>
            <a:r>
              <a:rPr lang="en"/>
              <a:t>Why Lakehouse?</a:t>
            </a:r>
            <a:endParaRPr/>
          </a:p>
        </p:txBody>
      </p:sp>
      <p:sp>
        <p:nvSpPr>
          <p:cNvPr id="864" name="Google Shape;864;p15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1" name="Shape 1571"/>
        <p:cNvGrpSpPr/>
        <p:nvPr/>
      </p:nvGrpSpPr>
      <p:grpSpPr>
        <a:xfrm>
          <a:off x="0" y="0"/>
          <a:ext cx="0" cy="0"/>
          <a:chOff x="0" y="0"/>
          <a:chExt cx="0" cy="0"/>
        </a:xfrm>
      </p:grpSpPr>
      <p:sp>
        <p:nvSpPr>
          <p:cNvPr id="1572" name="Google Shape;1572;p207"/>
          <p:cNvSpPr txBox="1"/>
          <p:nvPr>
            <p:ph type="title"/>
          </p:nvPr>
        </p:nvSpPr>
        <p:spPr>
          <a:xfrm>
            <a:off x="345734" y="273844"/>
            <a:ext cx="8445000" cy="744000"/>
          </a:xfrm>
          <a:prstGeom prst="rect">
            <a:avLst/>
          </a:prstGeom>
        </p:spPr>
        <p:txBody>
          <a:bodyPr anchorCtr="0" anchor="ctr" bIns="34275" lIns="0" spcFirstLastPara="1" rIns="0" wrap="square" tIns="34275">
            <a:noAutofit/>
          </a:bodyPr>
          <a:lstStyle/>
          <a:p>
            <a:pPr indent="0" lvl="0" marL="0" rtl="0" algn="l">
              <a:spcBef>
                <a:spcPts val="0"/>
              </a:spcBef>
              <a:spcAft>
                <a:spcPts val="0"/>
              </a:spcAft>
              <a:buNone/>
            </a:pPr>
            <a:r>
              <a:rPr lang="en"/>
              <a:t>TargetFileSize / tuneFileSizesForRewrites</a:t>
            </a:r>
            <a:endParaRPr/>
          </a:p>
        </p:txBody>
      </p:sp>
      <p:sp>
        <p:nvSpPr>
          <p:cNvPr id="1573" name="Google Shape;1573;p207"/>
          <p:cNvSpPr txBox="1"/>
          <p:nvPr>
            <p:ph idx="1" type="body"/>
          </p:nvPr>
        </p:nvSpPr>
        <p:spPr>
          <a:xfrm>
            <a:off x="345734" y="1189435"/>
            <a:ext cx="8445000" cy="3443100"/>
          </a:xfrm>
          <a:prstGeom prst="rect">
            <a:avLst/>
          </a:prstGeom>
        </p:spPr>
        <p:txBody>
          <a:bodyPr anchorCtr="0" anchor="t" bIns="34275" lIns="0" spcFirstLastPara="1" rIns="0" wrap="square" tIns="34275">
            <a:noAutofit/>
          </a:bodyPr>
          <a:lstStyle/>
          <a:p>
            <a:pPr indent="-368300" lvl="0" marL="457200" marR="0" rtl="0" algn="just">
              <a:lnSpc>
                <a:spcPct val="100000"/>
              </a:lnSpc>
              <a:spcBef>
                <a:spcPts val="0"/>
              </a:spcBef>
              <a:spcAft>
                <a:spcPts val="0"/>
              </a:spcAft>
              <a:buSzPts val="2200"/>
              <a:buChar char="▪"/>
            </a:pPr>
            <a:r>
              <a:rPr b="1" lang="en" sz="1900">
                <a:solidFill>
                  <a:schemeClr val="dk1"/>
                </a:solidFill>
              </a:rPr>
              <a:t>T</a:t>
            </a:r>
            <a:r>
              <a:rPr b="1" lang="en" sz="1900">
                <a:solidFill>
                  <a:schemeClr val="dk1"/>
                </a:solidFill>
              </a:rPr>
              <a:t>uneFileSizesForRewrites:</a:t>
            </a:r>
            <a:endParaRPr b="1" sz="1900">
              <a:solidFill>
                <a:schemeClr val="dk1"/>
              </a:solidFill>
            </a:endParaRPr>
          </a:p>
          <a:p>
            <a:pPr indent="457200" lvl="0" marL="457200" marR="0" rtl="0" algn="just">
              <a:lnSpc>
                <a:spcPct val="100000"/>
              </a:lnSpc>
              <a:spcBef>
                <a:spcPts val="0"/>
              </a:spcBef>
              <a:spcAft>
                <a:spcPts val="0"/>
              </a:spcAft>
              <a:buNone/>
            </a:pPr>
            <a:r>
              <a:rPr lang="en" sz="1700">
                <a:solidFill>
                  <a:schemeClr val="dk1"/>
                </a:solidFill>
              </a:rPr>
              <a:t>Ideally, set the property tuneFileSizesForRewrites to true for tables that are merge intensive. This property automatically adjusts the targetFileSize based on the size of your table</a:t>
            </a:r>
            <a:endParaRPr sz="1700">
              <a:solidFill>
                <a:schemeClr val="dk1"/>
              </a:solidFill>
            </a:endParaRPr>
          </a:p>
          <a:p>
            <a:pPr indent="0" lvl="0" marL="457200" marR="0" rtl="0" algn="just">
              <a:lnSpc>
                <a:spcPct val="100000"/>
              </a:lnSpc>
              <a:spcBef>
                <a:spcPts val="0"/>
              </a:spcBef>
              <a:spcAft>
                <a:spcPts val="0"/>
              </a:spcAft>
              <a:buNone/>
            </a:pPr>
            <a:r>
              <a:t/>
            </a:r>
            <a:endParaRPr sz="1700">
              <a:solidFill>
                <a:schemeClr val="dk1"/>
              </a:solidFill>
            </a:endParaRPr>
          </a:p>
          <a:p>
            <a:pPr indent="-368300" lvl="0" marL="457200" marR="0" rtl="0" algn="just">
              <a:lnSpc>
                <a:spcPct val="100000"/>
              </a:lnSpc>
              <a:spcBef>
                <a:spcPts val="0"/>
              </a:spcBef>
              <a:spcAft>
                <a:spcPts val="0"/>
              </a:spcAft>
              <a:buSzPts val="2200"/>
              <a:buChar char="▪"/>
            </a:pPr>
            <a:r>
              <a:rPr b="1" lang="en" sz="1900">
                <a:solidFill>
                  <a:schemeClr val="dk1"/>
                </a:solidFill>
              </a:rPr>
              <a:t>TargetFileSize:</a:t>
            </a:r>
            <a:endParaRPr b="1" sz="1900">
              <a:solidFill>
                <a:schemeClr val="dk1"/>
              </a:solidFill>
            </a:endParaRPr>
          </a:p>
          <a:p>
            <a:pPr indent="457200" lvl="0" marL="457200" marR="0" rtl="0" algn="just">
              <a:lnSpc>
                <a:spcPct val="100000"/>
              </a:lnSpc>
              <a:spcBef>
                <a:spcPts val="0"/>
              </a:spcBef>
              <a:spcAft>
                <a:spcPts val="0"/>
              </a:spcAft>
              <a:buNone/>
            </a:pPr>
            <a:r>
              <a:rPr lang="en" sz="1700">
                <a:solidFill>
                  <a:schemeClr val="dk1"/>
                </a:solidFill>
              </a:rPr>
              <a:t>targetFileSize is a table property that can be set to any value while creating/altering a delta table. This can be set explicitly to override the above configuration.</a:t>
            </a:r>
            <a:endParaRPr sz="1900"/>
          </a:p>
        </p:txBody>
      </p:sp>
      <p:sp>
        <p:nvSpPr>
          <p:cNvPr id="1574" name="Google Shape;1574;p20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9" name="Shape 1579"/>
        <p:cNvGrpSpPr/>
        <p:nvPr/>
      </p:nvGrpSpPr>
      <p:grpSpPr>
        <a:xfrm>
          <a:off x="0" y="0"/>
          <a:ext cx="0" cy="0"/>
          <a:chOff x="0" y="0"/>
          <a:chExt cx="0" cy="0"/>
        </a:xfrm>
      </p:grpSpPr>
      <p:sp>
        <p:nvSpPr>
          <p:cNvPr id="1580" name="Google Shape;1580;p208"/>
          <p:cNvSpPr txBox="1"/>
          <p:nvPr/>
        </p:nvSpPr>
        <p:spPr>
          <a:xfrm>
            <a:off x="680650" y="1084475"/>
            <a:ext cx="7665000" cy="3451200"/>
          </a:xfrm>
          <a:prstGeom prst="rect">
            <a:avLst/>
          </a:prstGeom>
          <a:noFill/>
          <a:ln>
            <a:noFill/>
          </a:ln>
        </p:spPr>
        <p:txBody>
          <a:bodyPr anchorCtr="0" anchor="t" bIns="91425" lIns="91425" spcFirstLastPara="1" rIns="91425" wrap="square" tIns="91425">
            <a:noAutofit/>
          </a:bodyPr>
          <a:lstStyle/>
          <a:p>
            <a:pPr indent="-368300" lvl="0" marL="457200" rtl="0" algn="just">
              <a:spcBef>
                <a:spcPts val="0"/>
              </a:spcBef>
              <a:spcAft>
                <a:spcPts val="0"/>
              </a:spcAft>
              <a:buClr>
                <a:schemeClr val="accent2"/>
              </a:buClr>
              <a:buSzPts val="2200"/>
              <a:buFont typeface="Barlow"/>
              <a:buChar char="▪"/>
            </a:pPr>
            <a:r>
              <a:rPr b="1" lang="en" sz="1900">
                <a:solidFill>
                  <a:schemeClr val="dk1"/>
                </a:solidFill>
                <a:latin typeface="Barlow"/>
                <a:ea typeface="Barlow"/>
                <a:cs typeface="Barlow"/>
                <a:sym typeface="Barlow"/>
              </a:rPr>
              <a:t>Optimized writes</a:t>
            </a:r>
            <a:r>
              <a:rPr b="1" lang="en" sz="1900">
                <a:solidFill>
                  <a:schemeClr val="dk1"/>
                </a:solidFill>
                <a:latin typeface="Barlow"/>
                <a:ea typeface="Barlow"/>
                <a:cs typeface="Barlow"/>
                <a:sym typeface="Barlow"/>
              </a:rPr>
              <a:t>:</a:t>
            </a:r>
            <a:r>
              <a:rPr lang="en" sz="1900">
                <a:solidFill>
                  <a:schemeClr val="dk1"/>
                </a:solidFill>
                <a:latin typeface="Barlow"/>
                <a:ea typeface="Barlow"/>
                <a:cs typeface="Barlow"/>
                <a:sym typeface="Barlow"/>
              </a:rPr>
              <a:t> </a:t>
            </a:r>
            <a:endParaRPr b="1" u="sng">
              <a:latin typeface="Barlow"/>
              <a:ea typeface="Barlow"/>
              <a:cs typeface="Barlow"/>
              <a:sym typeface="Barlow"/>
            </a:endParaRPr>
          </a:p>
          <a:p>
            <a:pPr indent="0" lvl="0" marL="0" rtl="0" algn="just">
              <a:lnSpc>
                <a:spcPct val="141000"/>
              </a:lnSpc>
              <a:spcBef>
                <a:spcPts val="1300"/>
              </a:spcBef>
              <a:spcAft>
                <a:spcPts val="0"/>
              </a:spcAft>
              <a:buNone/>
            </a:pPr>
            <a:r>
              <a:rPr lang="en">
                <a:latin typeface="Barlow"/>
                <a:ea typeface="Barlow"/>
                <a:cs typeface="Barlow"/>
                <a:sym typeface="Barlow"/>
              </a:rPr>
              <a:t>Databricks dynamically optimizes Apache Spark partition sizes based on the actual data, and attempts to write out 128 MB files for each table partition. This is an approximate size and can vary depending on dataset characteristics.</a:t>
            </a:r>
            <a:endParaRPr>
              <a:latin typeface="Barlow"/>
              <a:ea typeface="Barlow"/>
              <a:cs typeface="Barlow"/>
              <a:sym typeface="Barlow"/>
            </a:endParaRPr>
          </a:p>
          <a:p>
            <a:pPr indent="0" lvl="0" marL="0" rtl="0" algn="just">
              <a:lnSpc>
                <a:spcPct val="141000"/>
              </a:lnSpc>
              <a:spcBef>
                <a:spcPts val="1300"/>
              </a:spcBef>
              <a:spcAft>
                <a:spcPts val="0"/>
              </a:spcAft>
              <a:buNone/>
            </a:pPr>
            <a:r>
              <a:t/>
            </a:r>
            <a:endParaRPr>
              <a:latin typeface="Barlow"/>
              <a:ea typeface="Barlow"/>
              <a:cs typeface="Barlow"/>
              <a:sym typeface="Barlow"/>
            </a:endParaRPr>
          </a:p>
          <a:p>
            <a:pPr indent="-368300" lvl="0" marL="457200" rtl="0" algn="just">
              <a:spcBef>
                <a:spcPts val="0"/>
              </a:spcBef>
              <a:spcAft>
                <a:spcPts val="0"/>
              </a:spcAft>
              <a:buClr>
                <a:schemeClr val="accent2"/>
              </a:buClr>
              <a:buSzPts val="2200"/>
              <a:buFont typeface="Barlow"/>
              <a:buChar char="▪"/>
            </a:pPr>
            <a:r>
              <a:rPr b="1" lang="en" sz="1900">
                <a:solidFill>
                  <a:schemeClr val="dk1"/>
                </a:solidFill>
                <a:latin typeface="Barlow"/>
                <a:ea typeface="Barlow"/>
                <a:cs typeface="Barlow"/>
                <a:sym typeface="Barlow"/>
              </a:rPr>
              <a:t>Auto Compaction:</a:t>
            </a:r>
            <a:r>
              <a:rPr lang="en" sz="1900">
                <a:solidFill>
                  <a:schemeClr val="dk1"/>
                </a:solidFill>
                <a:latin typeface="Barlow"/>
                <a:ea typeface="Barlow"/>
                <a:cs typeface="Barlow"/>
                <a:sym typeface="Barlow"/>
              </a:rPr>
              <a:t> </a:t>
            </a:r>
            <a:endParaRPr b="1" u="sng">
              <a:latin typeface="Barlow"/>
              <a:ea typeface="Barlow"/>
              <a:cs typeface="Barlow"/>
              <a:sym typeface="Barlow"/>
            </a:endParaRPr>
          </a:p>
          <a:p>
            <a:pPr indent="0" lvl="0" marL="0" rtl="0" algn="just">
              <a:lnSpc>
                <a:spcPct val="141000"/>
              </a:lnSpc>
              <a:spcBef>
                <a:spcPts val="1300"/>
              </a:spcBef>
              <a:spcAft>
                <a:spcPts val="0"/>
              </a:spcAft>
              <a:buNone/>
            </a:pPr>
            <a:r>
              <a:rPr lang="en">
                <a:latin typeface="Barlow"/>
                <a:ea typeface="Barlow"/>
                <a:cs typeface="Barlow"/>
                <a:sym typeface="Barlow"/>
              </a:rPr>
              <a:t>After an individual write, Databricks checks if files can further be compacted, and runs a quick </a:t>
            </a:r>
            <a:r>
              <a:rPr lang="en">
                <a:latin typeface="Fira Code"/>
                <a:ea typeface="Fira Code"/>
                <a:cs typeface="Fira Code"/>
                <a:sym typeface="Fira Code"/>
              </a:rPr>
              <a:t>OPTIMIZE</a:t>
            </a:r>
            <a:r>
              <a:rPr lang="en">
                <a:latin typeface="Barlow"/>
                <a:ea typeface="Barlow"/>
                <a:cs typeface="Barlow"/>
                <a:sym typeface="Barlow"/>
              </a:rPr>
              <a:t> job (with 128 MB file sizes instead of 1GB) to further compact files for partitions that have the most number of small files.</a:t>
            </a:r>
            <a:endParaRPr>
              <a:latin typeface="Barlow"/>
              <a:ea typeface="Barlow"/>
              <a:cs typeface="Barlow"/>
              <a:sym typeface="Barlow"/>
            </a:endParaRPr>
          </a:p>
        </p:txBody>
      </p:sp>
      <p:sp>
        <p:nvSpPr>
          <p:cNvPr id="1581" name="Google Shape;1581;p208"/>
          <p:cNvSpPr txBox="1"/>
          <p:nvPr>
            <p:ph type="title"/>
          </p:nvPr>
        </p:nvSpPr>
        <p:spPr>
          <a:xfrm>
            <a:off x="254760" y="130175"/>
            <a:ext cx="8560500" cy="857400"/>
          </a:xfrm>
          <a:prstGeom prst="rect">
            <a:avLst/>
          </a:prstGeom>
        </p:spPr>
        <p:txBody>
          <a:bodyPr anchorCtr="0" anchor="ctr" bIns="34275" lIns="0" spcFirstLastPara="1" rIns="0" wrap="square" tIns="34275">
            <a:noAutofit/>
          </a:bodyPr>
          <a:lstStyle/>
          <a:p>
            <a:pPr indent="0" lvl="0" marL="0" rtl="0" algn="l">
              <a:spcBef>
                <a:spcPts val="0"/>
              </a:spcBef>
              <a:spcAft>
                <a:spcPts val="0"/>
              </a:spcAft>
              <a:buNone/>
            </a:pPr>
            <a:r>
              <a:rPr lang="en"/>
              <a:t>Auto </a:t>
            </a:r>
            <a:r>
              <a:rPr lang="en"/>
              <a:t>Optimize</a:t>
            </a:r>
            <a:endParaRPr/>
          </a:p>
          <a:p>
            <a:pPr indent="0" lvl="0" marL="0" rtl="0" algn="l">
              <a:spcBef>
                <a:spcPts val="0"/>
              </a:spcBef>
              <a:spcAft>
                <a:spcPts val="0"/>
              </a:spcAft>
              <a:buNone/>
            </a:pPr>
            <a:r>
              <a:rPr i="1" lang="en" sz="1600"/>
              <a:t>Consists of 2 complementary features</a:t>
            </a:r>
            <a:endParaRPr i="1" sz="1600"/>
          </a:p>
        </p:txBody>
      </p:sp>
      <p:sp>
        <p:nvSpPr>
          <p:cNvPr id="1582" name="Google Shape;1582;p208"/>
          <p:cNvSpPr txBox="1"/>
          <p:nvPr/>
        </p:nvSpPr>
        <p:spPr>
          <a:xfrm>
            <a:off x="3044025" y="4749850"/>
            <a:ext cx="57315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200" u="sng">
                <a:solidFill>
                  <a:schemeClr val="hlink"/>
                </a:solidFill>
                <a:latin typeface="Barlow"/>
                <a:ea typeface="Barlow"/>
                <a:cs typeface="Barlow"/>
                <a:sym typeface="Barlow"/>
                <a:hlinkClick r:id="rId3"/>
              </a:rPr>
              <a:t>https://docs.microsoft.com/en-us/azure/databricks/delta/optimizations/auto-optimize</a:t>
            </a:r>
            <a:endParaRPr i="1" sz="1200">
              <a:latin typeface="Barlow"/>
              <a:ea typeface="Barlow"/>
              <a:cs typeface="Barlow"/>
              <a:sym typeface="Barlow"/>
            </a:endParaRPr>
          </a:p>
        </p:txBody>
      </p:sp>
      <p:sp>
        <p:nvSpPr>
          <p:cNvPr id="1583" name="Google Shape;1583;p20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7" name="Shape 1587"/>
        <p:cNvGrpSpPr/>
        <p:nvPr/>
      </p:nvGrpSpPr>
      <p:grpSpPr>
        <a:xfrm>
          <a:off x="0" y="0"/>
          <a:ext cx="0" cy="0"/>
          <a:chOff x="0" y="0"/>
          <a:chExt cx="0" cy="0"/>
        </a:xfrm>
      </p:grpSpPr>
      <p:sp>
        <p:nvSpPr>
          <p:cNvPr id="1588" name="Google Shape;1588;p209"/>
          <p:cNvSpPr txBox="1"/>
          <p:nvPr>
            <p:ph type="title"/>
          </p:nvPr>
        </p:nvSpPr>
        <p:spPr>
          <a:xfrm>
            <a:off x="345734" y="273844"/>
            <a:ext cx="8445000" cy="744000"/>
          </a:xfrm>
          <a:prstGeom prst="rect">
            <a:avLst/>
          </a:prstGeom>
        </p:spPr>
        <p:txBody>
          <a:bodyPr anchorCtr="0" anchor="ctr" bIns="34275" lIns="0" spcFirstLastPara="1" rIns="0" wrap="square" tIns="34275">
            <a:noAutofit/>
          </a:bodyPr>
          <a:lstStyle/>
          <a:p>
            <a:pPr indent="0" lvl="0" marL="0" rtl="0" algn="l">
              <a:spcBef>
                <a:spcPts val="0"/>
              </a:spcBef>
              <a:spcAft>
                <a:spcPts val="0"/>
              </a:spcAft>
              <a:buNone/>
            </a:pPr>
            <a:r>
              <a:rPr lang="en"/>
              <a:t>Compaction</a:t>
            </a:r>
            <a:endParaRPr/>
          </a:p>
        </p:txBody>
      </p:sp>
      <p:sp>
        <p:nvSpPr>
          <p:cNvPr id="1589" name="Google Shape;1589;p209"/>
          <p:cNvSpPr txBox="1"/>
          <p:nvPr>
            <p:ph idx="1" type="body"/>
          </p:nvPr>
        </p:nvSpPr>
        <p:spPr>
          <a:xfrm>
            <a:off x="345725" y="2693375"/>
            <a:ext cx="4235400" cy="1599300"/>
          </a:xfrm>
          <a:prstGeom prst="rect">
            <a:avLst/>
          </a:prstGeom>
        </p:spPr>
        <p:txBody>
          <a:bodyPr anchorCtr="0" anchor="t" bIns="34275" lIns="0" spcFirstLastPara="1" rIns="0" wrap="square" tIns="34275">
            <a:noAutofit/>
          </a:bodyPr>
          <a:lstStyle/>
          <a:p>
            <a:pPr indent="0" lvl="0" marL="0" marR="114300" rtl="0" algn="l">
              <a:lnSpc>
                <a:spcPct val="150000"/>
              </a:lnSpc>
              <a:spcBef>
                <a:spcPts val="0"/>
              </a:spcBef>
              <a:spcAft>
                <a:spcPts val="0"/>
              </a:spcAft>
              <a:buNone/>
            </a:pPr>
            <a:r>
              <a:rPr lang="en" sz="2400">
                <a:solidFill>
                  <a:srgbClr val="000000"/>
                </a:solidFill>
                <a:latin typeface="Barlow Medium"/>
                <a:ea typeface="Barlow Medium"/>
                <a:cs typeface="Barlow Medium"/>
                <a:sym typeface="Barlow Medium"/>
              </a:rPr>
              <a:t>Key Features</a:t>
            </a:r>
            <a:endParaRPr sz="2400">
              <a:solidFill>
                <a:srgbClr val="000000"/>
              </a:solidFill>
              <a:latin typeface="Barlow Medium"/>
              <a:ea typeface="Barlow Medium"/>
              <a:cs typeface="Barlow Medium"/>
              <a:sym typeface="Barlow Medium"/>
            </a:endParaRPr>
          </a:p>
          <a:p>
            <a:pPr indent="-323850" lvl="0" marL="457200" rtl="0" algn="l">
              <a:lnSpc>
                <a:spcPct val="100000"/>
              </a:lnSpc>
              <a:spcBef>
                <a:spcPts val="0"/>
              </a:spcBef>
              <a:spcAft>
                <a:spcPts val="0"/>
              </a:spcAft>
              <a:buClr>
                <a:srgbClr val="FF0000"/>
              </a:buClr>
              <a:buSzPts val="1500"/>
              <a:buFont typeface="Arial"/>
              <a:buChar char="●"/>
            </a:pPr>
            <a:r>
              <a:rPr lang="en" sz="1800">
                <a:solidFill>
                  <a:srgbClr val="000000"/>
                </a:solidFill>
                <a:latin typeface="Source Sans Pro"/>
                <a:ea typeface="Source Sans Pro"/>
                <a:cs typeface="Source Sans Pro"/>
                <a:sym typeface="Source Sans Pro"/>
              </a:rPr>
              <a:t>Solves the “small files problem”</a:t>
            </a:r>
            <a:endParaRPr sz="1800">
              <a:solidFill>
                <a:srgbClr val="000000"/>
              </a:solidFill>
              <a:latin typeface="Arial"/>
              <a:ea typeface="Arial"/>
              <a:cs typeface="Arial"/>
              <a:sym typeface="Arial"/>
            </a:endParaRPr>
          </a:p>
          <a:p>
            <a:pPr indent="-323850" lvl="0" marL="457200" rtl="0" algn="l">
              <a:lnSpc>
                <a:spcPct val="100000"/>
              </a:lnSpc>
              <a:spcBef>
                <a:spcPts val="0"/>
              </a:spcBef>
              <a:spcAft>
                <a:spcPts val="0"/>
              </a:spcAft>
              <a:buClr>
                <a:srgbClr val="FF0000"/>
              </a:buClr>
              <a:buSzPts val="1500"/>
              <a:buFont typeface="Source Sans Pro"/>
              <a:buChar char="●"/>
            </a:pPr>
            <a:r>
              <a:rPr lang="en" sz="1800">
                <a:solidFill>
                  <a:srgbClr val="000000"/>
                </a:solidFill>
                <a:latin typeface="Source Sans Pro"/>
                <a:ea typeface="Source Sans Pro"/>
                <a:cs typeface="Source Sans Pro"/>
                <a:sym typeface="Source Sans Pro"/>
              </a:rPr>
              <a:t>Automatic (with conf setting)</a:t>
            </a:r>
            <a:endParaRPr sz="1800">
              <a:solidFill>
                <a:srgbClr val="000000"/>
              </a:solidFill>
              <a:latin typeface="Source Sans Pro"/>
              <a:ea typeface="Source Sans Pro"/>
              <a:cs typeface="Source Sans Pro"/>
              <a:sym typeface="Source Sans Pro"/>
            </a:endParaRPr>
          </a:p>
          <a:p>
            <a:pPr indent="0" lvl="0" marL="457200" rtl="0" algn="l">
              <a:lnSpc>
                <a:spcPct val="100000"/>
              </a:lnSpc>
              <a:spcBef>
                <a:spcPts val="0"/>
              </a:spcBef>
              <a:spcAft>
                <a:spcPts val="0"/>
              </a:spcAft>
              <a:buNone/>
            </a:pPr>
            <a:r>
              <a:t/>
            </a:r>
            <a:endParaRPr sz="1800">
              <a:solidFill>
                <a:srgbClr val="000000"/>
              </a:solidFill>
              <a:latin typeface="Arial"/>
              <a:ea typeface="Arial"/>
              <a:cs typeface="Arial"/>
              <a:sym typeface="Arial"/>
            </a:endParaRPr>
          </a:p>
          <a:p>
            <a:pPr indent="0" lvl="0" marL="0" marR="114300" rtl="0" algn="l">
              <a:lnSpc>
                <a:spcPct val="150000"/>
              </a:lnSpc>
              <a:spcBef>
                <a:spcPts val="0"/>
              </a:spcBef>
              <a:spcAft>
                <a:spcPts val="0"/>
              </a:spcAft>
              <a:buNone/>
            </a:pPr>
            <a:r>
              <a:t/>
            </a:r>
            <a:endParaRPr sz="1400">
              <a:solidFill>
                <a:srgbClr val="000000"/>
              </a:solidFill>
              <a:latin typeface="Arial"/>
              <a:ea typeface="Arial"/>
              <a:cs typeface="Arial"/>
              <a:sym typeface="Arial"/>
            </a:endParaRPr>
          </a:p>
          <a:p>
            <a:pPr indent="0" lvl="0" marL="0" marR="114300" rtl="0" algn="l">
              <a:lnSpc>
                <a:spcPct val="150000"/>
              </a:lnSpc>
              <a:spcBef>
                <a:spcPts val="0"/>
              </a:spcBef>
              <a:spcAft>
                <a:spcPts val="0"/>
              </a:spcAft>
              <a:buNone/>
            </a:pPr>
            <a:r>
              <a:t/>
            </a:r>
            <a:endParaRPr sz="1600">
              <a:solidFill>
                <a:srgbClr val="00B379"/>
              </a:solidFill>
              <a:latin typeface="Fira Mono Medium"/>
              <a:ea typeface="Fira Mono Medium"/>
              <a:cs typeface="Fira Mono Medium"/>
              <a:sym typeface="Fira Mono Medium"/>
            </a:endParaRPr>
          </a:p>
          <a:p>
            <a:pPr indent="0" lvl="0" marL="0" rtl="0" algn="l">
              <a:spcBef>
                <a:spcPts val="800"/>
              </a:spcBef>
              <a:spcAft>
                <a:spcPts val="0"/>
              </a:spcAft>
              <a:buNone/>
            </a:pPr>
            <a:r>
              <a:t/>
            </a:r>
            <a:endParaRPr/>
          </a:p>
        </p:txBody>
      </p:sp>
      <p:sp>
        <p:nvSpPr>
          <p:cNvPr id="1590" name="Google Shape;1590;p209"/>
          <p:cNvSpPr/>
          <p:nvPr/>
        </p:nvSpPr>
        <p:spPr>
          <a:xfrm>
            <a:off x="5776944" y="1981200"/>
            <a:ext cx="333900" cy="330300"/>
          </a:xfrm>
          <a:prstGeom prst="rect">
            <a:avLst/>
          </a:prstGeom>
          <a:solidFill>
            <a:srgbClr val="92D050"/>
          </a:solidFill>
          <a:ln cap="flat" cmpd="sng" w="9525">
            <a:solidFill>
              <a:srgbClr val="19A1B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591" name="Google Shape;1591;p209"/>
          <p:cNvSpPr/>
          <p:nvPr/>
        </p:nvSpPr>
        <p:spPr>
          <a:xfrm>
            <a:off x="5776944" y="2445580"/>
            <a:ext cx="129900" cy="154800"/>
          </a:xfrm>
          <a:prstGeom prst="rect">
            <a:avLst/>
          </a:prstGeom>
          <a:solidFill>
            <a:srgbClr val="00B0F0"/>
          </a:solidFill>
          <a:ln cap="flat" cmpd="sng" w="9525">
            <a:solidFill>
              <a:srgbClr val="19A1B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B0F0"/>
              </a:solidFill>
              <a:latin typeface="Calibri"/>
              <a:ea typeface="Calibri"/>
              <a:cs typeface="Calibri"/>
              <a:sym typeface="Calibri"/>
            </a:endParaRPr>
          </a:p>
        </p:txBody>
      </p:sp>
      <p:sp>
        <p:nvSpPr>
          <p:cNvPr id="1592" name="Google Shape;1592;p209"/>
          <p:cNvSpPr/>
          <p:nvPr/>
        </p:nvSpPr>
        <p:spPr>
          <a:xfrm>
            <a:off x="5776944" y="2909960"/>
            <a:ext cx="333900" cy="330300"/>
          </a:xfrm>
          <a:prstGeom prst="rect">
            <a:avLst/>
          </a:prstGeom>
          <a:solidFill>
            <a:srgbClr val="92D050"/>
          </a:solidFill>
          <a:ln cap="flat" cmpd="sng" w="9525">
            <a:solidFill>
              <a:srgbClr val="19A1B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593" name="Google Shape;1593;p209"/>
          <p:cNvSpPr/>
          <p:nvPr/>
        </p:nvSpPr>
        <p:spPr>
          <a:xfrm>
            <a:off x="5776944" y="3374339"/>
            <a:ext cx="333900" cy="330300"/>
          </a:xfrm>
          <a:prstGeom prst="rect">
            <a:avLst/>
          </a:prstGeom>
          <a:solidFill>
            <a:srgbClr val="1AA756"/>
          </a:solidFill>
          <a:ln cap="flat" cmpd="sng" w="9525">
            <a:solidFill>
              <a:srgbClr val="19A1B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594" name="Google Shape;1594;p209"/>
          <p:cNvSpPr/>
          <p:nvPr/>
        </p:nvSpPr>
        <p:spPr>
          <a:xfrm>
            <a:off x="5776944" y="3838719"/>
            <a:ext cx="333900" cy="330300"/>
          </a:xfrm>
          <a:prstGeom prst="rect">
            <a:avLst/>
          </a:prstGeom>
          <a:solidFill>
            <a:srgbClr val="1AA756"/>
          </a:solidFill>
          <a:ln cap="flat" cmpd="sng" w="9525">
            <a:solidFill>
              <a:srgbClr val="19A1B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595" name="Google Shape;1595;p209"/>
          <p:cNvSpPr/>
          <p:nvPr/>
        </p:nvSpPr>
        <p:spPr>
          <a:xfrm>
            <a:off x="5331825" y="1981200"/>
            <a:ext cx="157800" cy="195900"/>
          </a:xfrm>
          <a:prstGeom prst="rect">
            <a:avLst/>
          </a:prstGeom>
          <a:solidFill>
            <a:srgbClr val="00B0F0"/>
          </a:solidFill>
          <a:ln cap="flat" cmpd="sng" w="9525">
            <a:solidFill>
              <a:srgbClr val="19A1B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B0F0"/>
              </a:solidFill>
              <a:latin typeface="Calibri"/>
              <a:ea typeface="Calibri"/>
              <a:cs typeface="Calibri"/>
              <a:sym typeface="Calibri"/>
            </a:endParaRPr>
          </a:p>
        </p:txBody>
      </p:sp>
      <p:sp>
        <p:nvSpPr>
          <p:cNvPr id="1596" name="Google Shape;1596;p209"/>
          <p:cNvSpPr/>
          <p:nvPr/>
        </p:nvSpPr>
        <p:spPr>
          <a:xfrm>
            <a:off x="5331825" y="2445580"/>
            <a:ext cx="241200" cy="247800"/>
          </a:xfrm>
          <a:prstGeom prst="rect">
            <a:avLst/>
          </a:prstGeom>
          <a:solidFill>
            <a:srgbClr val="0070C0"/>
          </a:solidFill>
          <a:ln cap="flat" cmpd="sng" w="9525">
            <a:solidFill>
              <a:srgbClr val="0070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597" name="Google Shape;1597;p209"/>
          <p:cNvSpPr/>
          <p:nvPr/>
        </p:nvSpPr>
        <p:spPr>
          <a:xfrm>
            <a:off x="5331825" y="2909960"/>
            <a:ext cx="241200" cy="247800"/>
          </a:xfrm>
          <a:prstGeom prst="rect">
            <a:avLst/>
          </a:prstGeom>
          <a:solidFill>
            <a:srgbClr val="0070C0"/>
          </a:solidFill>
          <a:ln cap="flat" cmpd="sng" w="9525">
            <a:solidFill>
              <a:srgbClr val="0070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598" name="Google Shape;1598;p209"/>
          <p:cNvSpPr/>
          <p:nvPr/>
        </p:nvSpPr>
        <p:spPr>
          <a:xfrm>
            <a:off x="5331825" y="3374339"/>
            <a:ext cx="333900" cy="330300"/>
          </a:xfrm>
          <a:prstGeom prst="rect">
            <a:avLst/>
          </a:prstGeom>
          <a:solidFill>
            <a:srgbClr val="1AA756"/>
          </a:solidFill>
          <a:ln cap="flat" cmpd="sng" w="9525">
            <a:solidFill>
              <a:srgbClr val="19A1B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599" name="Google Shape;1599;p209"/>
          <p:cNvSpPr/>
          <p:nvPr/>
        </p:nvSpPr>
        <p:spPr>
          <a:xfrm>
            <a:off x="5331825" y="3838719"/>
            <a:ext cx="333900" cy="330300"/>
          </a:xfrm>
          <a:prstGeom prst="rect">
            <a:avLst/>
          </a:prstGeom>
          <a:solidFill>
            <a:srgbClr val="1AA756"/>
          </a:solidFill>
          <a:ln cap="flat" cmpd="sng" w="9525">
            <a:solidFill>
              <a:srgbClr val="19A1B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600" name="Google Shape;1600;p209"/>
          <p:cNvSpPr/>
          <p:nvPr/>
        </p:nvSpPr>
        <p:spPr>
          <a:xfrm>
            <a:off x="6222063" y="1981200"/>
            <a:ext cx="102000" cy="103200"/>
          </a:xfrm>
          <a:prstGeom prst="rect">
            <a:avLst/>
          </a:prstGeom>
          <a:solidFill>
            <a:srgbClr val="00B0F0"/>
          </a:solidFill>
          <a:ln cap="flat" cmpd="sng" w="9525">
            <a:solidFill>
              <a:srgbClr val="19A1B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B0F0"/>
              </a:solidFill>
              <a:latin typeface="Calibri"/>
              <a:ea typeface="Calibri"/>
              <a:cs typeface="Calibri"/>
              <a:sym typeface="Calibri"/>
            </a:endParaRPr>
          </a:p>
        </p:txBody>
      </p:sp>
      <p:sp>
        <p:nvSpPr>
          <p:cNvPr id="1601" name="Google Shape;1601;p209"/>
          <p:cNvSpPr/>
          <p:nvPr/>
        </p:nvSpPr>
        <p:spPr>
          <a:xfrm>
            <a:off x="6222063" y="2445580"/>
            <a:ext cx="333900" cy="330300"/>
          </a:xfrm>
          <a:prstGeom prst="rect">
            <a:avLst/>
          </a:prstGeom>
          <a:solidFill>
            <a:srgbClr val="92D050"/>
          </a:solidFill>
          <a:ln cap="flat" cmpd="sng" w="9525">
            <a:solidFill>
              <a:srgbClr val="19A1B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602" name="Google Shape;1602;p209"/>
          <p:cNvSpPr/>
          <p:nvPr/>
        </p:nvSpPr>
        <p:spPr>
          <a:xfrm>
            <a:off x="6222063" y="2909960"/>
            <a:ext cx="102000" cy="134100"/>
          </a:xfrm>
          <a:prstGeom prst="rect">
            <a:avLst/>
          </a:prstGeom>
          <a:solidFill>
            <a:srgbClr val="00B0F0"/>
          </a:solidFill>
          <a:ln cap="flat" cmpd="sng" w="9525">
            <a:solidFill>
              <a:srgbClr val="19A1B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B0F0"/>
              </a:solidFill>
              <a:latin typeface="Calibri"/>
              <a:ea typeface="Calibri"/>
              <a:cs typeface="Calibri"/>
              <a:sym typeface="Calibri"/>
            </a:endParaRPr>
          </a:p>
        </p:txBody>
      </p:sp>
      <p:sp>
        <p:nvSpPr>
          <p:cNvPr id="1603" name="Google Shape;1603;p209"/>
          <p:cNvSpPr/>
          <p:nvPr/>
        </p:nvSpPr>
        <p:spPr>
          <a:xfrm>
            <a:off x="6222063" y="3374339"/>
            <a:ext cx="333900" cy="330300"/>
          </a:xfrm>
          <a:prstGeom prst="rect">
            <a:avLst/>
          </a:prstGeom>
          <a:solidFill>
            <a:srgbClr val="1AA756"/>
          </a:solidFill>
          <a:ln cap="flat" cmpd="sng" w="9525">
            <a:solidFill>
              <a:srgbClr val="19A1B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604" name="Google Shape;1604;p209"/>
          <p:cNvSpPr/>
          <p:nvPr/>
        </p:nvSpPr>
        <p:spPr>
          <a:xfrm>
            <a:off x="6222063" y="3838719"/>
            <a:ext cx="333900" cy="330300"/>
          </a:xfrm>
          <a:prstGeom prst="rect">
            <a:avLst/>
          </a:prstGeom>
          <a:solidFill>
            <a:srgbClr val="1AA756"/>
          </a:solidFill>
          <a:ln cap="flat" cmpd="sng" w="9525">
            <a:solidFill>
              <a:srgbClr val="19A1B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605" name="Google Shape;1605;p209"/>
          <p:cNvSpPr/>
          <p:nvPr/>
        </p:nvSpPr>
        <p:spPr>
          <a:xfrm>
            <a:off x="6883003" y="2853100"/>
            <a:ext cx="562800" cy="247800"/>
          </a:xfrm>
          <a:prstGeom prst="rightArrow">
            <a:avLst>
              <a:gd fmla="val 50000" name="adj1"/>
              <a:gd fmla="val 50000" name="adj2"/>
            </a:avLst>
          </a:prstGeom>
          <a:solidFill>
            <a:srgbClr val="1EA3B5"/>
          </a:solidFill>
          <a:ln cap="flat" cmpd="sng" w="9525">
            <a:solidFill>
              <a:srgbClr val="19A1B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606" name="Google Shape;1606;p209"/>
          <p:cNvSpPr/>
          <p:nvPr/>
        </p:nvSpPr>
        <p:spPr>
          <a:xfrm>
            <a:off x="7665337" y="2445589"/>
            <a:ext cx="333900" cy="330300"/>
          </a:xfrm>
          <a:prstGeom prst="rect">
            <a:avLst/>
          </a:prstGeom>
          <a:solidFill>
            <a:srgbClr val="92D050"/>
          </a:solidFill>
          <a:ln cap="flat" cmpd="sng" w="9525">
            <a:solidFill>
              <a:srgbClr val="19A1B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607" name="Google Shape;1607;p209"/>
          <p:cNvSpPr/>
          <p:nvPr/>
        </p:nvSpPr>
        <p:spPr>
          <a:xfrm>
            <a:off x="8110457" y="2909969"/>
            <a:ext cx="333900" cy="330300"/>
          </a:xfrm>
          <a:prstGeom prst="rect">
            <a:avLst/>
          </a:prstGeom>
          <a:solidFill>
            <a:srgbClr val="92D050"/>
          </a:solidFill>
          <a:ln cap="flat" cmpd="sng" w="9525">
            <a:solidFill>
              <a:srgbClr val="19A1B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608" name="Google Shape;1608;p209"/>
          <p:cNvSpPr/>
          <p:nvPr/>
        </p:nvSpPr>
        <p:spPr>
          <a:xfrm>
            <a:off x="8110457" y="3374349"/>
            <a:ext cx="333900" cy="330300"/>
          </a:xfrm>
          <a:prstGeom prst="rect">
            <a:avLst/>
          </a:prstGeom>
          <a:solidFill>
            <a:srgbClr val="1AA756"/>
          </a:solidFill>
          <a:ln cap="flat" cmpd="sng" w="9525">
            <a:solidFill>
              <a:srgbClr val="19A1B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609" name="Google Shape;1609;p209"/>
          <p:cNvSpPr/>
          <p:nvPr/>
        </p:nvSpPr>
        <p:spPr>
          <a:xfrm>
            <a:off x="8110457" y="3838729"/>
            <a:ext cx="333900" cy="330300"/>
          </a:xfrm>
          <a:prstGeom prst="rect">
            <a:avLst/>
          </a:prstGeom>
          <a:solidFill>
            <a:srgbClr val="1AA756"/>
          </a:solidFill>
          <a:ln cap="flat" cmpd="sng" w="9525">
            <a:solidFill>
              <a:srgbClr val="19A1B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610" name="Google Shape;1610;p209"/>
          <p:cNvSpPr/>
          <p:nvPr/>
        </p:nvSpPr>
        <p:spPr>
          <a:xfrm>
            <a:off x="7665337" y="3374349"/>
            <a:ext cx="333900" cy="330300"/>
          </a:xfrm>
          <a:prstGeom prst="rect">
            <a:avLst/>
          </a:prstGeom>
          <a:solidFill>
            <a:srgbClr val="1AA756"/>
          </a:solidFill>
          <a:ln cap="flat" cmpd="sng" w="9525">
            <a:solidFill>
              <a:srgbClr val="19A1B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611" name="Google Shape;1611;p209"/>
          <p:cNvSpPr/>
          <p:nvPr/>
        </p:nvSpPr>
        <p:spPr>
          <a:xfrm>
            <a:off x="7665337" y="3838729"/>
            <a:ext cx="333900" cy="330300"/>
          </a:xfrm>
          <a:prstGeom prst="rect">
            <a:avLst/>
          </a:prstGeom>
          <a:solidFill>
            <a:srgbClr val="1AA756"/>
          </a:solidFill>
          <a:ln cap="flat" cmpd="sng" w="9525">
            <a:solidFill>
              <a:srgbClr val="19A1B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612" name="Google Shape;1612;p209"/>
          <p:cNvSpPr/>
          <p:nvPr/>
        </p:nvSpPr>
        <p:spPr>
          <a:xfrm>
            <a:off x="8555576" y="2445589"/>
            <a:ext cx="333900" cy="330300"/>
          </a:xfrm>
          <a:prstGeom prst="rect">
            <a:avLst/>
          </a:prstGeom>
          <a:solidFill>
            <a:srgbClr val="92D050"/>
          </a:solidFill>
          <a:ln cap="flat" cmpd="sng" w="9525">
            <a:solidFill>
              <a:srgbClr val="19A1B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613" name="Google Shape;1613;p209"/>
          <p:cNvSpPr/>
          <p:nvPr/>
        </p:nvSpPr>
        <p:spPr>
          <a:xfrm>
            <a:off x="8555576" y="3374349"/>
            <a:ext cx="333900" cy="330300"/>
          </a:xfrm>
          <a:prstGeom prst="rect">
            <a:avLst/>
          </a:prstGeom>
          <a:solidFill>
            <a:srgbClr val="1AA756"/>
          </a:solidFill>
          <a:ln cap="flat" cmpd="sng" w="9525">
            <a:solidFill>
              <a:srgbClr val="19A1B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614" name="Google Shape;1614;p209"/>
          <p:cNvSpPr/>
          <p:nvPr/>
        </p:nvSpPr>
        <p:spPr>
          <a:xfrm>
            <a:off x="8555576" y="3838729"/>
            <a:ext cx="333900" cy="330300"/>
          </a:xfrm>
          <a:prstGeom prst="rect">
            <a:avLst/>
          </a:prstGeom>
          <a:solidFill>
            <a:srgbClr val="1AA756"/>
          </a:solidFill>
          <a:ln cap="flat" cmpd="sng" w="9525">
            <a:solidFill>
              <a:srgbClr val="19A1B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615" name="Google Shape;1615;p209"/>
          <p:cNvSpPr/>
          <p:nvPr/>
        </p:nvSpPr>
        <p:spPr>
          <a:xfrm>
            <a:off x="7665337" y="2932728"/>
            <a:ext cx="333900" cy="330300"/>
          </a:xfrm>
          <a:prstGeom prst="rect">
            <a:avLst/>
          </a:prstGeom>
          <a:solidFill>
            <a:srgbClr val="1AA756"/>
          </a:solidFill>
          <a:ln cap="flat" cmpd="sng" w="9525">
            <a:solidFill>
              <a:srgbClr val="19A1B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616" name="Google Shape;1616;p209"/>
          <p:cNvSpPr/>
          <p:nvPr/>
        </p:nvSpPr>
        <p:spPr>
          <a:xfrm>
            <a:off x="8555576" y="2909969"/>
            <a:ext cx="333900" cy="330300"/>
          </a:xfrm>
          <a:prstGeom prst="rect">
            <a:avLst/>
          </a:prstGeom>
          <a:solidFill>
            <a:srgbClr val="1AA756"/>
          </a:solidFill>
          <a:ln cap="flat" cmpd="sng" w="9525">
            <a:solidFill>
              <a:srgbClr val="19A1B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617" name="Google Shape;1617;p209"/>
          <p:cNvSpPr/>
          <p:nvPr/>
        </p:nvSpPr>
        <p:spPr>
          <a:xfrm>
            <a:off x="345725" y="1074375"/>
            <a:ext cx="4494000" cy="1310700"/>
          </a:xfrm>
          <a:prstGeom prst="roundRect">
            <a:avLst>
              <a:gd fmla="val 9090" name="adj"/>
            </a:avLst>
          </a:prstGeom>
          <a:noFill/>
          <a:ln cap="flat" cmpd="sng" w="28575">
            <a:solidFill>
              <a:srgbClr val="00B379"/>
            </a:solidFill>
            <a:prstDash val="solid"/>
            <a:round/>
            <a:headEnd len="sm" w="sm" type="none"/>
            <a:tailEnd len="sm" w="sm" type="none"/>
          </a:ln>
        </p:spPr>
        <p:txBody>
          <a:bodyPr anchorCtr="0" anchor="ctr" bIns="91425" lIns="91425" spcFirstLastPara="1" rIns="91425" wrap="square" tIns="91425">
            <a:noAutofit/>
          </a:bodyPr>
          <a:lstStyle/>
          <a:p>
            <a:pPr indent="0" lvl="0" marL="0" marR="114300" rtl="0" algn="l">
              <a:lnSpc>
                <a:spcPct val="150000"/>
              </a:lnSpc>
              <a:spcBef>
                <a:spcPts val="0"/>
              </a:spcBef>
              <a:spcAft>
                <a:spcPts val="0"/>
              </a:spcAft>
              <a:buNone/>
            </a:pPr>
            <a:r>
              <a:rPr lang="en" sz="1600">
                <a:solidFill>
                  <a:srgbClr val="0000FF"/>
                </a:solidFill>
                <a:latin typeface="Fira Code"/>
                <a:ea typeface="Fira Code"/>
                <a:cs typeface="Fira Code"/>
                <a:sym typeface="Fira Code"/>
              </a:rPr>
              <a:t>OPTIMIZE</a:t>
            </a:r>
            <a:r>
              <a:rPr lang="en" sz="1600">
                <a:latin typeface="Fira Code"/>
                <a:ea typeface="Fira Code"/>
                <a:cs typeface="Fira Code"/>
                <a:sym typeface="Fira Code"/>
              </a:rPr>
              <a:t> customers </a:t>
            </a:r>
            <a:r>
              <a:rPr lang="en" sz="1600">
                <a:solidFill>
                  <a:srgbClr val="00B379"/>
                </a:solidFill>
                <a:latin typeface="Fira Code"/>
                <a:ea typeface="Fira Code"/>
                <a:cs typeface="Fira Code"/>
                <a:sym typeface="Fira Code"/>
              </a:rPr>
              <a:t>-- Delta table</a:t>
            </a:r>
            <a:endParaRPr sz="1600">
              <a:solidFill>
                <a:srgbClr val="00B379"/>
              </a:solidFill>
              <a:latin typeface="Fira Code"/>
              <a:ea typeface="Fira Code"/>
              <a:cs typeface="Fira Code"/>
              <a:sym typeface="Fira Code"/>
            </a:endParaRPr>
          </a:p>
          <a:p>
            <a:pPr indent="0" lvl="0" marL="0" marR="114300" rtl="0" algn="l">
              <a:lnSpc>
                <a:spcPct val="150000"/>
              </a:lnSpc>
              <a:spcBef>
                <a:spcPts val="0"/>
              </a:spcBef>
              <a:spcAft>
                <a:spcPts val="0"/>
              </a:spcAft>
              <a:buNone/>
            </a:pPr>
            <a:r>
              <a:rPr lang="en" sz="1600">
                <a:solidFill>
                  <a:srgbClr val="0000FF"/>
                </a:solidFill>
                <a:latin typeface="Fira Code"/>
                <a:ea typeface="Fira Code"/>
                <a:cs typeface="Fira Code"/>
                <a:sym typeface="Fira Code"/>
              </a:rPr>
              <a:t>OPTIMIZE</a:t>
            </a:r>
            <a:r>
              <a:rPr lang="en" sz="1600">
                <a:latin typeface="Fira Code"/>
                <a:ea typeface="Fira Code"/>
                <a:cs typeface="Fira Code"/>
                <a:sym typeface="Fira Code"/>
              </a:rPr>
              <a:t> delta.`path/to/table`</a:t>
            </a:r>
            <a:endParaRPr>
              <a:latin typeface="Fira Code"/>
              <a:ea typeface="Fira Code"/>
              <a:cs typeface="Fira Code"/>
              <a:sym typeface="Fira Code"/>
            </a:endParaRPr>
          </a:p>
        </p:txBody>
      </p:sp>
      <p:cxnSp>
        <p:nvCxnSpPr>
          <p:cNvPr id="1618" name="Google Shape;1618;p209"/>
          <p:cNvCxnSpPr/>
          <p:nvPr/>
        </p:nvCxnSpPr>
        <p:spPr>
          <a:xfrm flipH="1">
            <a:off x="5032250" y="817250"/>
            <a:ext cx="7500" cy="3726300"/>
          </a:xfrm>
          <a:prstGeom prst="straightConnector1">
            <a:avLst/>
          </a:prstGeom>
          <a:noFill/>
          <a:ln cap="flat" cmpd="sng" w="9525">
            <a:solidFill>
              <a:srgbClr val="FF0000"/>
            </a:solidFill>
            <a:prstDash val="solid"/>
            <a:round/>
            <a:headEnd len="med" w="med" type="none"/>
            <a:tailEnd len="med" w="med" type="none"/>
          </a:ln>
        </p:spPr>
      </p:cxnSp>
      <p:sp>
        <p:nvSpPr>
          <p:cNvPr id="1619" name="Google Shape;1619;p209"/>
          <p:cNvSpPr txBox="1"/>
          <p:nvPr/>
        </p:nvSpPr>
        <p:spPr>
          <a:xfrm>
            <a:off x="5331825" y="884625"/>
            <a:ext cx="3557700" cy="1690200"/>
          </a:xfrm>
          <a:prstGeom prst="rect">
            <a:avLst/>
          </a:prstGeom>
          <a:noFill/>
          <a:ln>
            <a:noFill/>
          </a:ln>
        </p:spPr>
        <p:txBody>
          <a:bodyPr anchorCtr="0" anchor="t" bIns="91425" lIns="91425" spcFirstLastPara="1" rIns="91425" wrap="square" tIns="91425">
            <a:noAutofit/>
          </a:bodyPr>
          <a:lstStyle/>
          <a:p>
            <a:pPr indent="0" lvl="0" marL="0" marR="114300" rtl="0" algn="ctr">
              <a:lnSpc>
                <a:spcPct val="150000"/>
              </a:lnSpc>
              <a:spcBef>
                <a:spcPts val="0"/>
              </a:spcBef>
              <a:spcAft>
                <a:spcPts val="0"/>
              </a:spcAft>
              <a:buNone/>
            </a:pPr>
            <a:r>
              <a:rPr lang="en" sz="2400">
                <a:latin typeface="Barlow Medium"/>
                <a:ea typeface="Barlow Medium"/>
                <a:cs typeface="Barlow Medium"/>
                <a:sym typeface="Barlow Medium"/>
              </a:rPr>
              <a:t>How </a:t>
            </a:r>
            <a:r>
              <a:rPr lang="en" sz="2400">
                <a:latin typeface="Fira Code"/>
                <a:ea typeface="Fira Code"/>
                <a:cs typeface="Fira Code"/>
                <a:sym typeface="Fira Code"/>
              </a:rPr>
              <a:t>OPTIMIZE</a:t>
            </a:r>
            <a:r>
              <a:rPr lang="en" sz="2400">
                <a:latin typeface="Barlow Medium"/>
                <a:ea typeface="Barlow Medium"/>
                <a:cs typeface="Barlow Medium"/>
                <a:sym typeface="Barlow Medium"/>
              </a:rPr>
              <a:t> Works</a:t>
            </a:r>
            <a:endParaRPr sz="2400">
              <a:latin typeface="Barlow Medium"/>
              <a:ea typeface="Barlow Medium"/>
              <a:cs typeface="Barlow Medium"/>
              <a:sym typeface="Barlow Medium"/>
            </a:endParaRPr>
          </a:p>
          <a:p>
            <a:pPr indent="0" lvl="0" marL="0" rtl="0" algn="ctr">
              <a:spcBef>
                <a:spcPts val="0"/>
              </a:spcBef>
              <a:spcAft>
                <a:spcPts val="0"/>
              </a:spcAft>
              <a:buClr>
                <a:srgbClr val="000000"/>
              </a:buClr>
              <a:buFont typeface="Arial"/>
              <a:buNone/>
            </a:pPr>
            <a:r>
              <a:rPr lang="en" sz="1500">
                <a:solidFill>
                  <a:srgbClr val="167A88"/>
                </a:solidFill>
                <a:latin typeface="Fira Code"/>
                <a:ea typeface="Fira Code"/>
                <a:cs typeface="Fira Code"/>
                <a:sym typeface="Fira Code"/>
              </a:rPr>
              <a:t>OPTIMIZE my_table</a:t>
            </a:r>
            <a:endParaRPr sz="1500">
              <a:latin typeface="Fira Code"/>
              <a:ea typeface="Fira Code"/>
              <a:cs typeface="Fira Code"/>
              <a:sym typeface="Fira Code"/>
            </a:endParaRPr>
          </a:p>
        </p:txBody>
      </p:sp>
      <p:sp>
        <p:nvSpPr>
          <p:cNvPr id="1620" name="Google Shape;1620;p20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621" name="Google Shape;1621;p209"/>
          <p:cNvSpPr txBox="1"/>
          <p:nvPr/>
        </p:nvSpPr>
        <p:spPr>
          <a:xfrm>
            <a:off x="3469075" y="4767500"/>
            <a:ext cx="54204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200" u="sng">
                <a:solidFill>
                  <a:schemeClr val="hlink"/>
                </a:solidFill>
                <a:latin typeface="Barlow"/>
                <a:ea typeface="Barlow"/>
                <a:cs typeface="Barlow"/>
                <a:sym typeface="Barlow"/>
                <a:hlinkClick r:id="rId3"/>
              </a:rPr>
              <a:t>https://docs.microsoft.com/en-us/azure/databricks/delta/optimizations/file-mgmt</a:t>
            </a:r>
            <a:endParaRPr i="1" sz="1200">
              <a:latin typeface="Barlow"/>
              <a:ea typeface="Barlow"/>
              <a:cs typeface="Barlow"/>
              <a:sym typeface="Barlow"/>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5" name="Shape 1625"/>
        <p:cNvGrpSpPr/>
        <p:nvPr/>
      </p:nvGrpSpPr>
      <p:grpSpPr>
        <a:xfrm>
          <a:off x="0" y="0"/>
          <a:ext cx="0" cy="0"/>
          <a:chOff x="0" y="0"/>
          <a:chExt cx="0" cy="0"/>
        </a:xfrm>
      </p:grpSpPr>
      <p:sp>
        <p:nvSpPr>
          <p:cNvPr id="1626" name="Google Shape;1626;p210"/>
          <p:cNvSpPr/>
          <p:nvPr/>
        </p:nvSpPr>
        <p:spPr>
          <a:xfrm>
            <a:off x="4033225" y="2594525"/>
            <a:ext cx="4681200" cy="2175600"/>
          </a:xfrm>
          <a:prstGeom prst="rect">
            <a:avLst/>
          </a:prstGeom>
          <a:solidFill>
            <a:srgbClr val="1B303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210"/>
          <p:cNvSpPr txBox="1"/>
          <p:nvPr>
            <p:ph type="title"/>
          </p:nvPr>
        </p:nvSpPr>
        <p:spPr>
          <a:xfrm>
            <a:off x="345734" y="273844"/>
            <a:ext cx="8445000" cy="744000"/>
          </a:xfrm>
          <a:prstGeom prst="rect">
            <a:avLst/>
          </a:prstGeom>
        </p:spPr>
        <p:txBody>
          <a:bodyPr anchorCtr="0" anchor="ctr" bIns="34275" lIns="0" spcFirstLastPara="1" rIns="0" wrap="square" tIns="34275">
            <a:noAutofit/>
          </a:bodyPr>
          <a:lstStyle/>
          <a:p>
            <a:pPr indent="0" lvl="0" marL="0" rtl="0" algn="l">
              <a:lnSpc>
                <a:spcPct val="100000"/>
              </a:lnSpc>
              <a:spcBef>
                <a:spcPts val="0"/>
              </a:spcBef>
              <a:spcAft>
                <a:spcPts val="0"/>
              </a:spcAft>
              <a:buNone/>
            </a:pPr>
            <a:r>
              <a:rPr lang="en">
                <a:solidFill>
                  <a:srgbClr val="000000"/>
                </a:solidFill>
                <a:latin typeface="Barlow Light"/>
                <a:ea typeface="Barlow Light"/>
                <a:cs typeface="Barlow Light"/>
                <a:sym typeface="Barlow Light"/>
              </a:rPr>
              <a:t>Z-Ordering</a:t>
            </a:r>
            <a:endParaRPr>
              <a:solidFill>
                <a:srgbClr val="000000"/>
              </a:solidFill>
            </a:endParaRPr>
          </a:p>
        </p:txBody>
      </p:sp>
      <p:sp>
        <p:nvSpPr>
          <p:cNvPr id="1628" name="Google Shape;1628;p210"/>
          <p:cNvSpPr txBox="1"/>
          <p:nvPr>
            <p:ph idx="1" type="body"/>
          </p:nvPr>
        </p:nvSpPr>
        <p:spPr>
          <a:xfrm>
            <a:off x="349500" y="1091483"/>
            <a:ext cx="8445000" cy="529500"/>
          </a:xfrm>
          <a:prstGeom prst="rect">
            <a:avLst/>
          </a:prstGeom>
        </p:spPr>
        <p:txBody>
          <a:bodyPr anchorCtr="0" anchor="t" bIns="34275" lIns="0" spcFirstLastPara="1" rIns="0" wrap="square" tIns="34275">
            <a:noAutofit/>
          </a:bodyPr>
          <a:lstStyle/>
          <a:p>
            <a:pPr indent="0" lvl="0" marL="0" rtl="0" algn="l">
              <a:lnSpc>
                <a:spcPct val="100000"/>
              </a:lnSpc>
              <a:spcBef>
                <a:spcPts val="0"/>
              </a:spcBef>
              <a:spcAft>
                <a:spcPts val="0"/>
              </a:spcAft>
              <a:buNone/>
            </a:pPr>
            <a:r>
              <a:rPr lang="en" sz="1600">
                <a:solidFill>
                  <a:srgbClr val="000000"/>
                </a:solidFill>
              </a:rPr>
              <a:t>Z-Ordering is a multidimensional clustering technique, whereby data is co-located in order to optimize the efficiency of data skipping </a:t>
            </a:r>
            <a:endParaRPr>
              <a:solidFill>
                <a:srgbClr val="000000"/>
              </a:solidFill>
            </a:endParaRPr>
          </a:p>
        </p:txBody>
      </p:sp>
      <p:sp>
        <p:nvSpPr>
          <p:cNvPr id="1629" name="Google Shape;1629;p210"/>
          <p:cNvSpPr txBox="1"/>
          <p:nvPr/>
        </p:nvSpPr>
        <p:spPr>
          <a:xfrm>
            <a:off x="287975" y="2647950"/>
            <a:ext cx="3418500" cy="1260900"/>
          </a:xfrm>
          <a:prstGeom prst="rect">
            <a:avLst/>
          </a:prstGeom>
          <a:noFill/>
          <a:ln>
            <a:noFill/>
          </a:ln>
        </p:spPr>
        <p:txBody>
          <a:bodyPr anchorCtr="0" anchor="t" bIns="91425" lIns="91425" spcFirstLastPara="1" rIns="91425" wrap="square" tIns="91425">
            <a:noAutofit/>
          </a:bodyPr>
          <a:lstStyle/>
          <a:p>
            <a:pPr indent="0" lvl="0" marL="0" marR="114300" rtl="0" algn="l">
              <a:lnSpc>
                <a:spcPct val="150000"/>
              </a:lnSpc>
              <a:spcBef>
                <a:spcPts val="0"/>
              </a:spcBef>
              <a:spcAft>
                <a:spcPts val="0"/>
              </a:spcAft>
              <a:buNone/>
            </a:pPr>
            <a:r>
              <a:rPr lang="en" sz="2400">
                <a:latin typeface="Barlow Medium"/>
                <a:ea typeface="Barlow Medium"/>
                <a:cs typeface="Barlow Medium"/>
                <a:sym typeface="Barlow Medium"/>
              </a:rPr>
              <a:t>Key Features</a:t>
            </a:r>
            <a:endParaRPr sz="2400">
              <a:latin typeface="Barlow Medium"/>
              <a:ea typeface="Barlow Medium"/>
              <a:cs typeface="Barlow Medium"/>
              <a:sym typeface="Barlow Medium"/>
            </a:endParaRPr>
          </a:p>
          <a:p>
            <a:pPr indent="-323850" lvl="0" marL="457200" rtl="0" algn="l">
              <a:spcBef>
                <a:spcPts val="0"/>
              </a:spcBef>
              <a:spcAft>
                <a:spcPts val="0"/>
              </a:spcAft>
              <a:buClr>
                <a:srgbClr val="FF0000"/>
              </a:buClr>
              <a:buSzPts val="1500"/>
              <a:buFont typeface="Barlow"/>
              <a:buChar char="●"/>
            </a:pPr>
            <a:r>
              <a:rPr lang="en" sz="1900">
                <a:latin typeface="Barlow"/>
                <a:ea typeface="Barlow"/>
                <a:cs typeface="Barlow"/>
                <a:sym typeface="Barlow"/>
              </a:rPr>
              <a:t>Safely skip </a:t>
            </a:r>
            <a:r>
              <a:rPr lang="en" sz="1900" u="sng">
                <a:latin typeface="Barlow"/>
                <a:ea typeface="Barlow"/>
                <a:cs typeface="Barlow"/>
                <a:sym typeface="Barlow"/>
              </a:rPr>
              <a:t>more</a:t>
            </a:r>
            <a:r>
              <a:rPr lang="en" sz="1900">
                <a:latin typeface="Barlow"/>
                <a:ea typeface="Barlow"/>
                <a:cs typeface="Barlow"/>
                <a:sym typeface="Barlow"/>
              </a:rPr>
              <a:t> data</a:t>
            </a:r>
            <a:endParaRPr sz="1900">
              <a:latin typeface="Barlow"/>
              <a:ea typeface="Barlow"/>
              <a:cs typeface="Barlow"/>
              <a:sym typeface="Barlow"/>
            </a:endParaRPr>
          </a:p>
          <a:p>
            <a:pPr indent="-323850" lvl="0" marL="457200" rtl="0" algn="l">
              <a:spcBef>
                <a:spcPts val="0"/>
              </a:spcBef>
              <a:spcAft>
                <a:spcPts val="0"/>
              </a:spcAft>
              <a:buClr>
                <a:srgbClr val="FF0000"/>
              </a:buClr>
              <a:buSzPts val="1500"/>
              <a:buFont typeface="Barlow"/>
              <a:buChar char="●"/>
            </a:pPr>
            <a:r>
              <a:rPr lang="en" sz="1900" u="sng">
                <a:latin typeface="Barlow"/>
                <a:ea typeface="Barlow"/>
                <a:cs typeface="Barlow"/>
                <a:sym typeface="Barlow"/>
              </a:rPr>
              <a:t>Much</a:t>
            </a:r>
            <a:r>
              <a:rPr lang="en" sz="1900">
                <a:latin typeface="Barlow"/>
                <a:ea typeface="Barlow"/>
                <a:cs typeface="Barlow"/>
                <a:sym typeface="Barlow"/>
              </a:rPr>
              <a:t> faster queries</a:t>
            </a:r>
            <a:endParaRPr sz="1900">
              <a:latin typeface="Barlow"/>
              <a:ea typeface="Barlow"/>
              <a:cs typeface="Barlow"/>
              <a:sym typeface="Barlow"/>
            </a:endParaRPr>
          </a:p>
          <a:p>
            <a:pPr indent="-323850" lvl="0" marL="457200" rtl="0" algn="l">
              <a:spcBef>
                <a:spcPts val="0"/>
              </a:spcBef>
              <a:spcAft>
                <a:spcPts val="0"/>
              </a:spcAft>
              <a:buClr>
                <a:srgbClr val="FF0000"/>
              </a:buClr>
              <a:buSzPts val="1500"/>
              <a:buFont typeface="Barlow"/>
              <a:buChar char="●"/>
            </a:pPr>
            <a:r>
              <a:rPr lang="en" sz="1900">
                <a:latin typeface="Barlow"/>
                <a:ea typeface="Barlow"/>
                <a:cs typeface="Barlow"/>
                <a:sym typeface="Barlow"/>
              </a:rPr>
              <a:t>Range partitions data</a:t>
            </a:r>
            <a:endParaRPr sz="1900">
              <a:latin typeface="Barlow"/>
              <a:ea typeface="Barlow"/>
              <a:cs typeface="Barlow"/>
              <a:sym typeface="Barlow"/>
            </a:endParaRPr>
          </a:p>
        </p:txBody>
      </p:sp>
      <p:grpSp>
        <p:nvGrpSpPr>
          <p:cNvPr id="1630" name="Google Shape;1630;p210"/>
          <p:cNvGrpSpPr/>
          <p:nvPr/>
        </p:nvGrpSpPr>
        <p:grpSpPr>
          <a:xfrm>
            <a:off x="6575260" y="3945977"/>
            <a:ext cx="240807" cy="294503"/>
            <a:chOff x="4060650" y="3519225"/>
            <a:chExt cx="431400" cy="561600"/>
          </a:xfrm>
        </p:grpSpPr>
        <p:sp>
          <p:nvSpPr>
            <p:cNvPr id="1631" name="Google Shape;1631;p210"/>
            <p:cNvSpPr/>
            <p:nvPr/>
          </p:nvSpPr>
          <p:spPr>
            <a:xfrm>
              <a:off x="4060650" y="3519225"/>
              <a:ext cx="431400" cy="561600"/>
            </a:xfrm>
            <a:prstGeom prst="rect">
              <a:avLst/>
            </a:prstGeom>
            <a:noFill/>
            <a:ln cap="flat" cmpd="sng" w="9525">
              <a:solidFill>
                <a:srgbClr val="1EA3B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32" name="Google Shape;1632;p210"/>
            <p:cNvCxnSpPr/>
            <p:nvPr/>
          </p:nvCxnSpPr>
          <p:spPr>
            <a:xfrm>
              <a:off x="4135650" y="3621050"/>
              <a:ext cx="281400" cy="0"/>
            </a:xfrm>
            <a:prstGeom prst="straightConnector1">
              <a:avLst/>
            </a:prstGeom>
            <a:noFill/>
            <a:ln cap="flat" cmpd="sng" w="9525">
              <a:solidFill>
                <a:srgbClr val="1EA3B5"/>
              </a:solidFill>
              <a:prstDash val="solid"/>
              <a:round/>
              <a:headEnd len="med" w="med" type="none"/>
              <a:tailEnd len="med" w="med" type="none"/>
            </a:ln>
          </p:spPr>
        </p:cxnSp>
        <p:cxnSp>
          <p:nvCxnSpPr>
            <p:cNvPr id="1633" name="Google Shape;1633;p210"/>
            <p:cNvCxnSpPr/>
            <p:nvPr/>
          </p:nvCxnSpPr>
          <p:spPr>
            <a:xfrm>
              <a:off x="4135650" y="3697250"/>
              <a:ext cx="281400" cy="0"/>
            </a:xfrm>
            <a:prstGeom prst="straightConnector1">
              <a:avLst/>
            </a:prstGeom>
            <a:noFill/>
            <a:ln cap="flat" cmpd="sng" w="9525">
              <a:solidFill>
                <a:srgbClr val="1EA3B5"/>
              </a:solidFill>
              <a:prstDash val="solid"/>
              <a:round/>
              <a:headEnd len="med" w="med" type="none"/>
              <a:tailEnd len="med" w="med" type="none"/>
            </a:ln>
          </p:spPr>
        </p:cxnSp>
        <p:cxnSp>
          <p:nvCxnSpPr>
            <p:cNvPr id="1634" name="Google Shape;1634;p210"/>
            <p:cNvCxnSpPr/>
            <p:nvPr/>
          </p:nvCxnSpPr>
          <p:spPr>
            <a:xfrm>
              <a:off x="4135650" y="3773450"/>
              <a:ext cx="281400" cy="0"/>
            </a:xfrm>
            <a:prstGeom prst="straightConnector1">
              <a:avLst/>
            </a:prstGeom>
            <a:noFill/>
            <a:ln cap="flat" cmpd="sng" w="9525">
              <a:solidFill>
                <a:srgbClr val="1EA3B5"/>
              </a:solidFill>
              <a:prstDash val="solid"/>
              <a:round/>
              <a:headEnd len="med" w="med" type="none"/>
              <a:tailEnd len="med" w="med" type="none"/>
            </a:ln>
          </p:spPr>
        </p:cxnSp>
        <p:cxnSp>
          <p:nvCxnSpPr>
            <p:cNvPr id="1635" name="Google Shape;1635;p210"/>
            <p:cNvCxnSpPr/>
            <p:nvPr/>
          </p:nvCxnSpPr>
          <p:spPr>
            <a:xfrm>
              <a:off x="4135650" y="3849650"/>
              <a:ext cx="281400" cy="0"/>
            </a:xfrm>
            <a:prstGeom prst="straightConnector1">
              <a:avLst/>
            </a:prstGeom>
            <a:noFill/>
            <a:ln cap="flat" cmpd="sng" w="9525">
              <a:solidFill>
                <a:srgbClr val="1EA3B5"/>
              </a:solidFill>
              <a:prstDash val="solid"/>
              <a:round/>
              <a:headEnd len="med" w="med" type="none"/>
              <a:tailEnd len="med" w="med" type="none"/>
            </a:ln>
          </p:spPr>
        </p:cxnSp>
      </p:grpSp>
      <p:pic>
        <p:nvPicPr>
          <p:cNvPr id="1636" name="Google Shape;1636;p210"/>
          <p:cNvPicPr preferRelativeResize="0"/>
          <p:nvPr/>
        </p:nvPicPr>
        <p:blipFill rotWithShape="1">
          <a:blip r:embed="rId3">
            <a:alphaModFix/>
          </a:blip>
          <a:srcRect b="0" l="0" r="0" t="0"/>
          <a:stretch/>
        </p:blipFill>
        <p:spPr>
          <a:xfrm>
            <a:off x="4470670" y="2875651"/>
            <a:ext cx="543600" cy="510900"/>
          </a:xfrm>
          <a:prstGeom prst="rect">
            <a:avLst/>
          </a:prstGeom>
          <a:noFill/>
          <a:ln>
            <a:noFill/>
          </a:ln>
        </p:spPr>
      </p:pic>
      <p:cxnSp>
        <p:nvCxnSpPr>
          <p:cNvPr id="1637" name="Google Shape;1637;p210"/>
          <p:cNvCxnSpPr>
            <a:stCxn id="1636" idx="2"/>
          </p:cNvCxnSpPr>
          <p:nvPr/>
        </p:nvCxnSpPr>
        <p:spPr>
          <a:xfrm flipH="1" rot="-5400000">
            <a:off x="4768570" y="3360451"/>
            <a:ext cx="239700" cy="291900"/>
          </a:xfrm>
          <a:prstGeom prst="bentConnector2">
            <a:avLst/>
          </a:prstGeom>
          <a:noFill/>
          <a:ln cap="flat" cmpd="sng" w="19050">
            <a:solidFill>
              <a:srgbClr val="1EA3B5"/>
            </a:solidFill>
            <a:prstDash val="dash"/>
            <a:round/>
            <a:headEnd len="med" w="med" type="oval"/>
            <a:tailEnd len="med" w="med" type="oval"/>
          </a:ln>
        </p:spPr>
      </p:cxnSp>
      <p:cxnSp>
        <p:nvCxnSpPr>
          <p:cNvPr id="1638" name="Google Shape;1638;p210"/>
          <p:cNvCxnSpPr>
            <a:stCxn id="1636" idx="2"/>
            <a:endCxn id="1639" idx="1"/>
          </p:cNvCxnSpPr>
          <p:nvPr/>
        </p:nvCxnSpPr>
        <p:spPr>
          <a:xfrm flipH="1" rot="-5400000">
            <a:off x="4535020" y="3594001"/>
            <a:ext cx="706800" cy="291900"/>
          </a:xfrm>
          <a:prstGeom prst="bentConnector2">
            <a:avLst/>
          </a:prstGeom>
          <a:noFill/>
          <a:ln cap="flat" cmpd="sng" w="19050">
            <a:solidFill>
              <a:srgbClr val="1EA3B5"/>
            </a:solidFill>
            <a:prstDash val="dash"/>
            <a:round/>
            <a:headEnd len="med" w="med" type="oval"/>
            <a:tailEnd len="med" w="med" type="oval"/>
          </a:ln>
        </p:spPr>
      </p:cxnSp>
      <p:cxnSp>
        <p:nvCxnSpPr>
          <p:cNvPr id="1640" name="Google Shape;1640;p210"/>
          <p:cNvCxnSpPr>
            <a:stCxn id="1636" idx="2"/>
            <a:endCxn id="1641" idx="3"/>
          </p:cNvCxnSpPr>
          <p:nvPr/>
        </p:nvCxnSpPr>
        <p:spPr>
          <a:xfrm rot="5400000">
            <a:off x="4407370" y="3487051"/>
            <a:ext cx="435600" cy="234600"/>
          </a:xfrm>
          <a:prstGeom prst="bentConnector2">
            <a:avLst/>
          </a:prstGeom>
          <a:noFill/>
          <a:ln cap="flat" cmpd="sng" w="19050">
            <a:solidFill>
              <a:srgbClr val="1EA3B5"/>
            </a:solidFill>
            <a:prstDash val="dash"/>
            <a:round/>
            <a:headEnd len="med" w="med" type="oval"/>
            <a:tailEnd len="med" w="med" type="oval"/>
          </a:ln>
        </p:spPr>
      </p:cxnSp>
      <p:cxnSp>
        <p:nvCxnSpPr>
          <p:cNvPr id="1642" name="Google Shape;1642;p210"/>
          <p:cNvCxnSpPr>
            <a:stCxn id="1636" idx="2"/>
            <a:endCxn id="1643" idx="3"/>
          </p:cNvCxnSpPr>
          <p:nvPr/>
        </p:nvCxnSpPr>
        <p:spPr>
          <a:xfrm rot="5400000">
            <a:off x="4158220" y="3736201"/>
            <a:ext cx="933900" cy="234600"/>
          </a:xfrm>
          <a:prstGeom prst="bentConnector2">
            <a:avLst/>
          </a:prstGeom>
          <a:noFill/>
          <a:ln cap="flat" cmpd="sng" w="19050">
            <a:solidFill>
              <a:srgbClr val="00FF00"/>
            </a:solidFill>
            <a:prstDash val="dash"/>
            <a:round/>
            <a:headEnd len="med" w="med" type="oval"/>
            <a:tailEnd len="med" w="med" type="oval"/>
          </a:ln>
        </p:spPr>
      </p:cxnSp>
      <p:grpSp>
        <p:nvGrpSpPr>
          <p:cNvPr id="1644" name="Google Shape;1644;p210"/>
          <p:cNvGrpSpPr/>
          <p:nvPr/>
        </p:nvGrpSpPr>
        <p:grpSpPr>
          <a:xfrm>
            <a:off x="5034414" y="3945977"/>
            <a:ext cx="240807" cy="294503"/>
            <a:chOff x="4060650" y="3519225"/>
            <a:chExt cx="431400" cy="561600"/>
          </a:xfrm>
        </p:grpSpPr>
        <p:sp>
          <p:nvSpPr>
            <p:cNvPr id="1639" name="Google Shape;1639;p210"/>
            <p:cNvSpPr/>
            <p:nvPr/>
          </p:nvSpPr>
          <p:spPr>
            <a:xfrm>
              <a:off x="4060650" y="3519225"/>
              <a:ext cx="431400" cy="561600"/>
            </a:xfrm>
            <a:prstGeom prst="rect">
              <a:avLst/>
            </a:prstGeom>
            <a:noFill/>
            <a:ln cap="flat" cmpd="sng" w="9525">
              <a:solidFill>
                <a:srgbClr val="1EA3B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45" name="Google Shape;1645;p210"/>
            <p:cNvCxnSpPr/>
            <p:nvPr/>
          </p:nvCxnSpPr>
          <p:spPr>
            <a:xfrm>
              <a:off x="4135650" y="3621050"/>
              <a:ext cx="281400" cy="0"/>
            </a:xfrm>
            <a:prstGeom prst="straightConnector1">
              <a:avLst/>
            </a:prstGeom>
            <a:noFill/>
            <a:ln cap="flat" cmpd="sng" w="9525">
              <a:solidFill>
                <a:srgbClr val="1EA3B5"/>
              </a:solidFill>
              <a:prstDash val="solid"/>
              <a:round/>
              <a:headEnd len="med" w="med" type="none"/>
              <a:tailEnd len="med" w="med" type="none"/>
            </a:ln>
          </p:spPr>
        </p:cxnSp>
        <p:cxnSp>
          <p:nvCxnSpPr>
            <p:cNvPr id="1646" name="Google Shape;1646;p210"/>
            <p:cNvCxnSpPr/>
            <p:nvPr/>
          </p:nvCxnSpPr>
          <p:spPr>
            <a:xfrm>
              <a:off x="4135650" y="3697250"/>
              <a:ext cx="281400" cy="0"/>
            </a:xfrm>
            <a:prstGeom prst="straightConnector1">
              <a:avLst/>
            </a:prstGeom>
            <a:noFill/>
            <a:ln cap="flat" cmpd="sng" w="9525">
              <a:solidFill>
                <a:srgbClr val="1EA3B5"/>
              </a:solidFill>
              <a:prstDash val="solid"/>
              <a:round/>
              <a:headEnd len="med" w="med" type="none"/>
              <a:tailEnd len="med" w="med" type="none"/>
            </a:ln>
          </p:spPr>
        </p:cxnSp>
        <p:cxnSp>
          <p:nvCxnSpPr>
            <p:cNvPr id="1647" name="Google Shape;1647;p210"/>
            <p:cNvCxnSpPr/>
            <p:nvPr/>
          </p:nvCxnSpPr>
          <p:spPr>
            <a:xfrm>
              <a:off x="4135650" y="3773450"/>
              <a:ext cx="281400" cy="0"/>
            </a:xfrm>
            <a:prstGeom prst="straightConnector1">
              <a:avLst/>
            </a:prstGeom>
            <a:noFill/>
            <a:ln cap="flat" cmpd="sng" w="9525">
              <a:solidFill>
                <a:srgbClr val="1EA3B5"/>
              </a:solidFill>
              <a:prstDash val="solid"/>
              <a:round/>
              <a:headEnd len="med" w="med" type="none"/>
              <a:tailEnd len="med" w="med" type="none"/>
            </a:ln>
          </p:spPr>
        </p:cxnSp>
        <p:cxnSp>
          <p:nvCxnSpPr>
            <p:cNvPr id="1648" name="Google Shape;1648;p210"/>
            <p:cNvCxnSpPr/>
            <p:nvPr/>
          </p:nvCxnSpPr>
          <p:spPr>
            <a:xfrm>
              <a:off x="4135650" y="3849650"/>
              <a:ext cx="281400" cy="0"/>
            </a:xfrm>
            <a:prstGeom prst="straightConnector1">
              <a:avLst/>
            </a:prstGeom>
            <a:noFill/>
            <a:ln cap="flat" cmpd="sng" w="9525">
              <a:solidFill>
                <a:srgbClr val="1EA3B5"/>
              </a:solidFill>
              <a:prstDash val="solid"/>
              <a:round/>
              <a:headEnd len="med" w="med" type="none"/>
              <a:tailEnd len="med" w="med" type="none"/>
            </a:ln>
          </p:spPr>
        </p:cxnSp>
      </p:grpSp>
      <p:grpSp>
        <p:nvGrpSpPr>
          <p:cNvPr id="1649" name="Google Shape;1649;p210"/>
          <p:cNvGrpSpPr/>
          <p:nvPr/>
        </p:nvGrpSpPr>
        <p:grpSpPr>
          <a:xfrm>
            <a:off x="4267058" y="3674872"/>
            <a:ext cx="240807" cy="294503"/>
            <a:chOff x="4060650" y="3519225"/>
            <a:chExt cx="431400" cy="561600"/>
          </a:xfrm>
        </p:grpSpPr>
        <p:sp>
          <p:nvSpPr>
            <p:cNvPr id="1641" name="Google Shape;1641;p210"/>
            <p:cNvSpPr/>
            <p:nvPr/>
          </p:nvSpPr>
          <p:spPr>
            <a:xfrm>
              <a:off x="4060650" y="3519225"/>
              <a:ext cx="431400" cy="561600"/>
            </a:xfrm>
            <a:prstGeom prst="rect">
              <a:avLst/>
            </a:prstGeom>
            <a:noFill/>
            <a:ln cap="flat" cmpd="sng" w="9525">
              <a:solidFill>
                <a:srgbClr val="1EA3B5"/>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50" name="Google Shape;1650;p210"/>
            <p:cNvCxnSpPr/>
            <p:nvPr/>
          </p:nvCxnSpPr>
          <p:spPr>
            <a:xfrm>
              <a:off x="4135650" y="3621050"/>
              <a:ext cx="281400" cy="0"/>
            </a:xfrm>
            <a:prstGeom prst="straightConnector1">
              <a:avLst/>
            </a:prstGeom>
            <a:noFill/>
            <a:ln cap="flat" cmpd="sng" w="9525">
              <a:solidFill>
                <a:srgbClr val="1EA3B5"/>
              </a:solidFill>
              <a:prstDash val="solid"/>
              <a:round/>
              <a:headEnd len="med" w="med" type="none"/>
              <a:tailEnd len="med" w="med" type="none"/>
            </a:ln>
            <a:effectLst>
              <a:outerShdw blurRad="57150" rotWithShape="0" algn="bl" dir="5400000" dist="19050">
                <a:srgbClr val="000000">
                  <a:alpha val="50000"/>
                </a:srgbClr>
              </a:outerShdw>
            </a:effectLst>
          </p:spPr>
        </p:cxnSp>
        <p:cxnSp>
          <p:nvCxnSpPr>
            <p:cNvPr id="1651" name="Google Shape;1651;p210"/>
            <p:cNvCxnSpPr/>
            <p:nvPr/>
          </p:nvCxnSpPr>
          <p:spPr>
            <a:xfrm>
              <a:off x="4135650" y="3697250"/>
              <a:ext cx="281400" cy="0"/>
            </a:xfrm>
            <a:prstGeom prst="straightConnector1">
              <a:avLst/>
            </a:prstGeom>
            <a:noFill/>
            <a:ln cap="flat" cmpd="sng" w="9525">
              <a:solidFill>
                <a:srgbClr val="1EA3B5"/>
              </a:solidFill>
              <a:prstDash val="solid"/>
              <a:round/>
              <a:headEnd len="med" w="med" type="none"/>
              <a:tailEnd len="med" w="med" type="none"/>
            </a:ln>
            <a:effectLst>
              <a:outerShdw blurRad="57150" rotWithShape="0" algn="bl" dir="5400000" dist="19050">
                <a:srgbClr val="000000">
                  <a:alpha val="50000"/>
                </a:srgbClr>
              </a:outerShdw>
            </a:effectLst>
          </p:spPr>
        </p:cxnSp>
        <p:cxnSp>
          <p:nvCxnSpPr>
            <p:cNvPr id="1652" name="Google Shape;1652;p210"/>
            <p:cNvCxnSpPr/>
            <p:nvPr/>
          </p:nvCxnSpPr>
          <p:spPr>
            <a:xfrm>
              <a:off x="4135650" y="3773450"/>
              <a:ext cx="281400" cy="0"/>
            </a:xfrm>
            <a:prstGeom prst="straightConnector1">
              <a:avLst/>
            </a:prstGeom>
            <a:noFill/>
            <a:ln cap="flat" cmpd="sng" w="9525">
              <a:solidFill>
                <a:srgbClr val="1EA3B5"/>
              </a:solidFill>
              <a:prstDash val="solid"/>
              <a:round/>
              <a:headEnd len="med" w="med" type="none"/>
              <a:tailEnd len="med" w="med" type="none"/>
            </a:ln>
            <a:effectLst>
              <a:outerShdw blurRad="57150" rotWithShape="0" algn="bl" dir="5400000" dist="19050">
                <a:srgbClr val="000000">
                  <a:alpha val="50000"/>
                </a:srgbClr>
              </a:outerShdw>
            </a:effectLst>
          </p:spPr>
        </p:cxnSp>
        <p:cxnSp>
          <p:nvCxnSpPr>
            <p:cNvPr id="1653" name="Google Shape;1653;p210"/>
            <p:cNvCxnSpPr/>
            <p:nvPr/>
          </p:nvCxnSpPr>
          <p:spPr>
            <a:xfrm>
              <a:off x="4135650" y="3849650"/>
              <a:ext cx="281400" cy="0"/>
            </a:xfrm>
            <a:prstGeom prst="straightConnector1">
              <a:avLst/>
            </a:prstGeom>
            <a:noFill/>
            <a:ln cap="flat" cmpd="sng" w="9525">
              <a:solidFill>
                <a:srgbClr val="1EA3B5"/>
              </a:solidFill>
              <a:prstDash val="solid"/>
              <a:round/>
              <a:headEnd len="med" w="med" type="none"/>
              <a:tailEnd len="med" w="med" type="none"/>
            </a:ln>
            <a:effectLst>
              <a:outerShdw blurRad="57150" rotWithShape="0" algn="bl" dir="5400000" dist="19050">
                <a:srgbClr val="000000">
                  <a:alpha val="50000"/>
                </a:srgbClr>
              </a:outerShdw>
            </a:effectLst>
          </p:spPr>
        </p:cxnSp>
      </p:grpSp>
      <p:grpSp>
        <p:nvGrpSpPr>
          <p:cNvPr id="1654" name="Google Shape;1654;p210"/>
          <p:cNvGrpSpPr/>
          <p:nvPr/>
        </p:nvGrpSpPr>
        <p:grpSpPr>
          <a:xfrm>
            <a:off x="4267058" y="4173112"/>
            <a:ext cx="240807" cy="294503"/>
            <a:chOff x="4060650" y="3519225"/>
            <a:chExt cx="431400" cy="561600"/>
          </a:xfrm>
        </p:grpSpPr>
        <p:sp>
          <p:nvSpPr>
            <p:cNvPr id="1643" name="Google Shape;1643;p210"/>
            <p:cNvSpPr/>
            <p:nvPr/>
          </p:nvSpPr>
          <p:spPr>
            <a:xfrm>
              <a:off x="4060650" y="3519225"/>
              <a:ext cx="431400" cy="561600"/>
            </a:xfrm>
            <a:prstGeom prst="rect">
              <a:avLst/>
            </a:prstGeom>
            <a:noFill/>
            <a:ln cap="flat" cmpd="sng" w="952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55" name="Google Shape;1655;p210"/>
            <p:cNvCxnSpPr/>
            <p:nvPr/>
          </p:nvCxnSpPr>
          <p:spPr>
            <a:xfrm>
              <a:off x="4135650" y="3621050"/>
              <a:ext cx="281400" cy="0"/>
            </a:xfrm>
            <a:prstGeom prst="straightConnector1">
              <a:avLst/>
            </a:prstGeom>
            <a:noFill/>
            <a:ln cap="flat" cmpd="sng" w="9525">
              <a:solidFill>
                <a:srgbClr val="00FF00"/>
              </a:solidFill>
              <a:prstDash val="solid"/>
              <a:round/>
              <a:headEnd len="med" w="med" type="none"/>
              <a:tailEnd len="med" w="med" type="none"/>
            </a:ln>
          </p:spPr>
        </p:cxnSp>
        <p:cxnSp>
          <p:nvCxnSpPr>
            <p:cNvPr id="1656" name="Google Shape;1656;p210"/>
            <p:cNvCxnSpPr/>
            <p:nvPr/>
          </p:nvCxnSpPr>
          <p:spPr>
            <a:xfrm>
              <a:off x="4135650" y="3697250"/>
              <a:ext cx="281400" cy="0"/>
            </a:xfrm>
            <a:prstGeom prst="straightConnector1">
              <a:avLst/>
            </a:prstGeom>
            <a:noFill/>
            <a:ln cap="flat" cmpd="sng" w="9525">
              <a:solidFill>
                <a:srgbClr val="00FF00"/>
              </a:solidFill>
              <a:prstDash val="solid"/>
              <a:round/>
              <a:headEnd len="med" w="med" type="none"/>
              <a:tailEnd len="med" w="med" type="none"/>
            </a:ln>
          </p:spPr>
        </p:cxnSp>
        <p:cxnSp>
          <p:nvCxnSpPr>
            <p:cNvPr id="1657" name="Google Shape;1657;p210"/>
            <p:cNvCxnSpPr/>
            <p:nvPr/>
          </p:nvCxnSpPr>
          <p:spPr>
            <a:xfrm>
              <a:off x="4135650" y="3773450"/>
              <a:ext cx="281400" cy="0"/>
            </a:xfrm>
            <a:prstGeom prst="straightConnector1">
              <a:avLst/>
            </a:prstGeom>
            <a:noFill/>
            <a:ln cap="flat" cmpd="sng" w="9525">
              <a:solidFill>
                <a:srgbClr val="00FF00"/>
              </a:solidFill>
              <a:prstDash val="solid"/>
              <a:round/>
              <a:headEnd len="med" w="med" type="none"/>
              <a:tailEnd len="med" w="med" type="none"/>
            </a:ln>
          </p:spPr>
        </p:cxnSp>
        <p:cxnSp>
          <p:nvCxnSpPr>
            <p:cNvPr id="1658" name="Google Shape;1658;p210"/>
            <p:cNvCxnSpPr/>
            <p:nvPr/>
          </p:nvCxnSpPr>
          <p:spPr>
            <a:xfrm>
              <a:off x="4135650" y="3849650"/>
              <a:ext cx="281400" cy="0"/>
            </a:xfrm>
            <a:prstGeom prst="straightConnector1">
              <a:avLst/>
            </a:prstGeom>
            <a:noFill/>
            <a:ln cap="flat" cmpd="sng" w="9525">
              <a:solidFill>
                <a:srgbClr val="00FF00"/>
              </a:solidFill>
              <a:prstDash val="solid"/>
              <a:round/>
              <a:headEnd len="med" w="med" type="none"/>
              <a:tailEnd len="med" w="med" type="none"/>
            </a:ln>
          </p:spPr>
        </p:cxnSp>
      </p:grpSp>
      <p:pic>
        <p:nvPicPr>
          <p:cNvPr id="1659" name="Google Shape;1659;p210"/>
          <p:cNvPicPr preferRelativeResize="0"/>
          <p:nvPr/>
        </p:nvPicPr>
        <p:blipFill rotWithShape="1">
          <a:blip r:embed="rId3">
            <a:alphaModFix/>
          </a:blip>
          <a:srcRect b="0" l="0" r="0" t="0"/>
          <a:stretch/>
        </p:blipFill>
        <p:spPr>
          <a:xfrm>
            <a:off x="6011516" y="2875651"/>
            <a:ext cx="543600" cy="510900"/>
          </a:xfrm>
          <a:prstGeom prst="rect">
            <a:avLst/>
          </a:prstGeom>
          <a:noFill/>
          <a:ln>
            <a:noFill/>
          </a:ln>
        </p:spPr>
      </p:pic>
      <p:cxnSp>
        <p:nvCxnSpPr>
          <p:cNvPr id="1660" name="Google Shape;1660;p210"/>
          <p:cNvCxnSpPr>
            <a:stCxn id="1659" idx="2"/>
            <a:endCxn id="1661" idx="1"/>
          </p:cNvCxnSpPr>
          <p:nvPr/>
        </p:nvCxnSpPr>
        <p:spPr>
          <a:xfrm flipH="1" rot="-5400000">
            <a:off x="6309416" y="3360451"/>
            <a:ext cx="239700" cy="291900"/>
          </a:xfrm>
          <a:prstGeom prst="bentConnector2">
            <a:avLst/>
          </a:prstGeom>
          <a:noFill/>
          <a:ln cap="flat" cmpd="sng" w="19050">
            <a:solidFill>
              <a:srgbClr val="1EA3B5"/>
            </a:solidFill>
            <a:prstDash val="dash"/>
            <a:round/>
            <a:headEnd len="med" w="med" type="oval"/>
            <a:tailEnd len="med" w="med" type="oval"/>
          </a:ln>
        </p:spPr>
      </p:cxnSp>
      <p:cxnSp>
        <p:nvCxnSpPr>
          <p:cNvPr id="1662" name="Google Shape;1662;p210"/>
          <p:cNvCxnSpPr>
            <a:stCxn id="1659" idx="2"/>
            <a:endCxn id="1631" idx="1"/>
          </p:cNvCxnSpPr>
          <p:nvPr/>
        </p:nvCxnSpPr>
        <p:spPr>
          <a:xfrm flipH="1" rot="-5400000">
            <a:off x="6075866" y="3594001"/>
            <a:ext cx="706800" cy="291900"/>
          </a:xfrm>
          <a:prstGeom prst="bentConnector2">
            <a:avLst/>
          </a:prstGeom>
          <a:noFill/>
          <a:ln cap="flat" cmpd="sng" w="19050">
            <a:solidFill>
              <a:srgbClr val="1EA3B5"/>
            </a:solidFill>
            <a:prstDash val="dash"/>
            <a:round/>
            <a:headEnd len="med" w="med" type="oval"/>
            <a:tailEnd len="med" w="med" type="oval"/>
          </a:ln>
        </p:spPr>
      </p:cxnSp>
      <p:cxnSp>
        <p:nvCxnSpPr>
          <p:cNvPr id="1663" name="Google Shape;1663;p210"/>
          <p:cNvCxnSpPr>
            <a:stCxn id="1659" idx="2"/>
            <a:endCxn id="1664" idx="3"/>
          </p:cNvCxnSpPr>
          <p:nvPr/>
        </p:nvCxnSpPr>
        <p:spPr>
          <a:xfrm rot="5400000">
            <a:off x="5948216" y="3487051"/>
            <a:ext cx="435600" cy="234600"/>
          </a:xfrm>
          <a:prstGeom prst="bentConnector2">
            <a:avLst/>
          </a:prstGeom>
          <a:noFill/>
          <a:ln cap="flat" cmpd="sng" w="19050">
            <a:solidFill>
              <a:srgbClr val="1EA3B5"/>
            </a:solidFill>
            <a:prstDash val="dash"/>
            <a:round/>
            <a:headEnd len="med" w="med" type="oval"/>
            <a:tailEnd len="med" w="med" type="oval"/>
          </a:ln>
        </p:spPr>
      </p:cxnSp>
      <p:cxnSp>
        <p:nvCxnSpPr>
          <p:cNvPr id="1665" name="Google Shape;1665;p210"/>
          <p:cNvCxnSpPr>
            <a:stCxn id="1659" idx="2"/>
            <a:endCxn id="1666" idx="3"/>
          </p:cNvCxnSpPr>
          <p:nvPr/>
        </p:nvCxnSpPr>
        <p:spPr>
          <a:xfrm rot="5400000">
            <a:off x="5699066" y="3736201"/>
            <a:ext cx="933900" cy="234600"/>
          </a:xfrm>
          <a:prstGeom prst="bentConnector2">
            <a:avLst/>
          </a:prstGeom>
          <a:noFill/>
          <a:ln cap="flat" cmpd="sng" w="19050">
            <a:solidFill>
              <a:srgbClr val="00FF00"/>
            </a:solidFill>
            <a:prstDash val="dash"/>
            <a:round/>
            <a:headEnd len="med" w="med" type="oval"/>
            <a:tailEnd len="med" w="med" type="oval"/>
          </a:ln>
        </p:spPr>
      </p:cxnSp>
      <p:grpSp>
        <p:nvGrpSpPr>
          <p:cNvPr id="1667" name="Google Shape;1667;p210"/>
          <p:cNvGrpSpPr/>
          <p:nvPr/>
        </p:nvGrpSpPr>
        <p:grpSpPr>
          <a:xfrm>
            <a:off x="6575260" y="3478855"/>
            <a:ext cx="240807" cy="294503"/>
            <a:chOff x="4060650" y="3519225"/>
            <a:chExt cx="431400" cy="561600"/>
          </a:xfrm>
        </p:grpSpPr>
        <p:sp>
          <p:nvSpPr>
            <p:cNvPr id="1661" name="Google Shape;1661;p210"/>
            <p:cNvSpPr/>
            <p:nvPr/>
          </p:nvSpPr>
          <p:spPr>
            <a:xfrm>
              <a:off x="4060650" y="3519225"/>
              <a:ext cx="431400" cy="561600"/>
            </a:xfrm>
            <a:prstGeom prst="rect">
              <a:avLst/>
            </a:prstGeom>
            <a:noFill/>
            <a:ln cap="flat" cmpd="sng" w="9525">
              <a:solidFill>
                <a:srgbClr val="1EA3B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68" name="Google Shape;1668;p210"/>
            <p:cNvCxnSpPr/>
            <p:nvPr/>
          </p:nvCxnSpPr>
          <p:spPr>
            <a:xfrm>
              <a:off x="4135650" y="3621050"/>
              <a:ext cx="281400" cy="0"/>
            </a:xfrm>
            <a:prstGeom prst="straightConnector1">
              <a:avLst/>
            </a:prstGeom>
            <a:noFill/>
            <a:ln cap="flat" cmpd="sng" w="9525">
              <a:solidFill>
                <a:srgbClr val="1EA3B5"/>
              </a:solidFill>
              <a:prstDash val="solid"/>
              <a:round/>
              <a:headEnd len="med" w="med" type="none"/>
              <a:tailEnd len="med" w="med" type="none"/>
            </a:ln>
          </p:spPr>
        </p:cxnSp>
        <p:cxnSp>
          <p:nvCxnSpPr>
            <p:cNvPr id="1669" name="Google Shape;1669;p210"/>
            <p:cNvCxnSpPr/>
            <p:nvPr/>
          </p:nvCxnSpPr>
          <p:spPr>
            <a:xfrm>
              <a:off x="4135650" y="3697250"/>
              <a:ext cx="281400" cy="0"/>
            </a:xfrm>
            <a:prstGeom prst="straightConnector1">
              <a:avLst/>
            </a:prstGeom>
            <a:noFill/>
            <a:ln cap="flat" cmpd="sng" w="9525">
              <a:solidFill>
                <a:srgbClr val="1EA3B5"/>
              </a:solidFill>
              <a:prstDash val="solid"/>
              <a:round/>
              <a:headEnd len="med" w="med" type="none"/>
              <a:tailEnd len="med" w="med" type="none"/>
            </a:ln>
          </p:spPr>
        </p:cxnSp>
        <p:cxnSp>
          <p:nvCxnSpPr>
            <p:cNvPr id="1670" name="Google Shape;1670;p210"/>
            <p:cNvCxnSpPr/>
            <p:nvPr/>
          </p:nvCxnSpPr>
          <p:spPr>
            <a:xfrm>
              <a:off x="4135650" y="3773450"/>
              <a:ext cx="281400" cy="0"/>
            </a:xfrm>
            <a:prstGeom prst="straightConnector1">
              <a:avLst/>
            </a:prstGeom>
            <a:noFill/>
            <a:ln cap="flat" cmpd="sng" w="9525">
              <a:solidFill>
                <a:srgbClr val="1EA3B5"/>
              </a:solidFill>
              <a:prstDash val="solid"/>
              <a:round/>
              <a:headEnd len="med" w="med" type="none"/>
              <a:tailEnd len="med" w="med" type="none"/>
            </a:ln>
          </p:spPr>
        </p:cxnSp>
        <p:cxnSp>
          <p:nvCxnSpPr>
            <p:cNvPr id="1671" name="Google Shape;1671;p210"/>
            <p:cNvCxnSpPr/>
            <p:nvPr/>
          </p:nvCxnSpPr>
          <p:spPr>
            <a:xfrm>
              <a:off x="4135650" y="3849650"/>
              <a:ext cx="281400" cy="0"/>
            </a:xfrm>
            <a:prstGeom prst="straightConnector1">
              <a:avLst/>
            </a:prstGeom>
            <a:noFill/>
            <a:ln cap="flat" cmpd="sng" w="9525">
              <a:solidFill>
                <a:srgbClr val="1EA3B5"/>
              </a:solidFill>
              <a:prstDash val="solid"/>
              <a:round/>
              <a:headEnd len="med" w="med" type="none"/>
              <a:tailEnd len="med" w="med" type="none"/>
            </a:ln>
          </p:spPr>
        </p:cxnSp>
      </p:grpSp>
      <p:grpSp>
        <p:nvGrpSpPr>
          <p:cNvPr id="1672" name="Google Shape;1672;p210"/>
          <p:cNvGrpSpPr/>
          <p:nvPr/>
        </p:nvGrpSpPr>
        <p:grpSpPr>
          <a:xfrm>
            <a:off x="5807903" y="3674872"/>
            <a:ext cx="240807" cy="294503"/>
            <a:chOff x="4060650" y="3519225"/>
            <a:chExt cx="431400" cy="561600"/>
          </a:xfrm>
        </p:grpSpPr>
        <p:sp>
          <p:nvSpPr>
            <p:cNvPr id="1664" name="Google Shape;1664;p210"/>
            <p:cNvSpPr/>
            <p:nvPr/>
          </p:nvSpPr>
          <p:spPr>
            <a:xfrm>
              <a:off x="4060650" y="3519225"/>
              <a:ext cx="431400" cy="561600"/>
            </a:xfrm>
            <a:prstGeom prst="rect">
              <a:avLst/>
            </a:prstGeom>
            <a:noFill/>
            <a:ln cap="flat" cmpd="sng" w="9525">
              <a:solidFill>
                <a:srgbClr val="1EA3B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73" name="Google Shape;1673;p210"/>
            <p:cNvCxnSpPr/>
            <p:nvPr/>
          </p:nvCxnSpPr>
          <p:spPr>
            <a:xfrm>
              <a:off x="4135650" y="3621050"/>
              <a:ext cx="281400" cy="0"/>
            </a:xfrm>
            <a:prstGeom prst="straightConnector1">
              <a:avLst/>
            </a:prstGeom>
            <a:noFill/>
            <a:ln cap="flat" cmpd="sng" w="9525">
              <a:solidFill>
                <a:srgbClr val="1EA3B5"/>
              </a:solidFill>
              <a:prstDash val="solid"/>
              <a:round/>
              <a:headEnd len="med" w="med" type="none"/>
              <a:tailEnd len="med" w="med" type="none"/>
            </a:ln>
          </p:spPr>
        </p:cxnSp>
        <p:cxnSp>
          <p:nvCxnSpPr>
            <p:cNvPr id="1674" name="Google Shape;1674;p210"/>
            <p:cNvCxnSpPr/>
            <p:nvPr/>
          </p:nvCxnSpPr>
          <p:spPr>
            <a:xfrm>
              <a:off x="4135650" y="3697250"/>
              <a:ext cx="281400" cy="0"/>
            </a:xfrm>
            <a:prstGeom prst="straightConnector1">
              <a:avLst/>
            </a:prstGeom>
            <a:noFill/>
            <a:ln cap="flat" cmpd="sng" w="9525">
              <a:solidFill>
                <a:srgbClr val="1EA3B5"/>
              </a:solidFill>
              <a:prstDash val="solid"/>
              <a:round/>
              <a:headEnd len="med" w="med" type="none"/>
              <a:tailEnd len="med" w="med" type="none"/>
            </a:ln>
          </p:spPr>
        </p:cxnSp>
        <p:cxnSp>
          <p:nvCxnSpPr>
            <p:cNvPr id="1675" name="Google Shape;1675;p210"/>
            <p:cNvCxnSpPr/>
            <p:nvPr/>
          </p:nvCxnSpPr>
          <p:spPr>
            <a:xfrm>
              <a:off x="4135650" y="3773450"/>
              <a:ext cx="281400" cy="0"/>
            </a:xfrm>
            <a:prstGeom prst="straightConnector1">
              <a:avLst/>
            </a:prstGeom>
            <a:noFill/>
            <a:ln cap="flat" cmpd="sng" w="9525">
              <a:solidFill>
                <a:srgbClr val="1EA3B5"/>
              </a:solidFill>
              <a:prstDash val="solid"/>
              <a:round/>
              <a:headEnd len="med" w="med" type="none"/>
              <a:tailEnd len="med" w="med" type="none"/>
            </a:ln>
          </p:spPr>
        </p:cxnSp>
        <p:cxnSp>
          <p:nvCxnSpPr>
            <p:cNvPr id="1676" name="Google Shape;1676;p210"/>
            <p:cNvCxnSpPr/>
            <p:nvPr/>
          </p:nvCxnSpPr>
          <p:spPr>
            <a:xfrm>
              <a:off x="4135650" y="3849650"/>
              <a:ext cx="281400" cy="0"/>
            </a:xfrm>
            <a:prstGeom prst="straightConnector1">
              <a:avLst/>
            </a:prstGeom>
            <a:noFill/>
            <a:ln cap="flat" cmpd="sng" w="9525">
              <a:solidFill>
                <a:srgbClr val="1EA3B5"/>
              </a:solidFill>
              <a:prstDash val="solid"/>
              <a:round/>
              <a:headEnd len="med" w="med" type="none"/>
              <a:tailEnd len="med" w="med" type="none"/>
            </a:ln>
          </p:spPr>
        </p:cxnSp>
      </p:grpSp>
      <p:pic>
        <p:nvPicPr>
          <p:cNvPr id="1677" name="Google Shape;1677;p210"/>
          <p:cNvPicPr preferRelativeResize="0"/>
          <p:nvPr/>
        </p:nvPicPr>
        <p:blipFill rotWithShape="1">
          <a:blip r:embed="rId3">
            <a:alphaModFix/>
          </a:blip>
          <a:srcRect b="0" l="0" r="0" t="0"/>
          <a:stretch/>
        </p:blipFill>
        <p:spPr>
          <a:xfrm>
            <a:off x="7735816" y="2875661"/>
            <a:ext cx="543600" cy="510900"/>
          </a:xfrm>
          <a:prstGeom prst="rect">
            <a:avLst/>
          </a:prstGeom>
          <a:noFill/>
          <a:ln>
            <a:noFill/>
          </a:ln>
        </p:spPr>
      </p:pic>
      <p:cxnSp>
        <p:nvCxnSpPr>
          <p:cNvPr id="1678" name="Google Shape;1678;p210"/>
          <p:cNvCxnSpPr>
            <a:stCxn id="1677" idx="2"/>
            <a:endCxn id="1679" idx="1"/>
          </p:cNvCxnSpPr>
          <p:nvPr/>
        </p:nvCxnSpPr>
        <p:spPr>
          <a:xfrm flipH="1" rot="-5400000">
            <a:off x="8033716" y="3360461"/>
            <a:ext cx="239700" cy="291900"/>
          </a:xfrm>
          <a:prstGeom prst="bentConnector2">
            <a:avLst/>
          </a:prstGeom>
          <a:noFill/>
          <a:ln cap="flat" cmpd="sng" w="19050">
            <a:solidFill>
              <a:srgbClr val="0E6F83"/>
            </a:solidFill>
            <a:prstDash val="dash"/>
            <a:round/>
            <a:headEnd len="med" w="med" type="oval"/>
            <a:tailEnd len="med" w="med" type="oval"/>
          </a:ln>
        </p:spPr>
      </p:cxnSp>
      <p:cxnSp>
        <p:nvCxnSpPr>
          <p:cNvPr id="1680" name="Google Shape;1680;p210"/>
          <p:cNvCxnSpPr>
            <a:stCxn id="1677" idx="2"/>
            <a:endCxn id="1681" idx="1"/>
          </p:cNvCxnSpPr>
          <p:nvPr/>
        </p:nvCxnSpPr>
        <p:spPr>
          <a:xfrm flipH="1" rot="-5400000">
            <a:off x="7800166" y="3594011"/>
            <a:ext cx="706800" cy="291900"/>
          </a:xfrm>
          <a:prstGeom prst="bentConnector2">
            <a:avLst/>
          </a:prstGeom>
          <a:noFill/>
          <a:ln cap="flat" cmpd="sng" w="19050">
            <a:solidFill>
              <a:srgbClr val="0E6F83"/>
            </a:solidFill>
            <a:prstDash val="dash"/>
            <a:round/>
            <a:headEnd len="med" w="med" type="oval"/>
            <a:tailEnd len="med" w="med" type="oval"/>
          </a:ln>
        </p:spPr>
      </p:cxnSp>
      <p:cxnSp>
        <p:nvCxnSpPr>
          <p:cNvPr id="1682" name="Google Shape;1682;p210"/>
          <p:cNvCxnSpPr>
            <a:stCxn id="1677" idx="2"/>
            <a:endCxn id="1683" idx="3"/>
          </p:cNvCxnSpPr>
          <p:nvPr/>
        </p:nvCxnSpPr>
        <p:spPr>
          <a:xfrm rot="5400000">
            <a:off x="7672516" y="3487061"/>
            <a:ext cx="435600" cy="234600"/>
          </a:xfrm>
          <a:prstGeom prst="bentConnector2">
            <a:avLst/>
          </a:prstGeom>
          <a:noFill/>
          <a:ln cap="flat" cmpd="sng" w="19050">
            <a:solidFill>
              <a:srgbClr val="0E6F83"/>
            </a:solidFill>
            <a:prstDash val="dash"/>
            <a:round/>
            <a:headEnd len="med" w="med" type="oval"/>
            <a:tailEnd len="med" w="med" type="oval"/>
          </a:ln>
        </p:spPr>
      </p:cxnSp>
      <p:cxnSp>
        <p:nvCxnSpPr>
          <p:cNvPr id="1684" name="Google Shape;1684;p210"/>
          <p:cNvCxnSpPr>
            <a:stCxn id="1677" idx="2"/>
            <a:endCxn id="1685" idx="3"/>
          </p:cNvCxnSpPr>
          <p:nvPr/>
        </p:nvCxnSpPr>
        <p:spPr>
          <a:xfrm rot="5400000">
            <a:off x="7423366" y="3736211"/>
            <a:ext cx="933900" cy="234600"/>
          </a:xfrm>
          <a:prstGeom prst="bentConnector2">
            <a:avLst/>
          </a:prstGeom>
          <a:noFill/>
          <a:ln cap="flat" cmpd="sng" w="19050">
            <a:solidFill>
              <a:srgbClr val="0E6F83"/>
            </a:solidFill>
            <a:prstDash val="dash"/>
            <a:round/>
            <a:headEnd len="med" w="med" type="oval"/>
            <a:tailEnd len="med" w="med" type="oval"/>
          </a:ln>
        </p:spPr>
      </p:cxnSp>
      <p:grpSp>
        <p:nvGrpSpPr>
          <p:cNvPr id="1686" name="Google Shape;1686;p210"/>
          <p:cNvGrpSpPr/>
          <p:nvPr/>
        </p:nvGrpSpPr>
        <p:grpSpPr>
          <a:xfrm>
            <a:off x="5807903" y="4173112"/>
            <a:ext cx="240807" cy="294503"/>
            <a:chOff x="4060650" y="3519225"/>
            <a:chExt cx="431400" cy="561600"/>
          </a:xfrm>
        </p:grpSpPr>
        <p:sp>
          <p:nvSpPr>
            <p:cNvPr id="1666" name="Google Shape;1666;p210"/>
            <p:cNvSpPr/>
            <p:nvPr/>
          </p:nvSpPr>
          <p:spPr>
            <a:xfrm>
              <a:off x="4060650" y="3519225"/>
              <a:ext cx="431400" cy="561600"/>
            </a:xfrm>
            <a:prstGeom prst="rect">
              <a:avLst/>
            </a:prstGeom>
            <a:noFill/>
            <a:ln cap="flat" cmpd="sng" w="952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87" name="Google Shape;1687;p210"/>
            <p:cNvCxnSpPr/>
            <p:nvPr/>
          </p:nvCxnSpPr>
          <p:spPr>
            <a:xfrm>
              <a:off x="4135650" y="3621050"/>
              <a:ext cx="281400" cy="0"/>
            </a:xfrm>
            <a:prstGeom prst="straightConnector1">
              <a:avLst/>
            </a:prstGeom>
            <a:noFill/>
            <a:ln cap="flat" cmpd="sng" w="9525">
              <a:solidFill>
                <a:srgbClr val="00FF00"/>
              </a:solidFill>
              <a:prstDash val="solid"/>
              <a:round/>
              <a:headEnd len="med" w="med" type="none"/>
              <a:tailEnd len="med" w="med" type="none"/>
            </a:ln>
          </p:spPr>
        </p:cxnSp>
        <p:cxnSp>
          <p:nvCxnSpPr>
            <p:cNvPr id="1688" name="Google Shape;1688;p210"/>
            <p:cNvCxnSpPr/>
            <p:nvPr/>
          </p:nvCxnSpPr>
          <p:spPr>
            <a:xfrm>
              <a:off x="4135650" y="3697250"/>
              <a:ext cx="281400" cy="0"/>
            </a:xfrm>
            <a:prstGeom prst="straightConnector1">
              <a:avLst/>
            </a:prstGeom>
            <a:noFill/>
            <a:ln cap="flat" cmpd="sng" w="9525">
              <a:solidFill>
                <a:srgbClr val="00FF00"/>
              </a:solidFill>
              <a:prstDash val="solid"/>
              <a:round/>
              <a:headEnd len="med" w="med" type="none"/>
              <a:tailEnd len="med" w="med" type="none"/>
            </a:ln>
          </p:spPr>
        </p:cxnSp>
        <p:cxnSp>
          <p:nvCxnSpPr>
            <p:cNvPr id="1689" name="Google Shape;1689;p210"/>
            <p:cNvCxnSpPr/>
            <p:nvPr/>
          </p:nvCxnSpPr>
          <p:spPr>
            <a:xfrm>
              <a:off x="4135650" y="3773450"/>
              <a:ext cx="281400" cy="0"/>
            </a:xfrm>
            <a:prstGeom prst="straightConnector1">
              <a:avLst/>
            </a:prstGeom>
            <a:noFill/>
            <a:ln cap="flat" cmpd="sng" w="9525">
              <a:solidFill>
                <a:srgbClr val="00FF00"/>
              </a:solidFill>
              <a:prstDash val="solid"/>
              <a:round/>
              <a:headEnd len="med" w="med" type="none"/>
              <a:tailEnd len="med" w="med" type="none"/>
            </a:ln>
          </p:spPr>
        </p:cxnSp>
        <p:cxnSp>
          <p:nvCxnSpPr>
            <p:cNvPr id="1690" name="Google Shape;1690;p210"/>
            <p:cNvCxnSpPr/>
            <p:nvPr/>
          </p:nvCxnSpPr>
          <p:spPr>
            <a:xfrm>
              <a:off x="4135650" y="3849650"/>
              <a:ext cx="281400" cy="0"/>
            </a:xfrm>
            <a:prstGeom prst="straightConnector1">
              <a:avLst/>
            </a:prstGeom>
            <a:noFill/>
            <a:ln cap="flat" cmpd="sng" w="9525">
              <a:solidFill>
                <a:srgbClr val="00FF00"/>
              </a:solidFill>
              <a:prstDash val="solid"/>
              <a:round/>
              <a:headEnd len="med" w="med" type="none"/>
              <a:tailEnd len="med" w="med" type="none"/>
            </a:ln>
          </p:spPr>
        </p:cxnSp>
      </p:grpSp>
      <p:grpSp>
        <p:nvGrpSpPr>
          <p:cNvPr id="1691" name="Google Shape;1691;p210"/>
          <p:cNvGrpSpPr/>
          <p:nvPr/>
        </p:nvGrpSpPr>
        <p:grpSpPr>
          <a:xfrm>
            <a:off x="8299560" y="3478866"/>
            <a:ext cx="240807" cy="294503"/>
            <a:chOff x="4060650" y="3519225"/>
            <a:chExt cx="431400" cy="561600"/>
          </a:xfrm>
        </p:grpSpPr>
        <p:sp>
          <p:nvSpPr>
            <p:cNvPr id="1679" name="Google Shape;1679;p210"/>
            <p:cNvSpPr/>
            <p:nvPr/>
          </p:nvSpPr>
          <p:spPr>
            <a:xfrm>
              <a:off x="4060650" y="3519225"/>
              <a:ext cx="431400" cy="561600"/>
            </a:xfrm>
            <a:prstGeom prst="rect">
              <a:avLst/>
            </a:prstGeom>
            <a:noFill/>
            <a:ln cap="flat" cmpd="sng" w="9525">
              <a:solidFill>
                <a:srgbClr val="1EA3B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92" name="Google Shape;1692;p210"/>
            <p:cNvCxnSpPr/>
            <p:nvPr/>
          </p:nvCxnSpPr>
          <p:spPr>
            <a:xfrm>
              <a:off x="4135650" y="3621050"/>
              <a:ext cx="281400" cy="0"/>
            </a:xfrm>
            <a:prstGeom prst="straightConnector1">
              <a:avLst/>
            </a:prstGeom>
            <a:noFill/>
            <a:ln cap="flat" cmpd="sng" w="9525">
              <a:solidFill>
                <a:srgbClr val="1EA3B5"/>
              </a:solidFill>
              <a:prstDash val="solid"/>
              <a:round/>
              <a:headEnd len="med" w="med" type="none"/>
              <a:tailEnd len="med" w="med" type="none"/>
            </a:ln>
          </p:spPr>
        </p:cxnSp>
        <p:cxnSp>
          <p:nvCxnSpPr>
            <p:cNvPr id="1693" name="Google Shape;1693;p210"/>
            <p:cNvCxnSpPr/>
            <p:nvPr/>
          </p:nvCxnSpPr>
          <p:spPr>
            <a:xfrm>
              <a:off x="4135650" y="3697250"/>
              <a:ext cx="281400" cy="0"/>
            </a:xfrm>
            <a:prstGeom prst="straightConnector1">
              <a:avLst/>
            </a:prstGeom>
            <a:noFill/>
            <a:ln cap="flat" cmpd="sng" w="9525">
              <a:solidFill>
                <a:srgbClr val="1EA3B5"/>
              </a:solidFill>
              <a:prstDash val="solid"/>
              <a:round/>
              <a:headEnd len="med" w="med" type="none"/>
              <a:tailEnd len="med" w="med" type="none"/>
            </a:ln>
          </p:spPr>
        </p:cxnSp>
        <p:cxnSp>
          <p:nvCxnSpPr>
            <p:cNvPr id="1694" name="Google Shape;1694;p210"/>
            <p:cNvCxnSpPr/>
            <p:nvPr/>
          </p:nvCxnSpPr>
          <p:spPr>
            <a:xfrm>
              <a:off x="4135650" y="3773450"/>
              <a:ext cx="281400" cy="0"/>
            </a:xfrm>
            <a:prstGeom prst="straightConnector1">
              <a:avLst/>
            </a:prstGeom>
            <a:noFill/>
            <a:ln cap="flat" cmpd="sng" w="9525">
              <a:solidFill>
                <a:srgbClr val="1EA3B5"/>
              </a:solidFill>
              <a:prstDash val="solid"/>
              <a:round/>
              <a:headEnd len="med" w="med" type="none"/>
              <a:tailEnd len="med" w="med" type="none"/>
            </a:ln>
          </p:spPr>
        </p:cxnSp>
        <p:cxnSp>
          <p:nvCxnSpPr>
            <p:cNvPr id="1695" name="Google Shape;1695;p210"/>
            <p:cNvCxnSpPr/>
            <p:nvPr/>
          </p:nvCxnSpPr>
          <p:spPr>
            <a:xfrm>
              <a:off x="4135650" y="3849650"/>
              <a:ext cx="281400" cy="0"/>
            </a:xfrm>
            <a:prstGeom prst="straightConnector1">
              <a:avLst/>
            </a:prstGeom>
            <a:noFill/>
            <a:ln cap="flat" cmpd="sng" w="9525">
              <a:solidFill>
                <a:srgbClr val="1EA3B5"/>
              </a:solidFill>
              <a:prstDash val="solid"/>
              <a:round/>
              <a:headEnd len="med" w="med" type="none"/>
              <a:tailEnd len="med" w="med" type="none"/>
            </a:ln>
          </p:spPr>
        </p:cxnSp>
      </p:grpSp>
      <p:grpSp>
        <p:nvGrpSpPr>
          <p:cNvPr id="1696" name="Google Shape;1696;p210"/>
          <p:cNvGrpSpPr/>
          <p:nvPr/>
        </p:nvGrpSpPr>
        <p:grpSpPr>
          <a:xfrm>
            <a:off x="8299560" y="3945988"/>
            <a:ext cx="240807" cy="294503"/>
            <a:chOff x="4060650" y="3519225"/>
            <a:chExt cx="431400" cy="561600"/>
          </a:xfrm>
        </p:grpSpPr>
        <p:sp>
          <p:nvSpPr>
            <p:cNvPr id="1681" name="Google Shape;1681;p210"/>
            <p:cNvSpPr/>
            <p:nvPr/>
          </p:nvSpPr>
          <p:spPr>
            <a:xfrm>
              <a:off x="4060650" y="3519225"/>
              <a:ext cx="431400" cy="561600"/>
            </a:xfrm>
            <a:prstGeom prst="rect">
              <a:avLst/>
            </a:prstGeom>
            <a:noFill/>
            <a:ln cap="flat" cmpd="sng" w="9525">
              <a:solidFill>
                <a:srgbClr val="1EA3B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97" name="Google Shape;1697;p210"/>
            <p:cNvCxnSpPr/>
            <p:nvPr/>
          </p:nvCxnSpPr>
          <p:spPr>
            <a:xfrm>
              <a:off x="4135650" y="3621050"/>
              <a:ext cx="281400" cy="0"/>
            </a:xfrm>
            <a:prstGeom prst="straightConnector1">
              <a:avLst/>
            </a:prstGeom>
            <a:noFill/>
            <a:ln cap="flat" cmpd="sng" w="9525">
              <a:solidFill>
                <a:srgbClr val="1EA3B5"/>
              </a:solidFill>
              <a:prstDash val="solid"/>
              <a:round/>
              <a:headEnd len="med" w="med" type="none"/>
              <a:tailEnd len="med" w="med" type="none"/>
            </a:ln>
          </p:spPr>
        </p:cxnSp>
        <p:cxnSp>
          <p:nvCxnSpPr>
            <p:cNvPr id="1698" name="Google Shape;1698;p210"/>
            <p:cNvCxnSpPr/>
            <p:nvPr/>
          </p:nvCxnSpPr>
          <p:spPr>
            <a:xfrm>
              <a:off x="4135650" y="3697250"/>
              <a:ext cx="281400" cy="0"/>
            </a:xfrm>
            <a:prstGeom prst="straightConnector1">
              <a:avLst/>
            </a:prstGeom>
            <a:noFill/>
            <a:ln cap="flat" cmpd="sng" w="9525">
              <a:solidFill>
                <a:srgbClr val="1EA3B5"/>
              </a:solidFill>
              <a:prstDash val="solid"/>
              <a:round/>
              <a:headEnd len="med" w="med" type="none"/>
              <a:tailEnd len="med" w="med" type="none"/>
            </a:ln>
          </p:spPr>
        </p:cxnSp>
        <p:cxnSp>
          <p:nvCxnSpPr>
            <p:cNvPr id="1699" name="Google Shape;1699;p210"/>
            <p:cNvCxnSpPr/>
            <p:nvPr/>
          </p:nvCxnSpPr>
          <p:spPr>
            <a:xfrm>
              <a:off x="4135650" y="3773450"/>
              <a:ext cx="281400" cy="0"/>
            </a:xfrm>
            <a:prstGeom prst="straightConnector1">
              <a:avLst/>
            </a:prstGeom>
            <a:noFill/>
            <a:ln cap="flat" cmpd="sng" w="9525">
              <a:solidFill>
                <a:srgbClr val="1EA3B5"/>
              </a:solidFill>
              <a:prstDash val="solid"/>
              <a:round/>
              <a:headEnd len="med" w="med" type="none"/>
              <a:tailEnd len="med" w="med" type="none"/>
            </a:ln>
          </p:spPr>
        </p:cxnSp>
        <p:cxnSp>
          <p:nvCxnSpPr>
            <p:cNvPr id="1700" name="Google Shape;1700;p210"/>
            <p:cNvCxnSpPr/>
            <p:nvPr/>
          </p:nvCxnSpPr>
          <p:spPr>
            <a:xfrm>
              <a:off x="4135650" y="3849650"/>
              <a:ext cx="281400" cy="0"/>
            </a:xfrm>
            <a:prstGeom prst="straightConnector1">
              <a:avLst/>
            </a:prstGeom>
            <a:noFill/>
            <a:ln cap="flat" cmpd="sng" w="9525">
              <a:solidFill>
                <a:srgbClr val="1EA3B5"/>
              </a:solidFill>
              <a:prstDash val="solid"/>
              <a:round/>
              <a:headEnd len="med" w="med" type="none"/>
              <a:tailEnd len="med" w="med" type="none"/>
            </a:ln>
          </p:spPr>
        </p:cxnSp>
      </p:grpSp>
      <p:grpSp>
        <p:nvGrpSpPr>
          <p:cNvPr id="1701" name="Google Shape;1701;p210"/>
          <p:cNvGrpSpPr/>
          <p:nvPr/>
        </p:nvGrpSpPr>
        <p:grpSpPr>
          <a:xfrm>
            <a:off x="7532203" y="3674882"/>
            <a:ext cx="240807" cy="294503"/>
            <a:chOff x="4060650" y="3519225"/>
            <a:chExt cx="431400" cy="561600"/>
          </a:xfrm>
        </p:grpSpPr>
        <p:sp>
          <p:nvSpPr>
            <p:cNvPr id="1683" name="Google Shape;1683;p210"/>
            <p:cNvSpPr/>
            <p:nvPr/>
          </p:nvSpPr>
          <p:spPr>
            <a:xfrm>
              <a:off x="4060650" y="3519225"/>
              <a:ext cx="431400" cy="561600"/>
            </a:xfrm>
            <a:prstGeom prst="rect">
              <a:avLst/>
            </a:prstGeom>
            <a:noFill/>
            <a:ln cap="flat" cmpd="sng" w="9525">
              <a:solidFill>
                <a:srgbClr val="1EA3B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702" name="Google Shape;1702;p210"/>
            <p:cNvCxnSpPr/>
            <p:nvPr/>
          </p:nvCxnSpPr>
          <p:spPr>
            <a:xfrm>
              <a:off x="4135650" y="3621050"/>
              <a:ext cx="281400" cy="0"/>
            </a:xfrm>
            <a:prstGeom prst="straightConnector1">
              <a:avLst/>
            </a:prstGeom>
            <a:noFill/>
            <a:ln cap="flat" cmpd="sng" w="9525">
              <a:solidFill>
                <a:srgbClr val="1EA3B5"/>
              </a:solidFill>
              <a:prstDash val="solid"/>
              <a:round/>
              <a:headEnd len="med" w="med" type="none"/>
              <a:tailEnd len="med" w="med" type="none"/>
            </a:ln>
          </p:spPr>
        </p:cxnSp>
        <p:cxnSp>
          <p:nvCxnSpPr>
            <p:cNvPr id="1703" name="Google Shape;1703;p210"/>
            <p:cNvCxnSpPr/>
            <p:nvPr/>
          </p:nvCxnSpPr>
          <p:spPr>
            <a:xfrm>
              <a:off x="4135650" y="3697250"/>
              <a:ext cx="281400" cy="0"/>
            </a:xfrm>
            <a:prstGeom prst="straightConnector1">
              <a:avLst/>
            </a:prstGeom>
            <a:noFill/>
            <a:ln cap="flat" cmpd="sng" w="9525">
              <a:solidFill>
                <a:srgbClr val="1EA3B5"/>
              </a:solidFill>
              <a:prstDash val="solid"/>
              <a:round/>
              <a:headEnd len="med" w="med" type="none"/>
              <a:tailEnd len="med" w="med" type="none"/>
            </a:ln>
          </p:spPr>
        </p:cxnSp>
        <p:cxnSp>
          <p:nvCxnSpPr>
            <p:cNvPr id="1704" name="Google Shape;1704;p210"/>
            <p:cNvCxnSpPr/>
            <p:nvPr/>
          </p:nvCxnSpPr>
          <p:spPr>
            <a:xfrm>
              <a:off x="4135650" y="3773450"/>
              <a:ext cx="281400" cy="0"/>
            </a:xfrm>
            <a:prstGeom prst="straightConnector1">
              <a:avLst/>
            </a:prstGeom>
            <a:noFill/>
            <a:ln cap="flat" cmpd="sng" w="9525">
              <a:solidFill>
                <a:srgbClr val="1EA3B5"/>
              </a:solidFill>
              <a:prstDash val="solid"/>
              <a:round/>
              <a:headEnd len="med" w="med" type="none"/>
              <a:tailEnd len="med" w="med" type="none"/>
            </a:ln>
          </p:spPr>
        </p:cxnSp>
        <p:cxnSp>
          <p:nvCxnSpPr>
            <p:cNvPr id="1705" name="Google Shape;1705;p210"/>
            <p:cNvCxnSpPr/>
            <p:nvPr/>
          </p:nvCxnSpPr>
          <p:spPr>
            <a:xfrm>
              <a:off x="4135650" y="3849650"/>
              <a:ext cx="281400" cy="0"/>
            </a:xfrm>
            <a:prstGeom prst="straightConnector1">
              <a:avLst/>
            </a:prstGeom>
            <a:noFill/>
            <a:ln cap="flat" cmpd="sng" w="9525">
              <a:solidFill>
                <a:srgbClr val="1EA3B5"/>
              </a:solidFill>
              <a:prstDash val="solid"/>
              <a:round/>
              <a:headEnd len="med" w="med" type="none"/>
              <a:tailEnd len="med" w="med" type="none"/>
            </a:ln>
          </p:spPr>
        </p:cxnSp>
      </p:grpSp>
      <p:grpSp>
        <p:nvGrpSpPr>
          <p:cNvPr id="1706" name="Google Shape;1706;p210"/>
          <p:cNvGrpSpPr/>
          <p:nvPr/>
        </p:nvGrpSpPr>
        <p:grpSpPr>
          <a:xfrm>
            <a:off x="7532203" y="4173122"/>
            <a:ext cx="240807" cy="294503"/>
            <a:chOff x="4060650" y="3519225"/>
            <a:chExt cx="431400" cy="561600"/>
          </a:xfrm>
        </p:grpSpPr>
        <p:sp>
          <p:nvSpPr>
            <p:cNvPr id="1685" name="Google Shape;1685;p210"/>
            <p:cNvSpPr/>
            <p:nvPr/>
          </p:nvSpPr>
          <p:spPr>
            <a:xfrm>
              <a:off x="4060650" y="3519225"/>
              <a:ext cx="431400" cy="561600"/>
            </a:xfrm>
            <a:prstGeom prst="rect">
              <a:avLst/>
            </a:prstGeom>
            <a:noFill/>
            <a:ln cap="flat" cmpd="sng" w="9525">
              <a:solidFill>
                <a:srgbClr val="1EA3B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707" name="Google Shape;1707;p210"/>
            <p:cNvCxnSpPr/>
            <p:nvPr/>
          </p:nvCxnSpPr>
          <p:spPr>
            <a:xfrm>
              <a:off x="4135650" y="3621050"/>
              <a:ext cx="281400" cy="0"/>
            </a:xfrm>
            <a:prstGeom prst="straightConnector1">
              <a:avLst/>
            </a:prstGeom>
            <a:noFill/>
            <a:ln cap="flat" cmpd="sng" w="9525">
              <a:solidFill>
                <a:srgbClr val="1EA3B5"/>
              </a:solidFill>
              <a:prstDash val="solid"/>
              <a:round/>
              <a:headEnd len="med" w="med" type="none"/>
              <a:tailEnd len="med" w="med" type="none"/>
            </a:ln>
          </p:spPr>
        </p:cxnSp>
        <p:cxnSp>
          <p:nvCxnSpPr>
            <p:cNvPr id="1708" name="Google Shape;1708;p210"/>
            <p:cNvCxnSpPr/>
            <p:nvPr/>
          </p:nvCxnSpPr>
          <p:spPr>
            <a:xfrm>
              <a:off x="4135650" y="3697250"/>
              <a:ext cx="281400" cy="0"/>
            </a:xfrm>
            <a:prstGeom prst="straightConnector1">
              <a:avLst/>
            </a:prstGeom>
            <a:noFill/>
            <a:ln cap="flat" cmpd="sng" w="9525">
              <a:solidFill>
                <a:srgbClr val="1EA3B5"/>
              </a:solidFill>
              <a:prstDash val="solid"/>
              <a:round/>
              <a:headEnd len="med" w="med" type="none"/>
              <a:tailEnd len="med" w="med" type="none"/>
            </a:ln>
          </p:spPr>
        </p:cxnSp>
        <p:cxnSp>
          <p:nvCxnSpPr>
            <p:cNvPr id="1709" name="Google Shape;1709;p210"/>
            <p:cNvCxnSpPr/>
            <p:nvPr/>
          </p:nvCxnSpPr>
          <p:spPr>
            <a:xfrm>
              <a:off x="4135650" y="3773450"/>
              <a:ext cx="281400" cy="0"/>
            </a:xfrm>
            <a:prstGeom prst="straightConnector1">
              <a:avLst/>
            </a:prstGeom>
            <a:noFill/>
            <a:ln cap="flat" cmpd="sng" w="9525">
              <a:solidFill>
                <a:srgbClr val="1EA3B5"/>
              </a:solidFill>
              <a:prstDash val="solid"/>
              <a:round/>
              <a:headEnd len="med" w="med" type="none"/>
              <a:tailEnd len="med" w="med" type="none"/>
            </a:ln>
          </p:spPr>
        </p:cxnSp>
        <p:cxnSp>
          <p:nvCxnSpPr>
            <p:cNvPr id="1710" name="Google Shape;1710;p210"/>
            <p:cNvCxnSpPr/>
            <p:nvPr/>
          </p:nvCxnSpPr>
          <p:spPr>
            <a:xfrm>
              <a:off x="4135650" y="3849650"/>
              <a:ext cx="281400" cy="0"/>
            </a:xfrm>
            <a:prstGeom prst="straightConnector1">
              <a:avLst/>
            </a:prstGeom>
            <a:noFill/>
            <a:ln cap="flat" cmpd="sng" w="9525">
              <a:solidFill>
                <a:srgbClr val="1EA3B5"/>
              </a:solidFill>
              <a:prstDash val="solid"/>
              <a:round/>
              <a:headEnd len="med" w="med" type="none"/>
              <a:tailEnd len="med" w="med" type="none"/>
            </a:ln>
          </p:spPr>
        </p:cxnSp>
      </p:grpSp>
      <p:sp>
        <p:nvSpPr>
          <p:cNvPr id="1711" name="Google Shape;1711;p210"/>
          <p:cNvSpPr/>
          <p:nvPr/>
        </p:nvSpPr>
        <p:spPr>
          <a:xfrm>
            <a:off x="7533007" y="3673319"/>
            <a:ext cx="240900" cy="294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12" name="Google Shape;1712;p210"/>
          <p:cNvGrpSpPr/>
          <p:nvPr/>
        </p:nvGrpSpPr>
        <p:grpSpPr>
          <a:xfrm>
            <a:off x="5037489" y="3454302"/>
            <a:ext cx="240807" cy="294503"/>
            <a:chOff x="4060650" y="3519225"/>
            <a:chExt cx="431400" cy="561600"/>
          </a:xfrm>
        </p:grpSpPr>
        <p:sp>
          <p:nvSpPr>
            <p:cNvPr id="1713" name="Google Shape;1713;p210"/>
            <p:cNvSpPr/>
            <p:nvPr/>
          </p:nvSpPr>
          <p:spPr>
            <a:xfrm>
              <a:off x="4060650" y="3519225"/>
              <a:ext cx="431400" cy="561600"/>
            </a:xfrm>
            <a:prstGeom prst="rect">
              <a:avLst/>
            </a:prstGeom>
            <a:noFill/>
            <a:ln cap="flat" cmpd="sng" w="9525">
              <a:solidFill>
                <a:srgbClr val="1EA3B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714" name="Google Shape;1714;p210"/>
            <p:cNvCxnSpPr/>
            <p:nvPr/>
          </p:nvCxnSpPr>
          <p:spPr>
            <a:xfrm>
              <a:off x="4135650" y="3621050"/>
              <a:ext cx="281400" cy="0"/>
            </a:xfrm>
            <a:prstGeom prst="straightConnector1">
              <a:avLst/>
            </a:prstGeom>
            <a:noFill/>
            <a:ln cap="flat" cmpd="sng" w="9525">
              <a:solidFill>
                <a:srgbClr val="1EA3B5"/>
              </a:solidFill>
              <a:prstDash val="solid"/>
              <a:round/>
              <a:headEnd len="med" w="med" type="none"/>
              <a:tailEnd len="med" w="med" type="none"/>
            </a:ln>
          </p:spPr>
        </p:cxnSp>
        <p:cxnSp>
          <p:nvCxnSpPr>
            <p:cNvPr id="1715" name="Google Shape;1715;p210"/>
            <p:cNvCxnSpPr/>
            <p:nvPr/>
          </p:nvCxnSpPr>
          <p:spPr>
            <a:xfrm>
              <a:off x="4135650" y="3697250"/>
              <a:ext cx="281400" cy="0"/>
            </a:xfrm>
            <a:prstGeom prst="straightConnector1">
              <a:avLst/>
            </a:prstGeom>
            <a:noFill/>
            <a:ln cap="flat" cmpd="sng" w="9525">
              <a:solidFill>
                <a:srgbClr val="1EA3B5"/>
              </a:solidFill>
              <a:prstDash val="solid"/>
              <a:round/>
              <a:headEnd len="med" w="med" type="none"/>
              <a:tailEnd len="med" w="med" type="none"/>
            </a:ln>
          </p:spPr>
        </p:cxnSp>
        <p:cxnSp>
          <p:nvCxnSpPr>
            <p:cNvPr id="1716" name="Google Shape;1716;p210"/>
            <p:cNvCxnSpPr/>
            <p:nvPr/>
          </p:nvCxnSpPr>
          <p:spPr>
            <a:xfrm>
              <a:off x="4135650" y="3773450"/>
              <a:ext cx="281400" cy="0"/>
            </a:xfrm>
            <a:prstGeom prst="straightConnector1">
              <a:avLst/>
            </a:prstGeom>
            <a:noFill/>
            <a:ln cap="flat" cmpd="sng" w="9525">
              <a:solidFill>
                <a:srgbClr val="1EA3B5"/>
              </a:solidFill>
              <a:prstDash val="solid"/>
              <a:round/>
              <a:headEnd len="med" w="med" type="none"/>
              <a:tailEnd len="med" w="med" type="none"/>
            </a:ln>
          </p:spPr>
        </p:cxnSp>
        <p:cxnSp>
          <p:nvCxnSpPr>
            <p:cNvPr id="1717" name="Google Shape;1717;p210"/>
            <p:cNvCxnSpPr/>
            <p:nvPr/>
          </p:nvCxnSpPr>
          <p:spPr>
            <a:xfrm>
              <a:off x="4135650" y="3849650"/>
              <a:ext cx="281400" cy="0"/>
            </a:xfrm>
            <a:prstGeom prst="straightConnector1">
              <a:avLst/>
            </a:prstGeom>
            <a:noFill/>
            <a:ln cap="flat" cmpd="sng" w="9525">
              <a:solidFill>
                <a:srgbClr val="1EA3B5"/>
              </a:solidFill>
              <a:prstDash val="solid"/>
              <a:round/>
              <a:headEnd len="med" w="med" type="none"/>
              <a:tailEnd len="med" w="med" type="none"/>
            </a:ln>
          </p:spPr>
        </p:cxnSp>
      </p:grpSp>
      <p:sp>
        <p:nvSpPr>
          <p:cNvPr id="1718" name="Google Shape;1718;p210"/>
          <p:cNvSpPr txBox="1"/>
          <p:nvPr/>
        </p:nvSpPr>
        <p:spPr>
          <a:xfrm>
            <a:off x="4259775" y="2630463"/>
            <a:ext cx="1257300" cy="23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FFFFFF"/>
                </a:solidFill>
                <a:latin typeface="Courier New"/>
                <a:ea typeface="Courier New"/>
                <a:cs typeface="Courier New"/>
                <a:sym typeface="Courier New"/>
              </a:rPr>
              <a:t>2013-12-31</a:t>
            </a:r>
            <a:endParaRPr sz="1000">
              <a:solidFill>
                <a:srgbClr val="FFFFFF"/>
              </a:solidFill>
              <a:latin typeface="Courier New"/>
              <a:ea typeface="Courier New"/>
              <a:cs typeface="Courier New"/>
              <a:sym typeface="Courier New"/>
            </a:endParaRPr>
          </a:p>
        </p:txBody>
      </p:sp>
      <p:sp>
        <p:nvSpPr>
          <p:cNvPr id="1719" name="Google Shape;1719;p210"/>
          <p:cNvSpPr txBox="1"/>
          <p:nvPr/>
        </p:nvSpPr>
        <p:spPr>
          <a:xfrm>
            <a:off x="5800625" y="2630463"/>
            <a:ext cx="1257300" cy="23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FFFFFF"/>
                </a:solidFill>
                <a:latin typeface="Courier New"/>
                <a:ea typeface="Courier New"/>
                <a:cs typeface="Courier New"/>
                <a:sym typeface="Courier New"/>
              </a:rPr>
              <a:t>2014-01-01</a:t>
            </a:r>
            <a:endParaRPr sz="1000">
              <a:solidFill>
                <a:srgbClr val="FFFFFF"/>
              </a:solidFill>
              <a:latin typeface="Courier New"/>
              <a:ea typeface="Courier New"/>
              <a:cs typeface="Courier New"/>
              <a:sym typeface="Courier New"/>
            </a:endParaRPr>
          </a:p>
        </p:txBody>
      </p:sp>
      <p:sp>
        <p:nvSpPr>
          <p:cNvPr id="1720" name="Google Shape;1720;p210"/>
          <p:cNvSpPr txBox="1"/>
          <p:nvPr/>
        </p:nvSpPr>
        <p:spPr>
          <a:xfrm>
            <a:off x="7552375" y="2630463"/>
            <a:ext cx="1257300" cy="23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FFFFFF"/>
                </a:solidFill>
                <a:latin typeface="Courier New"/>
                <a:ea typeface="Courier New"/>
                <a:cs typeface="Courier New"/>
                <a:sym typeface="Courier New"/>
              </a:rPr>
              <a:t>2014-01-02</a:t>
            </a:r>
            <a:endParaRPr sz="1000">
              <a:solidFill>
                <a:srgbClr val="FFFFFF"/>
              </a:solidFill>
              <a:latin typeface="Courier New"/>
              <a:ea typeface="Courier New"/>
              <a:cs typeface="Courier New"/>
              <a:sym typeface="Courier New"/>
            </a:endParaRPr>
          </a:p>
        </p:txBody>
      </p:sp>
      <p:sp>
        <p:nvSpPr>
          <p:cNvPr id="1721" name="Google Shape;1721;p210"/>
          <p:cNvSpPr/>
          <p:nvPr/>
        </p:nvSpPr>
        <p:spPr>
          <a:xfrm>
            <a:off x="345725" y="1754348"/>
            <a:ext cx="8368800" cy="706800"/>
          </a:xfrm>
          <a:prstGeom prst="roundRect">
            <a:avLst>
              <a:gd fmla="val 9090" name="adj"/>
            </a:avLst>
          </a:prstGeom>
          <a:noFill/>
          <a:ln cap="flat" cmpd="sng" w="28575">
            <a:solidFill>
              <a:srgbClr val="00B37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rgbClr val="0000FF"/>
                </a:solidFill>
                <a:latin typeface="Fira Code"/>
                <a:ea typeface="Fira Code"/>
                <a:cs typeface="Fira Code"/>
                <a:sym typeface="Fira Code"/>
              </a:rPr>
              <a:t>SELECT</a:t>
            </a:r>
            <a:r>
              <a:rPr lang="en">
                <a:solidFill>
                  <a:srgbClr val="0000FF"/>
                </a:solidFill>
                <a:latin typeface="Fira Code"/>
                <a:ea typeface="Fira Code"/>
                <a:cs typeface="Fira Code"/>
                <a:sym typeface="Fira Code"/>
              </a:rPr>
              <a:t> ... </a:t>
            </a:r>
            <a:r>
              <a:rPr b="1" lang="en">
                <a:solidFill>
                  <a:srgbClr val="0000FF"/>
                </a:solidFill>
                <a:latin typeface="Fira Code"/>
                <a:ea typeface="Fira Code"/>
                <a:cs typeface="Fira Code"/>
                <a:sym typeface="Fira Code"/>
              </a:rPr>
              <a:t>FROM</a:t>
            </a:r>
            <a:r>
              <a:rPr lang="en">
                <a:latin typeface="Fira Code"/>
                <a:ea typeface="Fira Code"/>
                <a:cs typeface="Fira Code"/>
                <a:sym typeface="Fira Code"/>
              </a:rPr>
              <a:t> customers</a:t>
            </a:r>
            <a:r>
              <a:rPr b="1" lang="en">
                <a:latin typeface="Fira Code"/>
                <a:ea typeface="Fira Code"/>
                <a:cs typeface="Fira Code"/>
                <a:sym typeface="Fira Code"/>
              </a:rPr>
              <a:t> </a:t>
            </a:r>
            <a:r>
              <a:rPr b="1" lang="en">
                <a:solidFill>
                  <a:srgbClr val="0000FF"/>
                </a:solidFill>
                <a:latin typeface="Fira Code"/>
                <a:ea typeface="Fira Code"/>
                <a:cs typeface="Fira Code"/>
                <a:sym typeface="Fira Code"/>
              </a:rPr>
              <a:t>WHERE</a:t>
            </a:r>
            <a:r>
              <a:rPr lang="en">
                <a:latin typeface="Fira Code"/>
                <a:ea typeface="Fira Code"/>
                <a:cs typeface="Fira Code"/>
                <a:sym typeface="Fira Code"/>
              </a:rPr>
              <a:t> date_registered </a:t>
            </a:r>
            <a:r>
              <a:rPr b="1" lang="en">
                <a:solidFill>
                  <a:srgbClr val="0000FF"/>
                </a:solidFill>
                <a:latin typeface="Fira Code"/>
                <a:ea typeface="Fira Code"/>
                <a:cs typeface="Fira Code"/>
                <a:sym typeface="Fira Code"/>
              </a:rPr>
              <a:t>&lt;= 2014-01-01</a:t>
            </a:r>
            <a:endParaRPr b="1">
              <a:solidFill>
                <a:srgbClr val="0000FF"/>
              </a:solidFill>
              <a:latin typeface="Fira Code"/>
              <a:ea typeface="Fira Code"/>
              <a:cs typeface="Fira Code"/>
              <a:sym typeface="Fira Code"/>
            </a:endParaRPr>
          </a:p>
          <a:p>
            <a:pPr indent="0" lvl="0" marL="0" rtl="0" algn="l">
              <a:spcBef>
                <a:spcPts val="0"/>
              </a:spcBef>
              <a:spcAft>
                <a:spcPts val="0"/>
              </a:spcAft>
              <a:buNone/>
            </a:pPr>
            <a:r>
              <a:rPr b="1" lang="en">
                <a:solidFill>
                  <a:srgbClr val="0000FF"/>
                </a:solidFill>
                <a:latin typeface="Fira Code"/>
                <a:ea typeface="Fira Code"/>
                <a:cs typeface="Fira Code"/>
                <a:sym typeface="Fira Code"/>
              </a:rPr>
              <a:t>AND</a:t>
            </a:r>
            <a:r>
              <a:rPr b="1" lang="en">
                <a:latin typeface="Fira Code"/>
                <a:ea typeface="Fira Code"/>
                <a:cs typeface="Fira Code"/>
                <a:sym typeface="Fira Code"/>
              </a:rPr>
              <a:t> </a:t>
            </a:r>
            <a:r>
              <a:rPr lang="en">
                <a:latin typeface="Fira Code"/>
                <a:ea typeface="Fira Code"/>
                <a:cs typeface="Fira Code"/>
                <a:sym typeface="Fira Code"/>
              </a:rPr>
              <a:t>total_orders</a:t>
            </a:r>
            <a:r>
              <a:rPr b="1" lang="en">
                <a:latin typeface="Fira Code"/>
                <a:ea typeface="Fira Code"/>
                <a:cs typeface="Fira Code"/>
                <a:sym typeface="Fira Code"/>
              </a:rPr>
              <a:t> </a:t>
            </a:r>
            <a:r>
              <a:rPr b="1" lang="en">
                <a:solidFill>
                  <a:srgbClr val="0000FF"/>
                </a:solidFill>
                <a:latin typeface="Fira Code"/>
                <a:ea typeface="Fira Code"/>
                <a:cs typeface="Fira Code"/>
                <a:sym typeface="Fira Code"/>
              </a:rPr>
              <a:t>&gt;= 100</a:t>
            </a:r>
            <a:endParaRPr>
              <a:latin typeface="Fira Code"/>
              <a:ea typeface="Fira Code"/>
              <a:cs typeface="Fira Code"/>
              <a:sym typeface="Fira Code"/>
            </a:endParaRPr>
          </a:p>
        </p:txBody>
      </p:sp>
      <p:sp>
        <p:nvSpPr>
          <p:cNvPr id="1722" name="Google Shape;1722;p21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723" name="Google Shape;1723;p210"/>
          <p:cNvSpPr txBox="1"/>
          <p:nvPr/>
        </p:nvSpPr>
        <p:spPr>
          <a:xfrm>
            <a:off x="1699525" y="4767500"/>
            <a:ext cx="68574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000" u="sng">
                <a:solidFill>
                  <a:schemeClr val="hlink"/>
                </a:solidFill>
                <a:latin typeface="Barlow"/>
                <a:ea typeface="Barlow"/>
                <a:cs typeface="Barlow"/>
                <a:sym typeface="Barlow"/>
                <a:hlinkClick r:id="rId4"/>
              </a:rPr>
              <a:t>https://docs.microsoft.com/en-us/azure/databricks/delta/optimizations/file-mgmt#--z-ordering-multi-dimensional-clustering</a:t>
            </a:r>
            <a:endParaRPr i="1" sz="1000">
              <a:latin typeface="Barlow"/>
              <a:ea typeface="Barlow"/>
              <a:cs typeface="Barlow"/>
              <a:sym typeface="Barlow"/>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8" name="Shape 1728"/>
        <p:cNvGrpSpPr/>
        <p:nvPr/>
      </p:nvGrpSpPr>
      <p:grpSpPr>
        <a:xfrm>
          <a:off x="0" y="0"/>
          <a:ext cx="0" cy="0"/>
          <a:chOff x="0" y="0"/>
          <a:chExt cx="0" cy="0"/>
        </a:xfrm>
      </p:grpSpPr>
      <p:sp>
        <p:nvSpPr>
          <p:cNvPr id="1729" name="Google Shape;1729;p21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feature are we talking about?</a:t>
            </a:r>
            <a:endParaRPr/>
          </a:p>
        </p:txBody>
      </p:sp>
      <p:sp>
        <p:nvSpPr>
          <p:cNvPr id="1730" name="Google Shape;1730;p2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800"/>
              <a:buFont typeface="Calibri"/>
              <a:buNone/>
            </a:pPr>
            <a:fld id="{00000000-1234-1234-1234-123412341234}" type="slidenum">
              <a:rPr lang="en"/>
              <a:t>‹#›</a:t>
            </a:fld>
            <a:endParaRPr/>
          </a:p>
        </p:txBody>
      </p:sp>
      <p:sp>
        <p:nvSpPr>
          <p:cNvPr id="1731" name="Google Shape;1731;p211"/>
          <p:cNvSpPr/>
          <p:nvPr/>
        </p:nvSpPr>
        <p:spPr>
          <a:xfrm>
            <a:off x="479100" y="2108925"/>
            <a:ext cx="8185800" cy="1310700"/>
          </a:xfrm>
          <a:prstGeom prst="roundRect">
            <a:avLst>
              <a:gd fmla="val 9090" name="adj"/>
            </a:avLst>
          </a:prstGeom>
          <a:noFill/>
          <a:ln cap="flat" cmpd="sng" w="76200">
            <a:solidFill>
              <a:srgbClr val="00B37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sz="1400"/>
          </a:p>
        </p:txBody>
      </p:sp>
      <p:sp>
        <p:nvSpPr>
          <p:cNvPr id="1732" name="Google Shape;1732;p211"/>
          <p:cNvSpPr txBox="1"/>
          <p:nvPr/>
        </p:nvSpPr>
        <p:spPr>
          <a:xfrm>
            <a:off x="540200" y="2132825"/>
            <a:ext cx="6589800" cy="1254000"/>
          </a:xfrm>
          <a:prstGeom prst="rect">
            <a:avLst/>
          </a:prstGeom>
          <a:noFill/>
          <a:ln>
            <a:noFill/>
          </a:ln>
        </p:spPr>
        <p:txBody>
          <a:bodyPr anchorCtr="0" anchor="t" bIns="91425" lIns="91425" spcFirstLastPara="1" rIns="91425" wrap="square" tIns="91425">
            <a:noAutofit/>
          </a:bodyPr>
          <a:lstStyle/>
          <a:p>
            <a:pPr indent="0" lvl="0" marL="114300" marR="114300" rtl="0" algn="l">
              <a:lnSpc>
                <a:spcPct val="150000"/>
              </a:lnSpc>
              <a:spcBef>
                <a:spcPts val="0"/>
              </a:spcBef>
              <a:spcAft>
                <a:spcPts val="0"/>
              </a:spcAft>
              <a:buNone/>
            </a:pPr>
            <a:r>
              <a:rPr b="1" lang="en" sz="1600">
                <a:solidFill>
                  <a:srgbClr val="0000FF"/>
                </a:solidFill>
                <a:latin typeface="Fira Code"/>
                <a:ea typeface="Fira Code"/>
                <a:cs typeface="Fira Code"/>
                <a:sym typeface="Fira Code"/>
              </a:rPr>
              <a:t>OPTIMIZE</a:t>
            </a:r>
            <a:r>
              <a:rPr b="1" lang="en" sz="1600">
                <a:solidFill>
                  <a:schemeClr val="dk1"/>
                </a:solidFill>
                <a:latin typeface="Fira Code"/>
                <a:ea typeface="Fira Code"/>
                <a:cs typeface="Fira Code"/>
                <a:sym typeface="Fira Code"/>
              </a:rPr>
              <a:t> events</a:t>
            </a:r>
            <a:br>
              <a:rPr lang="en" sz="1600">
                <a:solidFill>
                  <a:schemeClr val="dk1"/>
                </a:solidFill>
                <a:latin typeface="Fira Code"/>
                <a:ea typeface="Fira Code"/>
                <a:cs typeface="Fira Code"/>
                <a:sym typeface="Fira Code"/>
              </a:rPr>
            </a:br>
            <a:r>
              <a:rPr lang="en" sz="1600">
                <a:solidFill>
                  <a:srgbClr val="0000FF"/>
                </a:solidFill>
                <a:latin typeface="Fira Code"/>
                <a:ea typeface="Fira Code"/>
                <a:cs typeface="Fira Code"/>
                <a:sym typeface="Fira Code"/>
              </a:rPr>
              <a:t>WHERE</a:t>
            </a:r>
            <a:r>
              <a:rPr lang="en" sz="1600">
                <a:solidFill>
                  <a:schemeClr val="dk1"/>
                </a:solidFill>
                <a:latin typeface="Fira Code"/>
                <a:ea typeface="Fira Code"/>
                <a:cs typeface="Fira Code"/>
                <a:sym typeface="Fira Code"/>
              </a:rPr>
              <a:t> date &gt;= current_timestamp() - </a:t>
            </a:r>
            <a:r>
              <a:rPr lang="en" sz="1600">
                <a:solidFill>
                  <a:srgbClr val="0000FF"/>
                </a:solidFill>
                <a:latin typeface="Fira Code"/>
                <a:ea typeface="Fira Code"/>
                <a:cs typeface="Fira Code"/>
                <a:sym typeface="Fira Code"/>
              </a:rPr>
              <a:t>INTERVAL</a:t>
            </a:r>
            <a:r>
              <a:rPr lang="en" sz="1600">
                <a:solidFill>
                  <a:schemeClr val="dk1"/>
                </a:solidFill>
                <a:latin typeface="Fira Code"/>
                <a:ea typeface="Fira Code"/>
                <a:cs typeface="Fira Code"/>
                <a:sym typeface="Fira Code"/>
              </a:rPr>
              <a:t> 1 </a:t>
            </a:r>
            <a:r>
              <a:rPr lang="en" sz="1600">
                <a:solidFill>
                  <a:srgbClr val="0000FF"/>
                </a:solidFill>
                <a:latin typeface="Fira Code"/>
                <a:ea typeface="Fira Code"/>
                <a:cs typeface="Fira Code"/>
                <a:sym typeface="Fira Code"/>
              </a:rPr>
              <a:t>day</a:t>
            </a:r>
            <a:br>
              <a:rPr lang="en" sz="1600">
                <a:solidFill>
                  <a:schemeClr val="dk1"/>
                </a:solidFill>
                <a:latin typeface="Fira Code"/>
                <a:ea typeface="Fira Code"/>
                <a:cs typeface="Fira Code"/>
                <a:sym typeface="Fira Code"/>
              </a:rPr>
            </a:br>
            <a:r>
              <a:rPr lang="en" sz="1600">
                <a:solidFill>
                  <a:srgbClr val="0000FF"/>
                </a:solidFill>
                <a:latin typeface="Fira Code"/>
                <a:ea typeface="Fira Code"/>
                <a:cs typeface="Fira Code"/>
                <a:sym typeface="Fira Code"/>
              </a:rPr>
              <a:t>ZORDER BY</a:t>
            </a:r>
            <a:r>
              <a:rPr lang="en" sz="1600">
                <a:solidFill>
                  <a:schemeClr val="dk1"/>
                </a:solidFill>
                <a:latin typeface="Fira Code"/>
                <a:ea typeface="Fira Code"/>
                <a:cs typeface="Fira Code"/>
                <a:sym typeface="Fira Code"/>
              </a:rPr>
              <a:t> (eventType)</a:t>
            </a:r>
            <a:endParaRPr sz="1000">
              <a:solidFill>
                <a:schemeClr val="dk1"/>
              </a:solidFill>
              <a:highlight>
                <a:srgbClr val="EDF9FA"/>
              </a:highlight>
              <a:latin typeface="Fira Code"/>
              <a:ea typeface="Fira Code"/>
              <a:cs typeface="Fira Code"/>
              <a:sym typeface="Fira Code"/>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6" name="Shape 1736"/>
        <p:cNvGrpSpPr/>
        <p:nvPr/>
      </p:nvGrpSpPr>
      <p:grpSpPr>
        <a:xfrm>
          <a:off x="0" y="0"/>
          <a:ext cx="0" cy="0"/>
          <a:chOff x="0" y="0"/>
          <a:chExt cx="0" cy="0"/>
        </a:xfrm>
      </p:grpSpPr>
      <p:sp>
        <p:nvSpPr>
          <p:cNvPr id="1737" name="Google Shape;1737;p212"/>
          <p:cNvSpPr txBox="1"/>
          <p:nvPr>
            <p:ph idx="4294967295" type="title"/>
          </p:nvPr>
        </p:nvSpPr>
        <p:spPr>
          <a:xfrm>
            <a:off x="254760" y="130175"/>
            <a:ext cx="8560500" cy="857400"/>
          </a:xfrm>
          <a:prstGeom prst="rect">
            <a:avLst/>
          </a:prstGeom>
        </p:spPr>
        <p:txBody>
          <a:bodyPr anchorCtr="0" anchor="ctr" bIns="34275" lIns="0" spcFirstLastPara="1" rIns="0" wrap="square" tIns="34275">
            <a:noAutofit/>
          </a:bodyPr>
          <a:lstStyle/>
          <a:p>
            <a:pPr indent="0" lvl="0" marL="0" rtl="0" algn="l">
              <a:spcBef>
                <a:spcPts val="0"/>
              </a:spcBef>
              <a:spcAft>
                <a:spcPts val="0"/>
              </a:spcAft>
              <a:buNone/>
            </a:pPr>
            <a:r>
              <a:rPr lang="en"/>
              <a:t>Auto </a:t>
            </a:r>
            <a:r>
              <a:rPr lang="en"/>
              <a:t>Optimize</a:t>
            </a:r>
            <a:endParaRPr/>
          </a:p>
          <a:p>
            <a:pPr indent="0" lvl="0" marL="0" rtl="0" algn="l">
              <a:spcBef>
                <a:spcPts val="0"/>
              </a:spcBef>
              <a:spcAft>
                <a:spcPts val="0"/>
              </a:spcAft>
              <a:buNone/>
            </a:pPr>
            <a:r>
              <a:rPr i="1" lang="en" sz="1600"/>
              <a:t>Automatically compact small files during individual writes to a Delta table</a:t>
            </a:r>
            <a:endParaRPr i="1" sz="1600"/>
          </a:p>
        </p:txBody>
      </p:sp>
      <p:sp>
        <p:nvSpPr>
          <p:cNvPr id="1738" name="Google Shape;1738;p212"/>
          <p:cNvSpPr txBox="1"/>
          <p:nvPr/>
        </p:nvSpPr>
        <p:spPr>
          <a:xfrm>
            <a:off x="7549354" y="4755889"/>
            <a:ext cx="1311600" cy="24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u="sng">
                <a:solidFill>
                  <a:schemeClr val="hlink"/>
                </a:solidFill>
                <a:latin typeface="Barlow"/>
                <a:ea typeface="Barlow"/>
                <a:cs typeface="Barlow"/>
                <a:sym typeface="Barlow"/>
                <a:hlinkClick r:id="rId3"/>
              </a:rPr>
              <a:t>How to configure</a:t>
            </a:r>
            <a:endParaRPr sz="1200">
              <a:latin typeface="Barlow"/>
              <a:ea typeface="Barlow"/>
              <a:cs typeface="Barlow"/>
              <a:sym typeface="Barlow"/>
            </a:endParaRPr>
          </a:p>
        </p:txBody>
      </p:sp>
      <p:sp>
        <p:nvSpPr>
          <p:cNvPr id="1739" name="Google Shape;1739;p212"/>
          <p:cNvSpPr/>
          <p:nvPr/>
        </p:nvSpPr>
        <p:spPr>
          <a:xfrm>
            <a:off x="238350" y="2823850"/>
            <a:ext cx="3331800" cy="720900"/>
          </a:xfrm>
          <a:prstGeom prst="roundRect">
            <a:avLst>
              <a:gd fmla="val 16667" name="adj"/>
            </a:avLst>
          </a:prstGeom>
          <a:noFill/>
          <a:ln cap="flat" cmpd="sng" w="28575">
            <a:solidFill>
              <a:srgbClr val="674E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212"/>
          <p:cNvSpPr/>
          <p:nvPr/>
        </p:nvSpPr>
        <p:spPr>
          <a:xfrm>
            <a:off x="7923550" y="1882350"/>
            <a:ext cx="1063800" cy="1107324"/>
          </a:xfrm>
          <a:prstGeom prst="irregularSeal1">
            <a:avLst/>
          </a:prstGeom>
          <a:noFill/>
          <a:ln cap="flat" cmpd="sng" w="1905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1741" name="Google Shape;1741;p212"/>
          <p:cNvSpPr/>
          <p:nvPr/>
        </p:nvSpPr>
        <p:spPr>
          <a:xfrm>
            <a:off x="238350" y="1716625"/>
            <a:ext cx="3331800" cy="720900"/>
          </a:xfrm>
          <a:prstGeom prst="roundRect">
            <a:avLst>
              <a:gd fmla="val 16667" name="adj"/>
            </a:avLst>
          </a:prstGeom>
          <a:noFill/>
          <a:ln cap="flat" cmpd="sng" w="28575">
            <a:solidFill>
              <a:srgbClr val="674E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212"/>
          <p:cNvSpPr/>
          <p:nvPr/>
        </p:nvSpPr>
        <p:spPr>
          <a:xfrm>
            <a:off x="557900" y="2020650"/>
            <a:ext cx="241800" cy="210000"/>
          </a:xfrm>
          <a:prstGeom prst="roundRect">
            <a:avLst>
              <a:gd fmla="val 16667" name="adj"/>
            </a:avLst>
          </a:prstGeom>
          <a:solidFill>
            <a:srgbClr val="D5D2C3"/>
          </a:solidFill>
          <a:ln cap="flat" cmpd="sng" w="9525">
            <a:solidFill>
              <a:srgbClr val="2B2B2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212"/>
          <p:cNvSpPr/>
          <p:nvPr/>
        </p:nvSpPr>
        <p:spPr>
          <a:xfrm>
            <a:off x="862700" y="2020650"/>
            <a:ext cx="241800" cy="210000"/>
          </a:xfrm>
          <a:prstGeom prst="roundRect">
            <a:avLst>
              <a:gd fmla="val 16667" name="adj"/>
            </a:avLst>
          </a:prstGeom>
          <a:solidFill>
            <a:srgbClr val="D5D2C3"/>
          </a:solidFill>
          <a:ln cap="flat" cmpd="sng" w="9525">
            <a:solidFill>
              <a:srgbClr val="2B2B2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212"/>
          <p:cNvSpPr/>
          <p:nvPr/>
        </p:nvSpPr>
        <p:spPr>
          <a:xfrm>
            <a:off x="1167500" y="2020650"/>
            <a:ext cx="241800" cy="210000"/>
          </a:xfrm>
          <a:prstGeom prst="roundRect">
            <a:avLst>
              <a:gd fmla="val 16667" name="adj"/>
            </a:avLst>
          </a:prstGeom>
          <a:solidFill>
            <a:srgbClr val="D5D2C3"/>
          </a:solidFill>
          <a:ln cap="flat" cmpd="sng" w="9525">
            <a:solidFill>
              <a:srgbClr val="2B2B2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212"/>
          <p:cNvSpPr/>
          <p:nvPr/>
        </p:nvSpPr>
        <p:spPr>
          <a:xfrm>
            <a:off x="1472300" y="2020650"/>
            <a:ext cx="241800" cy="210000"/>
          </a:xfrm>
          <a:prstGeom prst="roundRect">
            <a:avLst>
              <a:gd fmla="val 16667" name="adj"/>
            </a:avLst>
          </a:prstGeom>
          <a:solidFill>
            <a:srgbClr val="D5D2C3"/>
          </a:solidFill>
          <a:ln cap="flat" cmpd="sng" w="9525">
            <a:solidFill>
              <a:srgbClr val="2B2B2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212"/>
          <p:cNvSpPr/>
          <p:nvPr/>
        </p:nvSpPr>
        <p:spPr>
          <a:xfrm>
            <a:off x="2168200" y="2020650"/>
            <a:ext cx="241800" cy="210000"/>
          </a:xfrm>
          <a:prstGeom prst="roundRect">
            <a:avLst>
              <a:gd fmla="val 16667" name="adj"/>
            </a:avLst>
          </a:prstGeom>
          <a:solidFill>
            <a:srgbClr val="D5D2C3"/>
          </a:solidFill>
          <a:ln cap="flat" cmpd="sng" w="9525">
            <a:solidFill>
              <a:srgbClr val="2B2B2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212"/>
          <p:cNvSpPr/>
          <p:nvPr/>
        </p:nvSpPr>
        <p:spPr>
          <a:xfrm>
            <a:off x="2473000" y="2020650"/>
            <a:ext cx="241800" cy="210000"/>
          </a:xfrm>
          <a:prstGeom prst="roundRect">
            <a:avLst>
              <a:gd fmla="val 16667" name="adj"/>
            </a:avLst>
          </a:prstGeom>
          <a:solidFill>
            <a:srgbClr val="D5D2C3"/>
          </a:solidFill>
          <a:ln cap="flat" cmpd="sng" w="9525">
            <a:solidFill>
              <a:srgbClr val="2B2B2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212"/>
          <p:cNvSpPr/>
          <p:nvPr/>
        </p:nvSpPr>
        <p:spPr>
          <a:xfrm>
            <a:off x="2777800" y="2020650"/>
            <a:ext cx="241800" cy="210000"/>
          </a:xfrm>
          <a:prstGeom prst="roundRect">
            <a:avLst>
              <a:gd fmla="val 16667" name="adj"/>
            </a:avLst>
          </a:prstGeom>
          <a:solidFill>
            <a:srgbClr val="D5D2C3"/>
          </a:solidFill>
          <a:ln cap="flat" cmpd="sng" w="9525">
            <a:solidFill>
              <a:srgbClr val="2B2B2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212"/>
          <p:cNvSpPr/>
          <p:nvPr/>
        </p:nvSpPr>
        <p:spPr>
          <a:xfrm>
            <a:off x="3082600" y="2020650"/>
            <a:ext cx="241800" cy="210000"/>
          </a:xfrm>
          <a:prstGeom prst="roundRect">
            <a:avLst>
              <a:gd fmla="val 16667" name="adj"/>
            </a:avLst>
          </a:prstGeom>
          <a:solidFill>
            <a:srgbClr val="D5D2C3"/>
          </a:solidFill>
          <a:ln cap="flat" cmpd="sng" w="9525">
            <a:solidFill>
              <a:srgbClr val="2B2B2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212"/>
          <p:cNvSpPr txBox="1"/>
          <p:nvPr/>
        </p:nvSpPr>
        <p:spPr>
          <a:xfrm>
            <a:off x="1688348" y="1934109"/>
            <a:ext cx="505500" cy="3963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2900">
                <a:latin typeface="Barlow"/>
                <a:ea typeface="Barlow"/>
                <a:cs typeface="Barlow"/>
                <a:sym typeface="Barlow"/>
              </a:rPr>
              <a:t>...</a:t>
            </a:r>
            <a:endParaRPr sz="2900">
              <a:latin typeface="Barlow"/>
              <a:ea typeface="Barlow"/>
              <a:cs typeface="Barlow"/>
              <a:sym typeface="Barlow"/>
            </a:endParaRPr>
          </a:p>
        </p:txBody>
      </p:sp>
      <p:sp>
        <p:nvSpPr>
          <p:cNvPr id="1751" name="Google Shape;1751;p212"/>
          <p:cNvSpPr/>
          <p:nvPr/>
        </p:nvSpPr>
        <p:spPr>
          <a:xfrm>
            <a:off x="540850" y="3006575"/>
            <a:ext cx="241800" cy="210000"/>
          </a:xfrm>
          <a:prstGeom prst="roundRect">
            <a:avLst>
              <a:gd fmla="val 16667" name="adj"/>
            </a:avLst>
          </a:prstGeom>
          <a:solidFill>
            <a:srgbClr val="EC541B"/>
          </a:solidFill>
          <a:ln cap="flat" cmpd="sng" w="9525">
            <a:solidFill>
              <a:srgbClr val="2B2B2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212"/>
          <p:cNvSpPr/>
          <p:nvPr/>
        </p:nvSpPr>
        <p:spPr>
          <a:xfrm>
            <a:off x="845650" y="3006575"/>
            <a:ext cx="241800" cy="210000"/>
          </a:xfrm>
          <a:prstGeom prst="roundRect">
            <a:avLst>
              <a:gd fmla="val 16667" name="adj"/>
            </a:avLst>
          </a:prstGeom>
          <a:solidFill>
            <a:srgbClr val="EC541B"/>
          </a:solidFill>
          <a:ln cap="flat" cmpd="sng" w="9525">
            <a:solidFill>
              <a:srgbClr val="2B2B2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212"/>
          <p:cNvSpPr/>
          <p:nvPr/>
        </p:nvSpPr>
        <p:spPr>
          <a:xfrm>
            <a:off x="1150450" y="3006575"/>
            <a:ext cx="241800" cy="210000"/>
          </a:xfrm>
          <a:prstGeom prst="roundRect">
            <a:avLst>
              <a:gd fmla="val 16667" name="adj"/>
            </a:avLst>
          </a:prstGeom>
          <a:solidFill>
            <a:srgbClr val="EC541B"/>
          </a:solidFill>
          <a:ln cap="flat" cmpd="sng" w="9525">
            <a:solidFill>
              <a:srgbClr val="2B2B2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212"/>
          <p:cNvSpPr/>
          <p:nvPr/>
        </p:nvSpPr>
        <p:spPr>
          <a:xfrm>
            <a:off x="1455250" y="3006575"/>
            <a:ext cx="241800" cy="210000"/>
          </a:xfrm>
          <a:prstGeom prst="roundRect">
            <a:avLst>
              <a:gd fmla="val 16667" name="adj"/>
            </a:avLst>
          </a:prstGeom>
          <a:solidFill>
            <a:srgbClr val="EC541B"/>
          </a:solidFill>
          <a:ln cap="flat" cmpd="sng" w="9525">
            <a:solidFill>
              <a:srgbClr val="2B2B2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212"/>
          <p:cNvSpPr/>
          <p:nvPr/>
        </p:nvSpPr>
        <p:spPr>
          <a:xfrm>
            <a:off x="2151150" y="3006575"/>
            <a:ext cx="241800" cy="210000"/>
          </a:xfrm>
          <a:prstGeom prst="roundRect">
            <a:avLst>
              <a:gd fmla="val 16667" name="adj"/>
            </a:avLst>
          </a:prstGeom>
          <a:solidFill>
            <a:srgbClr val="EC541B"/>
          </a:solidFill>
          <a:ln cap="flat" cmpd="sng" w="9525">
            <a:solidFill>
              <a:srgbClr val="2B2B2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212"/>
          <p:cNvSpPr/>
          <p:nvPr/>
        </p:nvSpPr>
        <p:spPr>
          <a:xfrm>
            <a:off x="2455950" y="3006575"/>
            <a:ext cx="241800" cy="210000"/>
          </a:xfrm>
          <a:prstGeom prst="roundRect">
            <a:avLst>
              <a:gd fmla="val 16667" name="adj"/>
            </a:avLst>
          </a:prstGeom>
          <a:solidFill>
            <a:srgbClr val="EC541B"/>
          </a:solidFill>
          <a:ln cap="flat" cmpd="sng" w="9525">
            <a:solidFill>
              <a:srgbClr val="2B2B2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212"/>
          <p:cNvSpPr/>
          <p:nvPr/>
        </p:nvSpPr>
        <p:spPr>
          <a:xfrm>
            <a:off x="2760750" y="3006575"/>
            <a:ext cx="241800" cy="210000"/>
          </a:xfrm>
          <a:prstGeom prst="roundRect">
            <a:avLst>
              <a:gd fmla="val 16667" name="adj"/>
            </a:avLst>
          </a:prstGeom>
          <a:solidFill>
            <a:srgbClr val="EC541B"/>
          </a:solidFill>
          <a:ln cap="flat" cmpd="sng" w="9525">
            <a:solidFill>
              <a:srgbClr val="2B2B2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212"/>
          <p:cNvSpPr/>
          <p:nvPr/>
        </p:nvSpPr>
        <p:spPr>
          <a:xfrm>
            <a:off x="3065550" y="3006575"/>
            <a:ext cx="241800" cy="210000"/>
          </a:xfrm>
          <a:prstGeom prst="roundRect">
            <a:avLst>
              <a:gd fmla="val 16667" name="adj"/>
            </a:avLst>
          </a:prstGeom>
          <a:solidFill>
            <a:srgbClr val="EC541B"/>
          </a:solidFill>
          <a:ln cap="flat" cmpd="sng" w="9525">
            <a:solidFill>
              <a:srgbClr val="2B2B2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212"/>
          <p:cNvSpPr txBox="1"/>
          <p:nvPr/>
        </p:nvSpPr>
        <p:spPr>
          <a:xfrm>
            <a:off x="1697050" y="2761025"/>
            <a:ext cx="572400" cy="39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FFFF"/>
                </a:solidFill>
                <a:latin typeface="Source Sans Pro"/>
                <a:ea typeface="Source Sans Pro"/>
                <a:cs typeface="Source Sans Pro"/>
                <a:sym typeface="Source Sans Pro"/>
              </a:rPr>
              <a:t>...</a:t>
            </a:r>
            <a:endParaRPr sz="2400">
              <a:solidFill>
                <a:srgbClr val="FFFFFF"/>
              </a:solidFill>
              <a:latin typeface="Source Sans Pro"/>
              <a:ea typeface="Source Sans Pro"/>
              <a:cs typeface="Source Sans Pro"/>
              <a:sym typeface="Source Sans Pro"/>
            </a:endParaRPr>
          </a:p>
        </p:txBody>
      </p:sp>
      <p:cxnSp>
        <p:nvCxnSpPr>
          <p:cNvPr id="1760" name="Google Shape;1760;p212"/>
          <p:cNvCxnSpPr>
            <a:stCxn id="1742" idx="2"/>
            <a:endCxn id="1751" idx="0"/>
          </p:cNvCxnSpPr>
          <p:nvPr/>
        </p:nvCxnSpPr>
        <p:spPr>
          <a:xfrm flipH="1">
            <a:off x="661700" y="2230650"/>
            <a:ext cx="17100" cy="775800"/>
          </a:xfrm>
          <a:prstGeom prst="straightConnector1">
            <a:avLst/>
          </a:prstGeom>
          <a:noFill/>
          <a:ln cap="flat" cmpd="sng" w="9525">
            <a:solidFill>
              <a:srgbClr val="000000"/>
            </a:solidFill>
            <a:prstDash val="solid"/>
            <a:round/>
            <a:headEnd len="med" w="med" type="none"/>
            <a:tailEnd len="med" w="med" type="triangle"/>
          </a:ln>
        </p:spPr>
      </p:cxnSp>
      <p:cxnSp>
        <p:nvCxnSpPr>
          <p:cNvPr id="1761" name="Google Shape;1761;p212"/>
          <p:cNvCxnSpPr/>
          <p:nvPr/>
        </p:nvCxnSpPr>
        <p:spPr>
          <a:xfrm flipH="1">
            <a:off x="966500" y="2230650"/>
            <a:ext cx="17100" cy="775800"/>
          </a:xfrm>
          <a:prstGeom prst="straightConnector1">
            <a:avLst/>
          </a:prstGeom>
          <a:noFill/>
          <a:ln cap="flat" cmpd="sng" w="9525">
            <a:solidFill>
              <a:srgbClr val="000000"/>
            </a:solidFill>
            <a:prstDash val="solid"/>
            <a:round/>
            <a:headEnd len="med" w="med" type="none"/>
            <a:tailEnd len="med" w="med" type="triangle"/>
          </a:ln>
        </p:spPr>
      </p:cxnSp>
      <p:cxnSp>
        <p:nvCxnSpPr>
          <p:cNvPr id="1762" name="Google Shape;1762;p212"/>
          <p:cNvCxnSpPr/>
          <p:nvPr/>
        </p:nvCxnSpPr>
        <p:spPr>
          <a:xfrm flipH="1">
            <a:off x="1271300" y="2230650"/>
            <a:ext cx="17100" cy="775800"/>
          </a:xfrm>
          <a:prstGeom prst="straightConnector1">
            <a:avLst/>
          </a:prstGeom>
          <a:noFill/>
          <a:ln cap="flat" cmpd="sng" w="9525">
            <a:solidFill>
              <a:srgbClr val="000000"/>
            </a:solidFill>
            <a:prstDash val="solid"/>
            <a:round/>
            <a:headEnd len="med" w="med" type="none"/>
            <a:tailEnd len="med" w="med" type="triangle"/>
          </a:ln>
        </p:spPr>
      </p:cxnSp>
      <p:cxnSp>
        <p:nvCxnSpPr>
          <p:cNvPr id="1763" name="Google Shape;1763;p212"/>
          <p:cNvCxnSpPr/>
          <p:nvPr/>
        </p:nvCxnSpPr>
        <p:spPr>
          <a:xfrm flipH="1">
            <a:off x="1576100" y="2230650"/>
            <a:ext cx="17100" cy="775800"/>
          </a:xfrm>
          <a:prstGeom prst="straightConnector1">
            <a:avLst/>
          </a:prstGeom>
          <a:noFill/>
          <a:ln cap="flat" cmpd="sng" w="9525">
            <a:solidFill>
              <a:srgbClr val="000000"/>
            </a:solidFill>
            <a:prstDash val="solid"/>
            <a:round/>
            <a:headEnd len="med" w="med" type="none"/>
            <a:tailEnd len="med" w="med" type="triangle"/>
          </a:ln>
        </p:spPr>
      </p:cxnSp>
      <p:cxnSp>
        <p:nvCxnSpPr>
          <p:cNvPr id="1764" name="Google Shape;1764;p212"/>
          <p:cNvCxnSpPr/>
          <p:nvPr/>
        </p:nvCxnSpPr>
        <p:spPr>
          <a:xfrm flipH="1">
            <a:off x="2261900" y="2230650"/>
            <a:ext cx="17100" cy="775800"/>
          </a:xfrm>
          <a:prstGeom prst="straightConnector1">
            <a:avLst/>
          </a:prstGeom>
          <a:noFill/>
          <a:ln cap="flat" cmpd="sng" w="9525">
            <a:solidFill>
              <a:srgbClr val="000000"/>
            </a:solidFill>
            <a:prstDash val="solid"/>
            <a:round/>
            <a:headEnd len="med" w="med" type="none"/>
            <a:tailEnd len="med" w="med" type="triangle"/>
          </a:ln>
        </p:spPr>
      </p:cxnSp>
      <p:cxnSp>
        <p:nvCxnSpPr>
          <p:cNvPr id="1765" name="Google Shape;1765;p212"/>
          <p:cNvCxnSpPr/>
          <p:nvPr/>
        </p:nvCxnSpPr>
        <p:spPr>
          <a:xfrm flipH="1">
            <a:off x="2566700" y="2230650"/>
            <a:ext cx="17100" cy="775800"/>
          </a:xfrm>
          <a:prstGeom prst="straightConnector1">
            <a:avLst/>
          </a:prstGeom>
          <a:noFill/>
          <a:ln cap="flat" cmpd="sng" w="9525">
            <a:solidFill>
              <a:srgbClr val="000000"/>
            </a:solidFill>
            <a:prstDash val="solid"/>
            <a:round/>
            <a:headEnd len="med" w="med" type="none"/>
            <a:tailEnd len="med" w="med" type="triangle"/>
          </a:ln>
        </p:spPr>
      </p:cxnSp>
      <p:cxnSp>
        <p:nvCxnSpPr>
          <p:cNvPr id="1766" name="Google Shape;1766;p212"/>
          <p:cNvCxnSpPr/>
          <p:nvPr/>
        </p:nvCxnSpPr>
        <p:spPr>
          <a:xfrm flipH="1">
            <a:off x="2871500" y="2230650"/>
            <a:ext cx="17100" cy="775800"/>
          </a:xfrm>
          <a:prstGeom prst="straightConnector1">
            <a:avLst/>
          </a:prstGeom>
          <a:noFill/>
          <a:ln cap="flat" cmpd="sng" w="9525">
            <a:solidFill>
              <a:srgbClr val="000000"/>
            </a:solidFill>
            <a:prstDash val="solid"/>
            <a:round/>
            <a:headEnd len="med" w="med" type="none"/>
            <a:tailEnd len="med" w="med" type="triangle"/>
          </a:ln>
        </p:spPr>
      </p:cxnSp>
      <p:cxnSp>
        <p:nvCxnSpPr>
          <p:cNvPr id="1767" name="Google Shape;1767;p212"/>
          <p:cNvCxnSpPr/>
          <p:nvPr/>
        </p:nvCxnSpPr>
        <p:spPr>
          <a:xfrm flipH="1">
            <a:off x="3176300" y="2230650"/>
            <a:ext cx="17100" cy="775800"/>
          </a:xfrm>
          <a:prstGeom prst="straightConnector1">
            <a:avLst/>
          </a:prstGeom>
          <a:noFill/>
          <a:ln cap="flat" cmpd="sng" w="9525">
            <a:solidFill>
              <a:srgbClr val="000000"/>
            </a:solidFill>
            <a:prstDash val="solid"/>
            <a:round/>
            <a:headEnd len="med" w="med" type="none"/>
            <a:tailEnd len="med" w="med" type="triangle"/>
          </a:ln>
        </p:spPr>
      </p:cxnSp>
      <p:sp>
        <p:nvSpPr>
          <p:cNvPr id="1768" name="Google Shape;1768;p212"/>
          <p:cNvSpPr/>
          <p:nvPr/>
        </p:nvSpPr>
        <p:spPr>
          <a:xfrm>
            <a:off x="4757750" y="1971875"/>
            <a:ext cx="241800" cy="210000"/>
          </a:xfrm>
          <a:prstGeom prst="roundRect">
            <a:avLst>
              <a:gd fmla="val 16667" name="adj"/>
            </a:avLst>
          </a:prstGeom>
          <a:solidFill>
            <a:srgbClr val="D5D2C3"/>
          </a:solidFill>
          <a:ln cap="flat" cmpd="sng" w="9525">
            <a:solidFill>
              <a:srgbClr val="2B2B2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212"/>
          <p:cNvSpPr/>
          <p:nvPr/>
        </p:nvSpPr>
        <p:spPr>
          <a:xfrm>
            <a:off x="5062550" y="1971875"/>
            <a:ext cx="241800" cy="210000"/>
          </a:xfrm>
          <a:prstGeom prst="roundRect">
            <a:avLst>
              <a:gd fmla="val 16667" name="adj"/>
            </a:avLst>
          </a:prstGeom>
          <a:solidFill>
            <a:srgbClr val="D5D2C3"/>
          </a:solidFill>
          <a:ln cap="flat" cmpd="sng" w="9525">
            <a:solidFill>
              <a:srgbClr val="2B2B2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212"/>
          <p:cNvSpPr/>
          <p:nvPr/>
        </p:nvSpPr>
        <p:spPr>
          <a:xfrm>
            <a:off x="5367350" y="1971875"/>
            <a:ext cx="241800" cy="210000"/>
          </a:xfrm>
          <a:prstGeom prst="roundRect">
            <a:avLst>
              <a:gd fmla="val 16667" name="adj"/>
            </a:avLst>
          </a:prstGeom>
          <a:solidFill>
            <a:srgbClr val="D5D2C3"/>
          </a:solidFill>
          <a:ln cap="flat" cmpd="sng" w="9525">
            <a:solidFill>
              <a:srgbClr val="2B2B2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212"/>
          <p:cNvSpPr/>
          <p:nvPr/>
        </p:nvSpPr>
        <p:spPr>
          <a:xfrm>
            <a:off x="5672150" y="1971875"/>
            <a:ext cx="241800" cy="210000"/>
          </a:xfrm>
          <a:prstGeom prst="roundRect">
            <a:avLst>
              <a:gd fmla="val 16667" name="adj"/>
            </a:avLst>
          </a:prstGeom>
          <a:solidFill>
            <a:srgbClr val="D5D2C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212"/>
          <p:cNvSpPr/>
          <p:nvPr/>
        </p:nvSpPr>
        <p:spPr>
          <a:xfrm>
            <a:off x="6368050" y="1971875"/>
            <a:ext cx="241800" cy="210000"/>
          </a:xfrm>
          <a:prstGeom prst="roundRect">
            <a:avLst>
              <a:gd fmla="val 16667" name="adj"/>
            </a:avLst>
          </a:prstGeom>
          <a:solidFill>
            <a:srgbClr val="D5D2C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212"/>
          <p:cNvSpPr/>
          <p:nvPr/>
        </p:nvSpPr>
        <p:spPr>
          <a:xfrm>
            <a:off x="6672850" y="1971875"/>
            <a:ext cx="241800" cy="210000"/>
          </a:xfrm>
          <a:prstGeom prst="roundRect">
            <a:avLst>
              <a:gd fmla="val 16667" name="adj"/>
            </a:avLst>
          </a:prstGeom>
          <a:solidFill>
            <a:srgbClr val="D5D2C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212"/>
          <p:cNvSpPr/>
          <p:nvPr/>
        </p:nvSpPr>
        <p:spPr>
          <a:xfrm>
            <a:off x="6977650" y="1971875"/>
            <a:ext cx="241800" cy="210000"/>
          </a:xfrm>
          <a:prstGeom prst="roundRect">
            <a:avLst>
              <a:gd fmla="val 16667" name="adj"/>
            </a:avLst>
          </a:prstGeom>
          <a:solidFill>
            <a:srgbClr val="D5D2C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212"/>
          <p:cNvSpPr/>
          <p:nvPr/>
        </p:nvSpPr>
        <p:spPr>
          <a:xfrm>
            <a:off x="7282450" y="1971875"/>
            <a:ext cx="241800" cy="210000"/>
          </a:xfrm>
          <a:prstGeom prst="roundRect">
            <a:avLst>
              <a:gd fmla="val 16667" name="adj"/>
            </a:avLst>
          </a:prstGeom>
          <a:solidFill>
            <a:srgbClr val="D5D2C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212"/>
          <p:cNvSpPr/>
          <p:nvPr/>
        </p:nvSpPr>
        <p:spPr>
          <a:xfrm>
            <a:off x="5821450" y="3034000"/>
            <a:ext cx="241800" cy="210000"/>
          </a:xfrm>
          <a:prstGeom prst="roundRect">
            <a:avLst>
              <a:gd fmla="val 16667" name="adj"/>
            </a:avLst>
          </a:prstGeom>
          <a:solidFill>
            <a:srgbClr val="1AA756"/>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212"/>
          <p:cNvSpPr/>
          <p:nvPr/>
        </p:nvSpPr>
        <p:spPr>
          <a:xfrm>
            <a:off x="6126250" y="3034000"/>
            <a:ext cx="241800" cy="210000"/>
          </a:xfrm>
          <a:prstGeom prst="roundRect">
            <a:avLst>
              <a:gd fmla="val 16667" name="adj"/>
            </a:avLst>
          </a:prstGeom>
          <a:solidFill>
            <a:srgbClr val="1AA756"/>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212"/>
          <p:cNvSpPr/>
          <p:nvPr/>
        </p:nvSpPr>
        <p:spPr>
          <a:xfrm>
            <a:off x="6431050" y="3034000"/>
            <a:ext cx="241800" cy="210000"/>
          </a:xfrm>
          <a:prstGeom prst="roundRect">
            <a:avLst>
              <a:gd fmla="val 16667" name="adj"/>
            </a:avLst>
          </a:prstGeom>
          <a:solidFill>
            <a:srgbClr val="1AA756"/>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212"/>
          <p:cNvSpPr/>
          <p:nvPr/>
        </p:nvSpPr>
        <p:spPr>
          <a:xfrm>
            <a:off x="6735850" y="3034000"/>
            <a:ext cx="241800" cy="210000"/>
          </a:xfrm>
          <a:prstGeom prst="roundRect">
            <a:avLst>
              <a:gd fmla="val 16667" name="adj"/>
            </a:avLst>
          </a:prstGeom>
          <a:solidFill>
            <a:srgbClr val="1AA756"/>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212"/>
          <p:cNvSpPr/>
          <p:nvPr/>
        </p:nvSpPr>
        <p:spPr>
          <a:xfrm>
            <a:off x="5821450" y="2464838"/>
            <a:ext cx="241800" cy="210000"/>
          </a:xfrm>
          <a:prstGeom prst="roundRect">
            <a:avLst>
              <a:gd fmla="val 16667" name="adj"/>
            </a:avLst>
          </a:prstGeom>
          <a:solidFill>
            <a:srgbClr val="D5D2C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212"/>
          <p:cNvSpPr/>
          <p:nvPr/>
        </p:nvSpPr>
        <p:spPr>
          <a:xfrm>
            <a:off x="6126250" y="2464838"/>
            <a:ext cx="241800" cy="210000"/>
          </a:xfrm>
          <a:prstGeom prst="roundRect">
            <a:avLst>
              <a:gd fmla="val 16667" name="adj"/>
            </a:avLst>
          </a:prstGeom>
          <a:solidFill>
            <a:srgbClr val="D5D2C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212"/>
          <p:cNvSpPr/>
          <p:nvPr/>
        </p:nvSpPr>
        <p:spPr>
          <a:xfrm>
            <a:off x="6431050" y="2464838"/>
            <a:ext cx="241800" cy="210000"/>
          </a:xfrm>
          <a:prstGeom prst="roundRect">
            <a:avLst>
              <a:gd fmla="val 16667" name="adj"/>
            </a:avLst>
          </a:prstGeom>
          <a:solidFill>
            <a:srgbClr val="D5D2C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212"/>
          <p:cNvSpPr/>
          <p:nvPr/>
        </p:nvSpPr>
        <p:spPr>
          <a:xfrm>
            <a:off x="6735850" y="2464838"/>
            <a:ext cx="241800" cy="210000"/>
          </a:xfrm>
          <a:prstGeom prst="roundRect">
            <a:avLst>
              <a:gd fmla="val 16667" name="adj"/>
            </a:avLst>
          </a:prstGeom>
          <a:solidFill>
            <a:srgbClr val="D5D2C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784" name="Google Shape;1784;p212"/>
          <p:cNvCxnSpPr>
            <a:stCxn id="1768" idx="2"/>
            <a:endCxn id="1780" idx="0"/>
          </p:cNvCxnSpPr>
          <p:nvPr/>
        </p:nvCxnSpPr>
        <p:spPr>
          <a:xfrm flipH="1" rot="-5400000">
            <a:off x="5269100" y="1791425"/>
            <a:ext cx="282900" cy="1063800"/>
          </a:xfrm>
          <a:prstGeom prst="curvedConnector3">
            <a:avLst>
              <a:gd fmla="val 50011" name="adj1"/>
            </a:avLst>
          </a:prstGeom>
          <a:noFill/>
          <a:ln cap="flat" cmpd="sng" w="9525">
            <a:solidFill>
              <a:srgbClr val="000000"/>
            </a:solidFill>
            <a:prstDash val="solid"/>
            <a:round/>
            <a:headEnd len="med" w="med" type="none"/>
            <a:tailEnd len="med" w="med" type="none"/>
          </a:ln>
        </p:spPr>
      </p:cxnSp>
      <p:cxnSp>
        <p:nvCxnSpPr>
          <p:cNvPr id="1785" name="Google Shape;1785;p212"/>
          <p:cNvCxnSpPr>
            <a:endCxn id="1780" idx="0"/>
          </p:cNvCxnSpPr>
          <p:nvPr/>
        </p:nvCxnSpPr>
        <p:spPr>
          <a:xfrm>
            <a:off x="5183350" y="2181938"/>
            <a:ext cx="759000" cy="282900"/>
          </a:xfrm>
          <a:prstGeom prst="curvedConnector2">
            <a:avLst/>
          </a:prstGeom>
          <a:noFill/>
          <a:ln cap="flat" cmpd="sng" w="9525">
            <a:solidFill>
              <a:srgbClr val="000000"/>
            </a:solidFill>
            <a:prstDash val="solid"/>
            <a:round/>
            <a:headEnd len="med" w="med" type="none"/>
            <a:tailEnd len="med" w="med" type="none"/>
          </a:ln>
        </p:spPr>
      </p:cxnSp>
      <p:cxnSp>
        <p:nvCxnSpPr>
          <p:cNvPr id="1786" name="Google Shape;1786;p212"/>
          <p:cNvCxnSpPr>
            <a:endCxn id="1781" idx="0"/>
          </p:cNvCxnSpPr>
          <p:nvPr/>
        </p:nvCxnSpPr>
        <p:spPr>
          <a:xfrm>
            <a:off x="5488150" y="2181938"/>
            <a:ext cx="759000" cy="282900"/>
          </a:xfrm>
          <a:prstGeom prst="curvedConnector2">
            <a:avLst/>
          </a:prstGeom>
          <a:noFill/>
          <a:ln cap="flat" cmpd="sng" w="9525">
            <a:solidFill>
              <a:srgbClr val="000000"/>
            </a:solidFill>
            <a:prstDash val="solid"/>
            <a:round/>
            <a:headEnd len="med" w="med" type="none"/>
            <a:tailEnd len="med" w="med" type="none"/>
          </a:ln>
        </p:spPr>
      </p:cxnSp>
      <p:cxnSp>
        <p:nvCxnSpPr>
          <p:cNvPr id="1787" name="Google Shape;1787;p212"/>
          <p:cNvCxnSpPr>
            <a:endCxn id="1781" idx="0"/>
          </p:cNvCxnSpPr>
          <p:nvPr/>
        </p:nvCxnSpPr>
        <p:spPr>
          <a:xfrm>
            <a:off x="5792950" y="2181938"/>
            <a:ext cx="454200" cy="282900"/>
          </a:xfrm>
          <a:prstGeom prst="curvedConnector2">
            <a:avLst/>
          </a:prstGeom>
          <a:noFill/>
          <a:ln cap="flat" cmpd="sng" w="9525">
            <a:solidFill>
              <a:srgbClr val="000000"/>
            </a:solidFill>
            <a:prstDash val="solid"/>
            <a:round/>
            <a:headEnd len="med" w="med" type="none"/>
            <a:tailEnd len="med" w="med" type="none"/>
          </a:ln>
        </p:spPr>
      </p:cxnSp>
      <p:cxnSp>
        <p:nvCxnSpPr>
          <p:cNvPr id="1788" name="Google Shape;1788;p212"/>
          <p:cNvCxnSpPr>
            <a:stCxn id="1773" idx="2"/>
            <a:endCxn id="1782" idx="0"/>
          </p:cNvCxnSpPr>
          <p:nvPr/>
        </p:nvCxnSpPr>
        <p:spPr>
          <a:xfrm rot="5400000">
            <a:off x="6531400" y="2202425"/>
            <a:ext cx="282900" cy="241800"/>
          </a:xfrm>
          <a:prstGeom prst="curvedConnector3">
            <a:avLst>
              <a:gd fmla="val 50011" name="adj1"/>
            </a:avLst>
          </a:prstGeom>
          <a:noFill/>
          <a:ln cap="flat" cmpd="sng" w="9525">
            <a:solidFill>
              <a:srgbClr val="000000"/>
            </a:solidFill>
            <a:prstDash val="solid"/>
            <a:round/>
            <a:headEnd len="med" w="med" type="none"/>
            <a:tailEnd len="med" w="med" type="none"/>
          </a:ln>
        </p:spPr>
      </p:cxnSp>
      <p:cxnSp>
        <p:nvCxnSpPr>
          <p:cNvPr id="1789" name="Google Shape;1789;p212"/>
          <p:cNvCxnSpPr>
            <a:stCxn id="1774" idx="2"/>
            <a:endCxn id="1782" idx="0"/>
          </p:cNvCxnSpPr>
          <p:nvPr/>
        </p:nvCxnSpPr>
        <p:spPr>
          <a:xfrm rot="5400000">
            <a:off x="6683800" y="2050025"/>
            <a:ext cx="282900" cy="546600"/>
          </a:xfrm>
          <a:prstGeom prst="curvedConnector3">
            <a:avLst>
              <a:gd fmla="val 50011" name="adj1"/>
            </a:avLst>
          </a:prstGeom>
          <a:noFill/>
          <a:ln cap="flat" cmpd="sng" w="9525">
            <a:solidFill>
              <a:srgbClr val="000000"/>
            </a:solidFill>
            <a:prstDash val="solid"/>
            <a:round/>
            <a:headEnd len="med" w="med" type="none"/>
            <a:tailEnd len="med" w="med" type="none"/>
          </a:ln>
        </p:spPr>
      </p:cxnSp>
      <p:cxnSp>
        <p:nvCxnSpPr>
          <p:cNvPr id="1790" name="Google Shape;1790;p212"/>
          <p:cNvCxnSpPr>
            <a:stCxn id="1775" idx="2"/>
            <a:endCxn id="1783" idx="0"/>
          </p:cNvCxnSpPr>
          <p:nvPr/>
        </p:nvCxnSpPr>
        <p:spPr>
          <a:xfrm rot="5400000">
            <a:off x="6988600" y="2050025"/>
            <a:ext cx="282900" cy="546600"/>
          </a:xfrm>
          <a:prstGeom prst="curvedConnector3">
            <a:avLst>
              <a:gd fmla="val 50011" name="adj1"/>
            </a:avLst>
          </a:prstGeom>
          <a:noFill/>
          <a:ln cap="flat" cmpd="sng" w="9525">
            <a:solidFill>
              <a:srgbClr val="000000"/>
            </a:solidFill>
            <a:prstDash val="solid"/>
            <a:round/>
            <a:headEnd len="med" w="med" type="none"/>
            <a:tailEnd len="med" w="med" type="none"/>
          </a:ln>
        </p:spPr>
      </p:cxnSp>
      <p:cxnSp>
        <p:nvCxnSpPr>
          <p:cNvPr id="1791" name="Google Shape;1791;p212"/>
          <p:cNvCxnSpPr>
            <a:endCxn id="1782" idx="0"/>
          </p:cNvCxnSpPr>
          <p:nvPr/>
        </p:nvCxnSpPr>
        <p:spPr>
          <a:xfrm flipH="1" rot="-5400000">
            <a:off x="6419650" y="2332538"/>
            <a:ext cx="258900" cy="5700"/>
          </a:xfrm>
          <a:prstGeom prst="curvedConnector3">
            <a:avLst>
              <a:gd fmla="val 50000" name="adj1"/>
            </a:avLst>
          </a:prstGeom>
          <a:noFill/>
          <a:ln cap="flat" cmpd="sng" w="9525">
            <a:solidFill>
              <a:srgbClr val="000000"/>
            </a:solidFill>
            <a:prstDash val="solid"/>
            <a:round/>
            <a:headEnd len="med" w="med" type="none"/>
            <a:tailEnd len="med" w="med" type="none"/>
          </a:ln>
        </p:spPr>
      </p:cxnSp>
      <p:cxnSp>
        <p:nvCxnSpPr>
          <p:cNvPr id="1792" name="Google Shape;1792;p212"/>
          <p:cNvCxnSpPr>
            <a:stCxn id="1780" idx="2"/>
            <a:endCxn id="1776" idx="0"/>
          </p:cNvCxnSpPr>
          <p:nvPr/>
        </p:nvCxnSpPr>
        <p:spPr>
          <a:xfrm>
            <a:off x="5942350" y="2674838"/>
            <a:ext cx="0" cy="359100"/>
          </a:xfrm>
          <a:prstGeom prst="straightConnector1">
            <a:avLst/>
          </a:prstGeom>
          <a:noFill/>
          <a:ln cap="flat" cmpd="sng" w="9525">
            <a:solidFill>
              <a:srgbClr val="000000"/>
            </a:solidFill>
            <a:prstDash val="solid"/>
            <a:round/>
            <a:headEnd len="med" w="med" type="none"/>
            <a:tailEnd len="med" w="med" type="triangle"/>
          </a:ln>
        </p:spPr>
      </p:cxnSp>
      <p:cxnSp>
        <p:nvCxnSpPr>
          <p:cNvPr id="1793" name="Google Shape;1793;p212"/>
          <p:cNvCxnSpPr>
            <a:endCxn id="1777" idx="0"/>
          </p:cNvCxnSpPr>
          <p:nvPr/>
        </p:nvCxnSpPr>
        <p:spPr>
          <a:xfrm>
            <a:off x="6247150" y="2674900"/>
            <a:ext cx="0" cy="359100"/>
          </a:xfrm>
          <a:prstGeom prst="straightConnector1">
            <a:avLst/>
          </a:prstGeom>
          <a:noFill/>
          <a:ln cap="flat" cmpd="sng" w="9525">
            <a:solidFill>
              <a:srgbClr val="000000"/>
            </a:solidFill>
            <a:prstDash val="solid"/>
            <a:round/>
            <a:headEnd len="med" w="med" type="none"/>
            <a:tailEnd len="med" w="med" type="triangle"/>
          </a:ln>
        </p:spPr>
      </p:cxnSp>
      <p:cxnSp>
        <p:nvCxnSpPr>
          <p:cNvPr id="1794" name="Google Shape;1794;p212"/>
          <p:cNvCxnSpPr>
            <a:endCxn id="1778" idx="0"/>
          </p:cNvCxnSpPr>
          <p:nvPr/>
        </p:nvCxnSpPr>
        <p:spPr>
          <a:xfrm>
            <a:off x="6551950" y="2674900"/>
            <a:ext cx="0" cy="359100"/>
          </a:xfrm>
          <a:prstGeom prst="straightConnector1">
            <a:avLst/>
          </a:prstGeom>
          <a:noFill/>
          <a:ln cap="flat" cmpd="sng" w="9525">
            <a:solidFill>
              <a:srgbClr val="000000"/>
            </a:solidFill>
            <a:prstDash val="solid"/>
            <a:round/>
            <a:headEnd len="med" w="med" type="none"/>
            <a:tailEnd len="med" w="med" type="triangle"/>
          </a:ln>
        </p:spPr>
      </p:cxnSp>
      <p:cxnSp>
        <p:nvCxnSpPr>
          <p:cNvPr id="1795" name="Google Shape;1795;p212"/>
          <p:cNvCxnSpPr>
            <a:endCxn id="1779" idx="0"/>
          </p:cNvCxnSpPr>
          <p:nvPr/>
        </p:nvCxnSpPr>
        <p:spPr>
          <a:xfrm>
            <a:off x="6856750" y="2674900"/>
            <a:ext cx="0" cy="359100"/>
          </a:xfrm>
          <a:prstGeom prst="straightConnector1">
            <a:avLst/>
          </a:prstGeom>
          <a:noFill/>
          <a:ln cap="flat" cmpd="sng" w="9525">
            <a:solidFill>
              <a:srgbClr val="000000"/>
            </a:solidFill>
            <a:prstDash val="solid"/>
            <a:round/>
            <a:headEnd len="med" w="med" type="none"/>
            <a:tailEnd len="med" w="med" type="triangle"/>
          </a:ln>
        </p:spPr>
      </p:cxnSp>
      <p:cxnSp>
        <p:nvCxnSpPr>
          <p:cNvPr id="1796" name="Google Shape;1796;p212"/>
          <p:cNvCxnSpPr/>
          <p:nvPr/>
        </p:nvCxnSpPr>
        <p:spPr>
          <a:xfrm>
            <a:off x="4073125" y="974150"/>
            <a:ext cx="5100" cy="2834100"/>
          </a:xfrm>
          <a:prstGeom prst="straightConnector1">
            <a:avLst/>
          </a:prstGeom>
          <a:noFill/>
          <a:ln cap="flat" cmpd="sng" w="76200">
            <a:solidFill>
              <a:srgbClr val="F92672"/>
            </a:solidFill>
            <a:prstDash val="solid"/>
            <a:round/>
            <a:headEnd len="med" w="med" type="none"/>
            <a:tailEnd len="med" w="med" type="none"/>
          </a:ln>
        </p:spPr>
      </p:cxnSp>
      <p:sp>
        <p:nvSpPr>
          <p:cNvPr id="1797" name="Google Shape;1797;p212"/>
          <p:cNvSpPr txBox="1"/>
          <p:nvPr/>
        </p:nvSpPr>
        <p:spPr>
          <a:xfrm>
            <a:off x="559950" y="1098450"/>
            <a:ext cx="2688600" cy="49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latin typeface="Barlow"/>
                <a:ea typeface="Barlow"/>
                <a:cs typeface="Barlow"/>
                <a:sym typeface="Barlow"/>
              </a:rPr>
              <a:t>Traditional Writes</a:t>
            </a:r>
            <a:endParaRPr b="1" sz="2400">
              <a:latin typeface="Barlow"/>
              <a:ea typeface="Barlow"/>
              <a:cs typeface="Barlow"/>
              <a:sym typeface="Barlow"/>
            </a:endParaRPr>
          </a:p>
        </p:txBody>
      </p:sp>
      <p:sp>
        <p:nvSpPr>
          <p:cNvPr id="1798" name="Google Shape;1798;p212"/>
          <p:cNvSpPr txBox="1"/>
          <p:nvPr/>
        </p:nvSpPr>
        <p:spPr>
          <a:xfrm>
            <a:off x="4875950" y="1087775"/>
            <a:ext cx="2562300" cy="49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latin typeface="Barlow"/>
                <a:ea typeface="Barlow"/>
                <a:cs typeface="Barlow"/>
                <a:sym typeface="Barlow"/>
              </a:rPr>
              <a:t>Optimized Writes</a:t>
            </a:r>
            <a:endParaRPr b="1" sz="2400">
              <a:latin typeface="Barlow"/>
              <a:ea typeface="Barlow"/>
              <a:cs typeface="Barlow"/>
              <a:sym typeface="Barlow"/>
            </a:endParaRPr>
          </a:p>
        </p:txBody>
      </p:sp>
      <p:sp>
        <p:nvSpPr>
          <p:cNvPr id="1799" name="Google Shape;1799;p212"/>
          <p:cNvSpPr txBox="1"/>
          <p:nvPr/>
        </p:nvSpPr>
        <p:spPr>
          <a:xfrm>
            <a:off x="7911060" y="2145948"/>
            <a:ext cx="1063800" cy="601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u="sng">
                <a:solidFill>
                  <a:srgbClr val="0000FF"/>
                </a:solidFill>
                <a:latin typeface="Barlow"/>
                <a:ea typeface="Barlow"/>
                <a:cs typeface="Barlow"/>
                <a:sym typeface="Barlow"/>
              </a:rPr>
              <a:t>Adaptive</a:t>
            </a:r>
            <a:r>
              <a:rPr lang="en" sz="1200">
                <a:solidFill>
                  <a:srgbClr val="0000FF"/>
                </a:solidFill>
                <a:latin typeface="Barlow"/>
                <a:ea typeface="Barlow"/>
                <a:cs typeface="Barlow"/>
                <a:sym typeface="Barlow"/>
              </a:rPr>
              <a:t> Shuffle</a:t>
            </a:r>
            <a:endParaRPr sz="1200">
              <a:solidFill>
                <a:srgbClr val="0000FF"/>
              </a:solidFill>
              <a:latin typeface="Barlow"/>
              <a:ea typeface="Barlow"/>
              <a:cs typeface="Barlow"/>
              <a:sym typeface="Barlow"/>
            </a:endParaRPr>
          </a:p>
        </p:txBody>
      </p:sp>
      <p:sp>
        <p:nvSpPr>
          <p:cNvPr id="1800" name="Google Shape;1800;p212"/>
          <p:cNvSpPr txBox="1"/>
          <p:nvPr/>
        </p:nvSpPr>
        <p:spPr>
          <a:xfrm>
            <a:off x="1511200" y="1663747"/>
            <a:ext cx="944700" cy="39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Barlow"/>
                <a:ea typeface="Barlow"/>
                <a:cs typeface="Barlow"/>
                <a:sym typeface="Barlow"/>
              </a:rPr>
              <a:t>Executors</a:t>
            </a:r>
            <a:endParaRPr sz="1200">
              <a:latin typeface="Barlow"/>
              <a:ea typeface="Barlow"/>
              <a:cs typeface="Barlow"/>
              <a:sym typeface="Barlow"/>
            </a:endParaRPr>
          </a:p>
        </p:txBody>
      </p:sp>
      <p:sp>
        <p:nvSpPr>
          <p:cNvPr id="1801" name="Google Shape;1801;p212"/>
          <p:cNvSpPr txBox="1"/>
          <p:nvPr/>
        </p:nvSpPr>
        <p:spPr>
          <a:xfrm>
            <a:off x="1181850" y="3200725"/>
            <a:ext cx="1444800" cy="39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Barlow"/>
                <a:ea typeface="Barlow"/>
                <a:cs typeface="Barlow"/>
                <a:sym typeface="Barlow"/>
              </a:rPr>
              <a:t>Files in Delta Tables</a:t>
            </a:r>
            <a:endParaRPr sz="1200">
              <a:latin typeface="Barlow"/>
              <a:ea typeface="Barlow"/>
              <a:cs typeface="Barlow"/>
              <a:sym typeface="Barlow"/>
            </a:endParaRPr>
          </a:p>
        </p:txBody>
      </p:sp>
      <p:sp>
        <p:nvSpPr>
          <p:cNvPr id="1802" name="Google Shape;1802;p212"/>
          <p:cNvSpPr/>
          <p:nvPr/>
        </p:nvSpPr>
        <p:spPr>
          <a:xfrm>
            <a:off x="4579400" y="1663750"/>
            <a:ext cx="3155400" cy="1107300"/>
          </a:xfrm>
          <a:prstGeom prst="roundRect">
            <a:avLst>
              <a:gd fmla="val 16667" name="adj"/>
            </a:avLst>
          </a:prstGeom>
          <a:noFill/>
          <a:ln cap="flat" cmpd="sng" w="28575">
            <a:solidFill>
              <a:srgbClr val="674E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212"/>
          <p:cNvSpPr/>
          <p:nvPr/>
        </p:nvSpPr>
        <p:spPr>
          <a:xfrm>
            <a:off x="4579850" y="2845823"/>
            <a:ext cx="3155400" cy="720900"/>
          </a:xfrm>
          <a:prstGeom prst="roundRect">
            <a:avLst>
              <a:gd fmla="val 16667" name="adj"/>
            </a:avLst>
          </a:prstGeom>
          <a:noFill/>
          <a:ln cap="flat" cmpd="sng" w="28575">
            <a:solidFill>
              <a:srgbClr val="674E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212"/>
          <p:cNvSpPr txBox="1"/>
          <p:nvPr/>
        </p:nvSpPr>
        <p:spPr>
          <a:xfrm>
            <a:off x="5747050" y="3276925"/>
            <a:ext cx="1604100" cy="39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Barlow"/>
                <a:ea typeface="Barlow"/>
                <a:cs typeface="Barlow"/>
                <a:sym typeface="Barlow"/>
              </a:rPr>
              <a:t>Files in Delta Tables</a:t>
            </a:r>
            <a:endParaRPr sz="1200">
              <a:latin typeface="Barlow"/>
              <a:ea typeface="Barlow"/>
              <a:cs typeface="Barlow"/>
              <a:sym typeface="Barlow"/>
            </a:endParaRPr>
          </a:p>
        </p:txBody>
      </p:sp>
      <p:sp>
        <p:nvSpPr>
          <p:cNvPr id="1805" name="Google Shape;1805;p212"/>
          <p:cNvSpPr txBox="1"/>
          <p:nvPr/>
        </p:nvSpPr>
        <p:spPr>
          <a:xfrm>
            <a:off x="5879348" y="1882138"/>
            <a:ext cx="505500" cy="3963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2900">
                <a:latin typeface="Barlow"/>
                <a:ea typeface="Barlow"/>
                <a:cs typeface="Barlow"/>
                <a:sym typeface="Barlow"/>
              </a:rPr>
              <a:t>...</a:t>
            </a:r>
            <a:endParaRPr sz="2900">
              <a:latin typeface="Barlow"/>
              <a:ea typeface="Barlow"/>
              <a:cs typeface="Barlow"/>
              <a:sym typeface="Barlow"/>
            </a:endParaRPr>
          </a:p>
        </p:txBody>
      </p:sp>
      <p:sp>
        <p:nvSpPr>
          <p:cNvPr id="1806" name="Google Shape;1806;p212"/>
          <p:cNvSpPr txBox="1"/>
          <p:nvPr/>
        </p:nvSpPr>
        <p:spPr>
          <a:xfrm>
            <a:off x="5702200" y="1587547"/>
            <a:ext cx="944700" cy="39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Barlow"/>
                <a:ea typeface="Barlow"/>
                <a:cs typeface="Barlow"/>
                <a:sym typeface="Barlow"/>
              </a:rPr>
              <a:t>Executors</a:t>
            </a:r>
            <a:endParaRPr sz="1200">
              <a:latin typeface="Barlow"/>
              <a:ea typeface="Barlow"/>
              <a:cs typeface="Barlow"/>
              <a:sym typeface="Barlow"/>
            </a:endParaRPr>
          </a:p>
        </p:txBody>
      </p:sp>
      <p:sp>
        <p:nvSpPr>
          <p:cNvPr id="1807" name="Google Shape;1807;p212"/>
          <p:cNvSpPr txBox="1"/>
          <p:nvPr/>
        </p:nvSpPr>
        <p:spPr>
          <a:xfrm>
            <a:off x="238350" y="3990075"/>
            <a:ext cx="5786400" cy="396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i="1" lang="en" sz="1200">
                <a:latin typeface="Barlow"/>
                <a:ea typeface="Barlow"/>
                <a:cs typeface="Barlow"/>
                <a:sym typeface="Barlow"/>
              </a:rPr>
              <a:t>NOTE</a:t>
            </a:r>
            <a:r>
              <a:rPr i="1" lang="en" sz="1200">
                <a:latin typeface="Barlow"/>
                <a:ea typeface="Barlow"/>
                <a:cs typeface="Barlow"/>
                <a:sym typeface="Barlow"/>
              </a:rPr>
              <a:t>: Auto Optimize performs compaction only on small files; doesn’t Z-Order the files.</a:t>
            </a:r>
            <a:endParaRPr i="1" sz="1200">
              <a:latin typeface="Barlow"/>
              <a:ea typeface="Barlow"/>
              <a:cs typeface="Barlow"/>
              <a:sym typeface="Barlow"/>
            </a:endParaRPr>
          </a:p>
        </p:txBody>
      </p:sp>
      <p:sp>
        <p:nvSpPr>
          <p:cNvPr id="1808" name="Google Shape;1808;p212"/>
          <p:cNvSpPr txBox="1"/>
          <p:nvPr/>
        </p:nvSpPr>
        <p:spPr>
          <a:xfrm>
            <a:off x="427068" y="3123473"/>
            <a:ext cx="687900" cy="24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800">
                <a:latin typeface="Barlow"/>
                <a:ea typeface="Barlow"/>
                <a:cs typeface="Barlow"/>
                <a:sym typeface="Barlow"/>
              </a:rPr>
              <a:t>p</a:t>
            </a:r>
            <a:r>
              <a:rPr i="1" lang="en" sz="800">
                <a:latin typeface="Barlow"/>
                <a:ea typeface="Barlow"/>
                <a:cs typeface="Barlow"/>
                <a:sym typeface="Barlow"/>
              </a:rPr>
              <a:t>artition#1</a:t>
            </a:r>
            <a:endParaRPr i="1" sz="800">
              <a:latin typeface="Barlow"/>
              <a:ea typeface="Barlow"/>
              <a:cs typeface="Barlow"/>
              <a:sym typeface="Barlow"/>
            </a:endParaRPr>
          </a:p>
        </p:txBody>
      </p:sp>
      <p:sp>
        <p:nvSpPr>
          <p:cNvPr id="1809" name="Google Shape;1809;p212"/>
          <p:cNvSpPr txBox="1"/>
          <p:nvPr/>
        </p:nvSpPr>
        <p:spPr>
          <a:xfrm>
            <a:off x="2484468" y="3123473"/>
            <a:ext cx="687900" cy="24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800">
                <a:latin typeface="Barlow"/>
                <a:ea typeface="Barlow"/>
                <a:cs typeface="Barlow"/>
                <a:sym typeface="Barlow"/>
              </a:rPr>
              <a:t>partition#n</a:t>
            </a:r>
            <a:endParaRPr i="1" sz="800">
              <a:latin typeface="Barlow"/>
              <a:ea typeface="Barlow"/>
              <a:cs typeface="Barlow"/>
              <a:sym typeface="Barlow"/>
            </a:endParaRPr>
          </a:p>
        </p:txBody>
      </p:sp>
      <p:cxnSp>
        <p:nvCxnSpPr>
          <p:cNvPr id="1810" name="Google Shape;1810;p212"/>
          <p:cNvCxnSpPr/>
          <p:nvPr/>
        </p:nvCxnSpPr>
        <p:spPr>
          <a:xfrm>
            <a:off x="1116983" y="2943289"/>
            <a:ext cx="7200" cy="402300"/>
          </a:xfrm>
          <a:prstGeom prst="straightConnector1">
            <a:avLst/>
          </a:prstGeom>
          <a:noFill/>
          <a:ln cap="flat" cmpd="sng" w="9525">
            <a:solidFill>
              <a:schemeClr val="dk2"/>
            </a:solidFill>
            <a:prstDash val="dot"/>
            <a:round/>
            <a:headEnd len="med" w="med" type="none"/>
            <a:tailEnd len="med" w="med" type="none"/>
          </a:ln>
        </p:spPr>
      </p:cxnSp>
      <p:cxnSp>
        <p:nvCxnSpPr>
          <p:cNvPr id="1811" name="Google Shape;1811;p212"/>
          <p:cNvCxnSpPr/>
          <p:nvPr/>
        </p:nvCxnSpPr>
        <p:spPr>
          <a:xfrm>
            <a:off x="6091534" y="2924558"/>
            <a:ext cx="7200" cy="402300"/>
          </a:xfrm>
          <a:prstGeom prst="straightConnector1">
            <a:avLst/>
          </a:prstGeom>
          <a:noFill/>
          <a:ln cap="flat" cmpd="sng" w="9525">
            <a:solidFill>
              <a:schemeClr val="dk2"/>
            </a:solidFill>
            <a:prstDash val="dot"/>
            <a:round/>
            <a:headEnd len="med" w="med" type="none"/>
            <a:tailEnd len="med" w="med" type="none"/>
          </a:ln>
        </p:spPr>
      </p:cxnSp>
      <p:cxnSp>
        <p:nvCxnSpPr>
          <p:cNvPr id="1812" name="Google Shape;1812;p212"/>
          <p:cNvCxnSpPr/>
          <p:nvPr/>
        </p:nvCxnSpPr>
        <p:spPr>
          <a:xfrm>
            <a:off x="6396334" y="2924558"/>
            <a:ext cx="7200" cy="402300"/>
          </a:xfrm>
          <a:prstGeom prst="straightConnector1">
            <a:avLst/>
          </a:prstGeom>
          <a:noFill/>
          <a:ln cap="flat" cmpd="sng" w="9525">
            <a:solidFill>
              <a:schemeClr val="dk2"/>
            </a:solidFill>
            <a:prstDash val="dot"/>
            <a:round/>
            <a:headEnd len="med" w="med" type="none"/>
            <a:tailEnd len="med" w="med" type="none"/>
          </a:ln>
        </p:spPr>
      </p:cxnSp>
      <p:cxnSp>
        <p:nvCxnSpPr>
          <p:cNvPr id="1813" name="Google Shape;1813;p212"/>
          <p:cNvCxnSpPr/>
          <p:nvPr/>
        </p:nvCxnSpPr>
        <p:spPr>
          <a:xfrm>
            <a:off x="6701134" y="2924558"/>
            <a:ext cx="7200" cy="402300"/>
          </a:xfrm>
          <a:prstGeom prst="straightConnector1">
            <a:avLst/>
          </a:prstGeom>
          <a:noFill/>
          <a:ln cap="flat" cmpd="sng" w="9525">
            <a:solidFill>
              <a:schemeClr val="dk2"/>
            </a:solidFill>
            <a:prstDash val="dot"/>
            <a:round/>
            <a:headEnd len="med" w="med" type="none"/>
            <a:tailEnd len="med" w="med" type="none"/>
          </a:ln>
        </p:spPr>
      </p:cxnSp>
      <p:cxnSp>
        <p:nvCxnSpPr>
          <p:cNvPr id="1814" name="Google Shape;1814;p212"/>
          <p:cNvCxnSpPr/>
          <p:nvPr/>
        </p:nvCxnSpPr>
        <p:spPr>
          <a:xfrm>
            <a:off x="2415203" y="2917374"/>
            <a:ext cx="7200" cy="402300"/>
          </a:xfrm>
          <a:prstGeom prst="straightConnector1">
            <a:avLst/>
          </a:prstGeom>
          <a:noFill/>
          <a:ln cap="flat" cmpd="sng" w="9525">
            <a:solidFill>
              <a:schemeClr val="dk2"/>
            </a:solidFill>
            <a:prstDash val="dot"/>
            <a:round/>
            <a:headEnd len="med" w="med" type="none"/>
            <a:tailEnd len="med" w="med" type="none"/>
          </a:ln>
        </p:spPr>
      </p:cxnSp>
      <p:sp>
        <p:nvSpPr>
          <p:cNvPr id="1815" name="Google Shape;1815;p212"/>
          <p:cNvSpPr txBox="1"/>
          <p:nvPr/>
        </p:nvSpPr>
        <p:spPr>
          <a:xfrm>
            <a:off x="5528105" y="3137840"/>
            <a:ext cx="687900" cy="24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800">
                <a:latin typeface="Barlow"/>
                <a:ea typeface="Barlow"/>
                <a:cs typeface="Barlow"/>
                <a:sym typeface="Barlow"/>
              </a:rPr>
              <a:t>partition#1</a:t>
            </a:r>
            <a:endParaRPr i="1" sz="800">
              <a:latin typeface="Barlow"/>
              <a:ea typeface="Barlow"/>
              <a:cs typeface="Barlow"/>
              <a:sym typeface="Barlow"/>
            </a:endParaRPr>
          </a:p>
        </p:txBody>
      </p:sp>
      <p:sp>
        <p:nvSpPr>
          <p:cNvPr id="1816" name="Google Shape;1816;p212"/>
          <p:cNvSpPr txBox="1"/>
          <p:nvPr/>
        </p:nvSpPr>
        <p:spPr>
          <a:xfrm>
            <a:off x="6656738" y="3137840"/>
            <a:ext cx="687900" cy="24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800">
                <a:latin typeface="Barlow"/>
                <a:ea typeface="Barlow"/>
                <a:cs typeface="Barlow"/>
                <a:sym typeface="Barlow"/>
              </a:rPr>
              <a:t>partition#n</a:t>
            </a:r>
            <a:endParaRPr i="1" sz="800">
              <a:latin typeface="Barlow"/>
              <a:ea typeface="Barlow"/>
              <a:cs typeface="Barlow"/>
              <a:sym typeface="Barlow"/>
            </a:endParaRPr>
          </a:p>
        </p:txBody>
      </p:sp>
      <p:sp>
        <p:nvSpPr>
          <p:cNvPr id="1817" name="Google Shape;1817;p21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2" name="Shape 1822"/>
        <p:cNvGrpSpPr/>
        <p:nvPr/>
      </p:nvGrpSpPr>
      <p:grpSpPr>
        <a:xfrm>
          <a:off x="0" y="0"/>
          <a:ext cx="0" cy="0"/>
          <a:chOff x="0" y="0"/>
          <a:chExt cx="0" cy="0"/>
        </a:xfrm>
      </p:grpSpPr>
      <p:sp>
        <p:nvSpPr>
          <p:cNvPr id="1823" name="Google Shape;1823;p213"/>
          <p:cNvSpPr txBox="1"/>
          <p:nvPr>
            <p:ph idx="1" type="body"/>
          </p:nvPr>
        </p:nvSpPr>
        <p:spPr>
          <a:xfrm>
            <a:off x="792000" y="1308725"/>
            <a:ext cx="7998600" cy="903900"/>
          </a:xfrm>
          <a:prstGeom prst="rect">
            <a:avLst/>
          </a:prstGeom>
          <a:noFill/>
          <a:ln>
            <a:noFill/>
          </a:ln>
        </p:spPr>
        <p:txBody>
          <a:bodyPr anchorCtr="0" anchor="ctr" bIns="34275" lIns="0" spcFirstLastPara="1" rIns="0" wrap="square" tIns="34275">
            <a:noAutofit/>
          </a:bodyPr>
          <a:lstStyle/>
          <a:p>
            <a:pPr indent="0" lvl="0" marL="0" rtl="0" algn="l">
              <a:spcBef>
                <a:spcPts val="0"/>
              </a:spcBef>
              <a:spcAft>
                <a:spcPts val="0"/>
              </a:spcAft>
              <a:buNone/>
            </a:pPr>
            <a:r>
              <a:rPr lang="en" sz="1300">
                <a:solidFill>
                  <a:srgbClr val="000000"/>
                </a:solidFill>
                <a:latin typeface="Fira Code"/>
                <a:ea typeface="Fira Code"/>
                <a:cs typeface="Fira Code"/>
                <a:sym typeface="Fira Code"/>
              </a:rPr>
              <a:t>%sql</a:t>
            </a:r>
            <a:endParaRPr sz="1300">
              <a:solidFill>
                <a:srgbClr val="000000"/>
              </a:solidFill>
              <a:latin typeface="Fira Code"/>
              <a:ea typeface="Fira Code"/>
              <a:cs typeface="Fira Code"/>
              <a:sym typeface="Fira Code"/>
            </a:endParaRPr>
          </a:p>
          <a:p>
            <a:pPr indent="0" lvl="0" marL="0" rtl="0" algn="l">
              <a:spcBef>
                <a:spcPts val="0"/>
              </a:spcBef>
              <a:spcAft>
                <a:spcPts val="0"/>
              </a:spcAft>
              <a:buNone/>
            </a:pPr>
            <a:r>
              <a:rPr lang="en" sz="1300">
                <a:solidFill>
                  <a:srgbClr val="0000FF"/>
                </a:solidFill>
                <a:latin typeface="Fira Code"/>
                <a:ea typeface="Fira Code"/>
                <a:cs typeface="Fira Code"/>
                <a:sym typeface="Fira Code"/>
              </a:rPr>
              <a:t>ALTER TABLE</a:t>
            </a:r>
            <a:r>
              <a:rPr lang="en" sz="1300">
                <a:solidFill>
                  <a:srgbClr val="000000"/>
                </a:solidFill>
                <a:latin typeface="Fira Code"/>
                <a:ea typeface="Fira Code"/>
                <a:cs typeface="Fira Code"/>
                <a:sym typeface="Fira Code"/>
              </a:rPr>
              <a:t> [</a:t>
            </a:r>
            <a:r>
              <a:rPr lang="en" sz="1300">
                <a:solidFill>
                  <a:srgbClr val="6AA84F"/>
                </a:solidFill>
                <a:latin typeface="Fira Code"/>
                <a:ea typeface="Fira Code"/>
                <a:cs typeface="Fira Code"/>
                <a:sym typeface="Fira Code"/>
              </a:rPr>
              <a:t>table_name</a:t>
            </a:r>
            <a:r>
              <a:rPr lang="en" sz="1300">
                <a:solidFill>
                  <a:srgbClr val="000000"/>
                </a:solidFill>
                <a:latin typeface="Fira Code"/>
                <a:ea typeface="Fira Code"/>
                <a:cs typeface="Fira Code"/>
                <a:sym typeface="Fira Code"/>
              </a:rPr>
              <a:t> | </a:t>
            </a:r>
            <a:r>
              <a:rPr lang="en" sz="1300">
                <a:solidFill>
                  <a:srgbClr val="00B379"/>
                </a:solidFill>
                <a:latin typeface="Fira Code"/>
                <a:ea typeface="Fira Code"/>
                <a:cs typeface="Fira Code"/>
                <a:sym typeface="Fira Code"/>
              </a:rPr>
              <a:t>delta.`&lt;table-path&gt;`</a:t>
            </a:r>
            <a:r>
              <a:rPr lang="en" sz="1300">
                <a:solidFill>
                  <a:srgbClr val="000000"/>
                </a:solidFill>
                <a:latin typeface="Fira Code"/>
                <a:ea typeface="Fira Code"/>
                <a:cs typeface="Fira Code"/>
                <a:sym typeface="Fira Code"/>
              </a:rPr>
              <a:t>] </a:t>
            </a:r>
            <a:endParaRPr sz="1300">
              <a:solidFill>
                <a:srgbClr val="000000"/>
              </a:solidFill>
              <a:latin typeface="Fira Code"/>
              <a:ea typeface="Fira Code"/>
              <a:cs typeface="Fira Code"/>
              <a:sym typeface="Fira Code"/>
            </a:endParaRPr>
          </a:p>
          <a:p>
            <a:pPr indent="0" lvl="0" marL="0" rtl="0" algn="l">
              <a:spcBef>
                <a:spcPts val="0"/>
              </a:spcBef>
              <a:spcAft>
                <a:spcPts val="0"/>
              </a:spcAft>
              <a:buNone/>
            </a:pPr>
            <a:r>
              <a:rPr lang="en" sz="1300">
                <a:solidFill>
                  <a:srgbClr val="0000FF"/>
                </a:solidFill>
                <a:latin typeface="Fira Code"/>
                <a:ea typeface="Fira Code"/>
                <a:cs typeface="Fira Code"/>
                <a:sym typeface="Fira Code"/>
              </a:rPr>
              <a:t>SET</a:t>
            </a:r>
            <a:r>
              <a:rPr lang="en" sz="1300">
                <a:solidFill>
                  <a:srgbClr val="000000"/>
                </a:solidFill>
                <a:latin typeface="Fira Code"/>
                <a:ea typeface="Fira Code"/>
                <a:cs typeface="Fira Code"/>
                <a:sym typeface="Fira Code"/>
              </a:rPr>
              <a:t> TBLPROPERTIES (</a:t>
            </a:r>
            <a:r>
              <a:rPr lang="en" sz="1300">
                <a:solidFill>
                  <a:schemeClr val="accent4"/>
                </a:solidFill>
                <a:latin typeface="Fira Code"/>
                <a:ea typeface="Fira Code"/>
                <a:cs typeface="Fira Code"/>
                <a:sym typeface="Fira Code"/>
              </a:rPr>
              <a:t>delta.autoOptimize.optimizeWrite</a:t>
            </a:r>
            <a:r>
              <a:rPr lang="en" sz="1300">
                <a:solidFill>
                  <a:srgbClr val="000000"/>
                </a:solidFill>
                <a:latin typeface="Fira Code"/>
                <a:ea typeface="Fira Code"/>
                <a:cs typeface="Fira Code"/>
                <a:sym typeface="Fira Code"/>
              </a:rPr>
              <a:t> = </a:t>
            </a:r>
            <a:r>
              <a:rPr lang="en" sz="1300">
                <a:solidFill>
                  <a:srgbClr val="0000FF"/>
                </a:solidFill>
                <a:latin typeface="Fira Code"/>
                <a:ea typeface="Fira Code"/>
                <a:cs typeface="Fira Code"/>
                <a:sym typeface="Fira Code"/>
              </a:rPr>
              <a:t>true</a:t>
            </a:r>
            <a:r>
              <a:rPr lang="en" sz="1300">
                <a:solidFill>
                  <a:srgbClr val="000000"/>
                </a:solidFill>
                <a:latin typeface="Fira Code"/>
                <a:ea typeface="Fira Code"/>
                <a:cs typeface="Fira Code"/>
                <a:sym typeface="Fira Code"/>
              </a:rPr>
              <a:t>,</a:t>
            </a:r>
            <a:endParaRPr sz="1300">
              <a:solidFill>
                <a:srgbClr val="000000"/>
              </a:solidFill>
              <a:latin typeface="Fira Code"/>
              <a:ea typeface="Fira Code"/>
              <a:cs typeface="Fira Code"/>
              <a:sym typeface="Fira Code"/>
            </a:endParaRPr>
          </a:p>
          <a:p>
            <a:pPr indent="0" lvl="0" marL="0" rtl="0" algn="l">
              <a:spcBef>
                <a:spcPts val="0"/>
              </a:spcBef>
              <a:spcAft>
                <a:spcPts val="0"/>
              </a:spcAft>
              <a:buNone/>
            </a:pPr>
            <a:r>
              <a:rPr lang="en" sz="1300">
                <a:solidFill>
                  <a:srgbClr val="000000"/>
                </a:solidFill>
                <a:latin typeface="Fira Code"/>
                <a:ea typeface="Fira Code"/>
                <a:cs typeface="Fira Code"/>
                <a:sym typeface="Fira Code"/>
              </a:rPr>
              <a:t>                   </a:t>
            </a:r>
            <a:r>
              <a:rPr lang="en" sz="1300">
                <a:solidFill>
                  <a:schemeClr val="accent4"/>
                </a:solidFill>
                <a:latin typeface="Fira Code"/>
                <a:ea typeface="Fira Code"/>
                <a:cs typeface="Fira Code"/>
                <a:sym typeface="Fira Code"/>
              </a:rPr>
              <a:t>delta.autoOptimize.autoCompact</a:t>
            </a:r>
            <a:r>
              <a:rPr lang="en" sz="1300">
                <a:solidFill>
                  <a:srgbClr val="000000"/>
                </a:solidFill>
                <a:latin typeface="Fira Code"/>
                <a:ea typeface="Fira Code"/>
                <a:cs typeface="Fira Code"/>
                <a:sym typeface="Fira Code"/>
              </a:rPr>
              <a:t> = </a:t>
            </a:r>
            <a:r>
              <a:rPr lang="en" sz="1300">
                <a:solidFill>
                  <a:srgbClr val="0000FF"/>
                </a:solidFill>
                <a:latin typeface="Fira Code"/>
                <a:ea typeface="Fira Code"/>
                <a:cs typeface="Fira Code"/>
                <a:sym typeface="Fira Code"/>
              </a:rPr>
              <a:t>true</a:t>
            </a:r>
            <a:r>
              <a:rPr lang="en" sz="1300">
                <a:solidFill>
                  <a:srgbClr val="000000"/>
                </a:solidFill>
                <a:latin typeface="Fira Code"/>
                <a:ea typeface="Fira Code"/>
                <a:cs typeface="Fira Code"/>
                <a:sym typeface="Fira Code"/>
              </a:rPr>
              <a:t>);</a:t>
            </a:r>
            <a:endParaRPr b="1" sz="1300">
              <a:solidFill>
                <a:schemeClr val="accent2"/>
              </a:solidFill>
              <a:latin typeface="Fira Code"/>
              <a:ea typeface="Fira Code"/>
              <a:cs typeface="Fira Code"/>
              <a:sym typeface="Fira Code"/>
            </a:endParaRPr>
          </a:p>
        </p:txBody>
      </p:sp>
      <p:sp>
        <p:nvSpPr>
          <p:cNvPr id="1824" name="Google Shape;1824;p213"/>
          <p:cNvSpPr txBox="1"/>
          <p:nvPr>
            <p:ph type="title"/>
          </p:nvPr>
        </p:nvSpPr>
        <p:spPr>
          <a:xfrm>
            <a:off x="345734" y="273844"/>
            <a:ext cx="8445000" cy="744000"/>
          </a:xfrm>
          <a:prstGeom prst="rect">
            <a:avLst/>
          </a:prstGeom>
        </p:spPr>
        <p:txBody>
          <a:bodyPr anchorCtr="0" anchor="ctr" bIns="34275" lIns="0" spcFirstLastPara="1" rIns="0" wrap="square" tIns="34275">
            <a:noAutofit/>
          </a:bodyPr>
          <a:lstStyle/>
          <a:p>
            <a:pPr indent="0" lvl="0" marL="0" rtl="0" algn="l">
              <a:spcBef>
                <a:spcPts val="0"/>
              </a:spcBef>
              <a:spcAft>
                <a:spcPts val="0"/>
              </a:spcAft>
              <a:buNone/>
            </a:pPr>
            <a:r>
              <a:rPr lang="en"/>
              <a:t>Auto </a:t>
            </a:r>
            <a:r>
              <a:rPr lang="en"/>
              <a:t>Optimize - How it works</a:t>
            </a:r>
            <a:endParaRPr/>
          </a:p>
        </p:txBody>
      </p:sp>
      <p:sp>
        <p:nvSpPr>
          <p:cNvPr id="1825" name="Google Shape;1825;p213"/>
          <p:cNvSpPr txBox="1"/>
          <p:nvPr/>
        </p:nvSpPr>
        <p:spPr>
          <a:xfrm>
            <a:off x="258600" y="885125"/>
            <a:ext cx="5272800" cy="538800"/>
          </a:xfrm>
          <a:prstGeom prst="rect">
            <a:avLst/>
          </a:prstGeom>
          <a:noFill/>
          <a:ln>
            <a:noFill/>
          </a:ln>
        </p:spPr>
        <p:txBody>
          <a:bodyPr anchorCtr="0" anchor="t" bIns="91425" lIns="91425" spcFirstLastPara="1" rIns="91425" wrap="square" tIns="91425">
            <a:noAutofit/>
          </a:bodyPr>
          <a:lstStyle/>
          <a:p>
            <a:pPr indent="-368300" lvl="0" marL="457200" rtl="0" algn="l">
              <a:spcBef>
                <a:spcPts val="0"/>
              </a:spcBef>
              <a:spcAft>
                <a:spcPts val="0"/>
              </a:spcAft>
              <a:buClr>
                <a:schemeClr val="accent2"/>
              </a:buClr>
              <a:buSzPts val="2200"/>
              <a:buFont typeface="Barlow"/>
              <a:buChar char="▪"/>
            </a:pPr>
            <a:r>
              <a:rPr b="1" lang="en" sz="1900">
                <a:solidFill>
                  <a:schemeClr val="dk1"/>
                </a:solidFill>
                <a:latin typeface="Barlow"/>
                <a:ea typeface="Barlow"/>
                <a:cs typeface="Barlow"/>
                <a:sym typeface="Barlow"/>
              </a:rPr>
              <a:t>For existing tables</a:t>
            </a:r>
            <a:r>
              <a:rPr b="1" lang="en" sz="1900">
                <a:solidFill>
                  <a:schemeClr val="dk1"/>
                </a:solidFill>
                <a:latin typeface="Barlow"/>
                <a:ea typeface="Barlow"/>
                <a:cs typeface="Barlow"/>
                <a:sym typeface="Barlow"/>
              </a:rPr>
              <a:t>:</a:t>
            </a:r>
            <a:r>
              <a:rPr lang="en" sz="1900">
                <a:solidFill>
                  <a:schemeClr val="dk1"/>
                </a:solidFill>
                <a:latin typeface="Barlow"/>
                <a:ea typeface="Barlow"/>
                <a:cs typeface="Barlow"/>
                <a:sym typeface="Barlow"/>
              </a:rPr>
              <a:t> </a:t>
            </a:r>
            <a:endParaRPr sz="1900">
              <a:solidFill>
                <a:schemeClr val="dk1"/>
              </a:solidFill>
              <a:latin typeface="Barlow"/>
              <a:ea typeface="Barlow"/>
              <a:cs typeface="Barlow"/>
              <a:sym typeface="Barlow"/>
            </a:endParaRPr>
          </a:p>
        </p:txBody>
      </p:sp>
      <p:sp>
        <p:nvSpPr>
          <p:cNvPr id="1826" name="Google Shape;1826;p213"/>
          <p:cNvSpPr txBox="1"/>
          <p:nvPr>
            <p:ph idx="1" type="body"/>
          </p:nvPr>
        </p:nvSpPr>
        <p:spPr>
          <a:xfrm>
            <a:off x="792000" y="2719525"/>
            <a:ext cx="8029500" cy="744000"/>
          </a:xfrm>
          <a:prstGeom prst="rect">
            <a:avLst/>
          </a:prstGeom>
          <a:noFill/>
          <a:ln>
            <a:noFill/>
          </a:ln>
        </p:spPr>
        <p:txBody>
          <a:bodyPr anchorCtr="0" anchor="ctr" bIns="34275" lIns="0" spcFirstLastPara="1" rIns="0" wrap="square" tIns="34275">
            <a:noAutofit/>
          </a:bodyPr>
          <a:lstStyle/>
          <a:p>
            <a:pPr indent="0" lvl="0" marL="0" rtl="0" algn="l">
              <a:spcBef>
                <a:spcPts val="0"/>
              </a:spcBef>
              <a:spcAft>
                <a:spcPts val="0"/>
              </a:spcAft>
              <a:buNone/>
            </a:pPr>
            <a:r>
              <a:rPr lang="en" sz="1300">
                <a:solidFill>
                  <a:srgbClr val="0000FF"/>
                </a:solidFill>
                <a:latin typeface="Fira Code"/>
                <a:ea typeface="Fira Code"/>
                <a:cs typeface="Fira Code"/>
                <a:sym typeface="Fira Code"/>
              </a:rPr>
              <a:t>%sql</a:t>
            </a:r>
            <a:endParaRPr sz="1300">
              <a:solidFill>
                <a:srgbClr val="000000"/>
              </a:solidFill>
              <a:latin typeface="Fira Code"/>
              <a:ea typeface="Fira Code"/>
              <a:cs typeface="Fira Code"/>
              <a:sym typeface="Fira Code"/>
            </a:endParaRPr>
          </a:p>
          <a:p>
            <a:pPr indent="0" lvl="0" marL="0" rtl="0" algn="l">
              <a:spcBef>
                <a:spcPts val="0"/>
              </a:spcBef>
              <a:spcAft>
                <a:spcPts val="0"/>
              </a:spcAft>
              <a:buNone/>
            </a:pPr>
            <a:r>
              <a:rPr lang="en" sz="1300">
                <a:solidFill>
                  <a:srgbClr val="0000FF"/>
                </a:solidFill>
                <a:latin typeface="Fira Code"/>
                <a:ea typeface="Fira Code"/>
                <a:cs typeface="Fira Code"/>
                <a:sym typeface="Fira Code"/>
              </a:rPr>
              <a:t>SET</a:t>
            </a:r>
            <a:r>
              <a:rPr lang="en" sz="1300">
                <a:solidFill>
                  <a:srgbClr val="000000"/>
                </a:solidFill>
                <a:latin typeface="Fira Code"/>
                <a:ea typeface="Fira Code"/>
                <a:cs typeface="Fira Code"/>
                <a:sym typeface="Fira Code"/>
              </a:rPr>
              <a:t> </a:t>
            </a:r>
            <a:r>
              <a:rPr lang="en" sz="1300">
                <a:solidFill>
                  <a:schemeClr val="accent4"/>
                </a:solidFill>
                <a:latin typeface="Fira Code"/>
                <a:ea typeface="Fira Code"/>
                <a:cs typeface="Fira Code"/>
                <a:sym typeface="Fira Code"/>
              </a:rPr>
              <a:t>spark.databricks.delta.properties.defaults.autoOptimize.optimizeWrite</a:t>
            </a:r>
            <a:r>
              <a:rPr lang="en" sz="1300">
                <a:solidFill>
                  <a:srgbClr val="000000"/>
                </a:solidFill>
                <a:latin typeface="Fira Code"/>
                <a:ea typeface="Fira Code"/>
                <a:cs typeface="Fira Code"/>
                <a:sym typeface="Fira Code"/>
              </a:rPr>
              <a:t> = </a:t>
            </a:r>
            <a:r>
              <a:rPr lang="en" sz="1300">
                <a:solidFill>
                  <a:srgbClr val="0000FF"/>
                </a:solidFill>
                <a:latin typeface="Fira Code"/>
                <a:ea typeface="Fira Code"/>
                <a:cs typeface="Fira Code"/>
                <a:sym typeface="Fira Code"/>
              </a:rPr>
              <a:t>true</a:t>
            </a:r>
            <a:r>
              <a:rPr lang="en" sz="1300">
                <a:solidFill>
                  <a:srgbClr val="000000"/>
                </a:solidFill>
                <a:latin typeface="Fira Code"/>
                <a:ea typeface="Fira Code"/>
                <a:cs typeface="Fira Code"/>
                <a:sym typeface="Fira Code"/>
              </a:rPr>
              <a:t>;</a:t>
            </a:r>
            <a:endParaRPr sz="1300">
              <a:solidFill>
                <a:srgbClr val="000000"/>
              </a:solidFill>
              <a:latin typeface="Fira Code"/>
              <a:ea typeface="Fira Code"/>
              <a:cs typeface="Fira Code"/>
              <a:sym typeface="Fira Code"/>
            </a:endParaRPr>
          </a:p>
          <a:p>
            <a:pPr indent="0" lvl="0" marL="0" rtl="0" algn="l">
              <a:spcBef>
                <a:spcPts val="0"/>
              </a:spcBef>
              <a:spcAft>
                <a:spcPts val="0"/>
              </a:spcAft>
              <a:buNone/>
            </a:pPr>
            <a:r>
              <a:rPr lang="en" sz="1300">
                <a:solidFill>
                  <a:srgbClr val="0000FF"/>
                </a:solidFill>
                <a:latin typeface="Fira Code"/>
                <a:ea typeface="Fira Code"/>
                <a:cs typeface="Fira Code"/>
                <a:sym typeface="Fira Code"/>
              </a:rPr>
              <a:t>SET</a:t>
            </a:r>
            <a:r>
              <a:rPr lang="en" sz="1300">
                <a:solidFill>
                  <a:srgbClr val="000000"/>
                </a:solidFill>
                <a:latin typeface="Fira Code"/>
                <a:ea typeface="Fira Code"/>
                <a:cs typeface="Fira Code"/>
                <a:sym typeface="Fira Code"/>
              </a:rPr>
              <a:t> </a:t>
            </a:r>
            <a:r>
              <a:rPr lang="en" sz="1300">
                <a:solidFill>
                  <a:schemeClr val="accent4"/>
                </a:solidFill>
                <a:latin typeface="Fira Code"/>
                <a:ea typeface="Fira Code"/>
                <a:cs typeface="Fira Code"/>
                <a:sym typeface="Fira Code"/>
              </a:rPr>
              <a:t>spark.databricks.delta.properties.defaults.autoOptimize.autoCompact</a:t>
            </a:r>
            <a:r>
              <a:rPr lang="en" sz="1300">
                <a:solidFill>
                  <a:srgbClr val="000000"/>
                </a:solidFill>
                <a:latin typeface="Fira Code"/>
                <a:ea typeface="Fira Code"/>
                <a:cs typeface="Fira Code"/>
                <a:sym typeface="Fira Code"/>
              </a:rPr>
              <a:t> = </a:t>
            </a:r>
            <a:r>
              <a:rPr lang="en" sz="1300">
                <a:solidFill>
                  <a:srgbClr val="0000FF"/>
                </a:solidFill>
                <a:latin typeface="Fira Code"/>
                <a:ea typeface="Fira Code"/>
                <a:cs typeface="Fira Code"/>
                <a:sym typeface="Fira Code"/>
              </a:rPr>
              <a:t>true</a:t>
            </a:r>
            <a:r>
              <a:rPr lang="en" sz="1300">
                <a:solidFill>
                  <a:srgbClr val="000000"/>
                </a:solidFill>
                <a:latin typeface="Fira Code"/>
                <a:ea typeface="Fira Code"/>
                <a:cs typeface="Fira Code"/>
                <a:sym typeface="Fira Code"/>
              </a:rPr>
              <a:t>;</a:t>
            </a:r>
            <a:endParaRPr sz="1300">
              <a:solidFill>
                <a:srgbClr val="000000"/>
              </a:solidFill>
              <a:latin typeface="Fira Code"/>
              <a:ea typeface="Fira Code"/>
              <a:cs typeface="Fira Code"/>
              <a:sym typeface="Fira Code"/>
            </a:endParaRPr>
          </a:p>
        </p:txBody>
      </p:sp>
      <p:sp>
        <p:nvSpPr>
          <p:cNvPr id="1827" name="Google Shape;1827;p213"/>
          <p:cNvSpPr txBox="1"/>
          <p:nvPr/>
        </p:nvSpPr>
        <p:spPr>
          <a:xfrm>
            <a:off x="258600" y="2332925"/>
            <a:ext cx="7521300" cy="538800"/>
          </a:xfrm>
          <a:prstGeom prst="rect">
            <a:avLst/>
          </a:prstGeom>
          <a:noFill/>
          <a:ln>
            <a:noFill/>
          </a:ln>
        </p:spPr>
        <p:txBody>
          <a:bodyPr anchorCtr="0" anchor="t" bIns="91425" lIns="91425" spcFirstLastPara="1" rIns="91425" wrap="square" tIns="91425">
            <a:noAutofit/>
          </a:bodyPr>
          <a:lstStyle/>
          <a:p>
            <a:pPr indent="-368300" lvl="0" marL="457200" rtl="0" algn="l">
              <a:spcBef>
                <a:spcPts val="0"/>
              </a:spcBef>
              <a:spcAft>
                <a:spcPts val="0"/>
              </a:spcAft>
              <a:buClr>
                <a:schemeClr val="accent2"/>
              </a:buClr>
              <a:buSzPts val="2200"/>
              <a:buFont typeface="Barlow"/>
              <a:buChar char="▪"/>
            </a:pPr>
            <a:r>
              <a:rPr b="1" lang="en" sz="1900">
                <a:solidFill>
                  <a:schemeClr val="dk1"/>
                </a:solidFill>
                <a:latin typeface="Barlow"/>
                <a:ea typeface="Barlow"/>
                <a:cs typeface="Barlow"/>
                <a:sym typeface="Barlow"/>
              </a:rPr>
              <a:t>To ensure all</a:t>
            </a:r>
            <a:r>
              <a:rPr b="1" lang="en" sz="1900">
                <a:solidFill>
                  <a:schemeClr val="dk1"/>
                </a:solidFill>
                <a:latin typeface="Barlow"/>
                <a:ea typeface="Barlow"/>
                <a:cs typeface="Barlow"/>
                <a:sym typeface="Barlow"/>
              </a:rPr>
              <a:t> new Delta tables have these features enabled:</a:t>
            </a:r>
            <a:endParaRPr sz="1900">
              <a:solidFill>
                <a:schemeClr val="dk1"/>
              </a:solidFill>
              <a:latin typeface="Barlow"/>
              <a:ea typeface="Barlow"/>
              <a:cs typeface="Barlow"/>
              <a:sym typeface="Barlow"/>
            </a:endParaRPr>
          </a:p>
        </p:txBody>
      </p:sp>
      <p:sp>
        <p:nvSpPr>
          <p:cNvPr id="1828" name="Google Shape;1828;p213"/>
          <p:cNvSpPr txBox="1"/>
          <p:nvPr>
            <p:ph idx="1" type="body"/>
          </p:nvPr>
        </p:nvSpPr>
        <p:spPr>
          <a:xfrm>
            <a:off x="792000" y="4058025"/>
            <a:ext cx="8029500" cy="538800"/>
          </a:xfrm>
          <a:prstGeom prst="rect">
            <a:avLst/>
          </a:prstGeom>
          <a:noFill/>
          <a:ln>
            <a:noFill/>
          </a:ln>
        </p:spPr>
        <p:txBody>
          <a:bodyPr anchorCtr="0" anchor="ctr" bIns="34275" lIns="0" spcFirstLastPara="1" rIns="0" wrap="square" tIns="34275">
            <a:noAutofit/>
          </a:bodyPr>
          <a:lstStyle/>
          <a:p>
            <a:pPr indent="0" lvl="0" marL="0" rtl="0" algn="l">
              <a:spcBef>
                <a:spcPts val="0"/>
              </a:spcBef>
              <a:spcAft>
                <a:spcPts val="0"/>
              </a:spcAft>
              <a:buNone/>
            </a:pPr>
            <a:r>
              <a:rPr lang="en" sz="1300">
                <a:solidFill>
                  <a:schemeClr val="accent4"/>
                </a:solidFill>
                <a:latin typeface="Fira Code"/>
                <a:ea typeface="Fira Code"/>
                <a:cs typeface="Fira Code"/>
                <a:sym typeface="Fira Code"/>
              </a:rPr>
              <a:t>spark.databricks.delta.optimizeWrite.enabled</a:t>
            </a:r>
            <a:endParaRPr sz="1300">
              <a:solidFill>
                <a:schemeClr val="accent4"/>
              </a:solidFill>
              <a:latin typeface="Fira Code"/>
              <a:ea typeface="Fira Code"/>
              <a:cs typeface="Fira Code"/>
              <a:sym typeface="Fira Code"/>
            </a:endParaRPr>
          </a:p>
          <a:p>
            <a:pPr indent="0" lvl="0" marL="0" rtl="0" algn="l">
              <a:spcBef>
                <a:spcPts val="0"/>
              </a:spcBef>
              <a:spcAft>
                <a:spcPts val="0"/>
              </a:spcAft>
              <a:buNone/>
            </a:pPr>
            <a:r>
              <a:rPr lang="en" sz="1300">
                <a:solidFill>
                  <a:schemeClr val="accent4"/>
                </a:solidFill>
                <a:latin typeface="Fira Code"/>
                <a:ea typeface="Fira Code"/>
                <a:cs typeface="Fira Code"/>
                <a:sym typeface="Fira Code"/>
              </a:rPr>
              <a:t>spark.databricks.delta.autoCompact.enabled</a:t>
            </a:r>
            <a:endParaRPr sz="1300">
              <a:solidFill>
                <a:schemeClr val="accent4"/>
              </a:solidFill>
              <a:latin typeface="Fira Code"/>
              <a:ea typeface="Fira Code"/>
              <a:cs typeface="Fira Code"/>
              <a:sym typeface="Fira Code"/>
            </a:endParaRPr>
          </a:p>
        </p:txBody>
      </p:sp>
      <p:sp>
        <p:nvSpPr>
          <p:cNvPr id="1829" name="Google Shape;1829;p213"/>
          <p:cNvSpPr txBox="1"/>
          <p:nvPr/>
        </p:nvSpPr>
        <p:spPr>
          <a:xfrm>
            <a:off x="258600" y="3595227"/>
            <a:ext cx="8232600" cy="538800"/>
          </a:xfrm>
          <a:prstGeom prst="rect">
            <a:avLst/>
          </a:prstGeom>
          <a:noFill/>
          <a:ln>
            <a:noFill/>
          </a:ln>
        </p:spPr>
        <p:txBody>
          <a:bodyPr anchorCtr="0" anchor="t" bIns="91425" lIns="91425" spcFirstLastPara="1" rIns="91425" wrap="square" tIns="91425">
            <a:noAutofit/>
          </a:bodyPr>
          <a:lstStyle/>
          <a:p>
            <a:pPr indent="-368300" lvl="0" marL="457200" rtl="0" algn="l">
              <a:spcBef>
                <a:spcPts val="0"/>
              </a:spcBef>
              <a:spcAft>
                <a:spcPts val="0"/>
              </a:spcAft>
              <a:buClr>
                <a:schemeClr val="accent2"/>
              </a:buClr>
              <a:buSzPts val="2200"/>
              <a:buFont typeface="Barlow"/>
              <a:buChar char="▪"/>
            </a:pPr>
            <a:r>
              <a:rPr b="1" lang="en" sz="1900">
                <a:solidFill>
                  <a:schemeClr val="dk1"/>
                </a:solidFill>
                <a:latin typeface="Barlow"/>
                <a:ea typeface="Barlow"/>
                <a:cs typeface="Barlow"/>
                <a:sym typeface="Barlow"/>
              </a:rPr>
              <a:t>This feature can be enabled / disabled for a SparkSession with config</a:t>
            </a:r>
            <a:r>
              <a:rPr b="1" lang="en" sz="1900">
                <a:solidFill>
                  <a:schemeClr val="dk1"/>
                </a:solidFill>
                <a:latin typeface="Barlow"/>
                <a:ea typeface="Barlow"/>
                <a:cs typeface="Barlow"/>
                <a:sym typeface="Barlow"/>
              </a:rPr>
              <a:t>:</a:t>
            </a:r>
            <a:endParaRPr sz="1900">
              <a:solidFill>
                <a:schemeClr val="dk1"/>
              </a:solidFill>
              <a:latin typeface="Barlow"/>
              <a:ea typeface="Barlow"/>
              <a:cs typeface="Barlow"/>
              <a:sym typeface="Barlow"/>
            </a:endParaRPr>
          </a:p>
        </p:txBody>
      </p:sp>
      <p:sp>
        <p:nvSpPr>
          <p:cNvPr id="1830" name="Google Shape;1830;p213"/>
          <p:cNvSpPr txBox="1"/>
          <p:nvPr/>
        </p:nvSpPr>
        <p:spPr>
          <a:xfrm>
            <a:off x="3083400" y="4743300"/>
            <a:ext cx="56799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200" u="sng">
                <a:solidFill>
                  <a:schemeClr val="hlink"/>
                </a:solidFill>
                <a:latin typeface="Barlow"/>
                <a:ea typeface="Barlow"/>
                <a:cs typeface="Barlow"/>
                <a:sym typeface="Barlow"/>
                <a:hlinkClick r:id="rId3"/>
              </a:rPr>
              <a:t>https://docs.microsoft.com/en-us/azure/databricks/delta/optimizations/auto-optimize</a:t>
            </a:r>
            <a:endParaRPr i="1" sz="1200">
              <a:latin typeface="Barlow"/>
              <a:ea typeface="Barlow"/>
              <a:cs typeface="Barlow"/>
              <a:sym typeface="Barlow"/>
            </a:endParaRPr>
          </a:p>
        </p:txBody>
      </p:sp>
      <p:sp>
        <p:nvSpPr>
          <p:cNvPr id="1831" name="Google Shape;1831;p21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5" name="Shape 1835"/>
        <p:cNvGrpSpPr/>
        <p:nvPr/>
      </p:nvGrpSpPr>
      <p:grpSpPr>
        <a:xfrm>
          <a:off x="0" y="0"/>
          <a:ext cx="0" cy="0"/>
          <a:chOff x="0" y="0"/>
          <a:chExt cx="0" cy="0"/>
        </a:xfrm>
      </p:grpSpPr>
      <p:sp>
        <p:nvSpPr>
          <p:cNvPr id="1836" name="Google Shape;1836;p214"/>
          <p:cNvSpPr txBox="1"/>
          <p:nvPr>
            <p:ph type="title"/>
          </p:nvPr>
        </p:nvSpPr>
        <p:spPr>
          <a:xfrm>
            <a:off x="345735" y="2074663"/>
            <a:ext cx="8169600" cy="994200"/>
          </a:xfrm>
          <a:prstGeom prst="rect">
            <a:avLst/>
          </a:prstGeom>
        </p:spPr>
        <p:txBody>
          <a:bodyPr anchorCtr="0" anchor="ctr" bIns="34275" lIns="0" spcFirstLastPara="1" rIns="0" wrap="square" tIns="34275">
            <a:noAutofit/>
          </a:bodyPr>
          <a:lstStyle/>
          <a:p>
            <a:pPr indent="0" lvl="0" marL="0" rtl="0" algn="l">
              <a:spcBef>
                <a:spcPts val="0"/>
              </a:spcBef>
              <a:spcAft>
                <a:spcPts val="0"/>
              </a:spcAft>
              <a:buNone/>
            </a:pPr>
            <a:r>
              <a:rPr lang="en"/>
              <a:t>Time Travel and Restore</a:t>
            </a:r>
            <a:endParaRPr/>
          </a:p>
        </p:txBody>
      </p:sp>
      <p:sp>
        <p:nvSpPr>
          <p:cNvPr id="1837" name="Google Shape;1837;p21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1" name="Shape 1841"/>
        <p:cNvGrpSpPr/>
        <p:nvPr/>
      </p:nvGrpSpPr>
      <p:grpSpPr>
        <a:xfrm>
          <a:off x="0" y="0"/>
          <a:ext cx="0" cy="0"/>
          <a:chOff x="0" y="0"/>
          <a:chExt cx="0" cy="0"/>
        </a:xfrm>
      </p:grpSpPr>
      <p:sp>
        <p:nvSpPr>
          <p:cNvPr id="1842" name="Google Shape;1842;p215"/>
          <p:cNvSpPr txBox="1"/>
          <p:nvPr>
            <p:ph type="title"/>
          </p:nvPr>
        </p:nvSpPr>
        <p:spPr>
          <a:xfrm>
            <a:off x="345734" y="273844"/>
            <a:ext cx="8445000" cy="744000"/>
          </a:xfrm>
          <a:prstGeom prst="rect">
            <a:avLst/>
          </a:prstGeom>
        </p:spPr>
        <p:txBody>
          <a:bodyPr anchorCtr="0" anchor="ctr" bIns="34275" lIns="0" spcFirstLastPara="1" rIns="0" wrap="square" tIns="34275">
            <a:noAutofit/>
          </a:bodyPr>
          <a:lstStyle/>
          <a:p>
            <a:pPr indent="0" lvl="0" marL="0" rtl="0" algn="l">
              <a:spcBef>
                <a:spcPts val="0"/>
              </a:spcBef>
              <a:spcAft>
                <a:spcPts val="0"/>
              </a:spcAft>
              <a:buNone/>
            </a:pPr>
            <a:r>
              <a:rPr lang="en"/>
              <a:t>Table history</a:t>
            </a:r>
            <a:endParaRPr/>
          </a:p>
        </p:txBody>
      </p:sp>
      <p:sp>
        <p:nvSpPr>
          <p:cNvPr id="1843" name="Google Shape;1843;p215"/>
          <p:cNvSpPr txBox="1"/>
          <p:nvPr>
            <p:ph idx="1" type="body"/>
          </p:nvPr>
        </p:nvSpPr>
        <p:spPr>
          <a:xfrm>
            <a:off x="345725" y="1189429"/>
            <a:ext cx="8445000" cy="1950600"/>
          </a:xfrm>
          <a:prstGeom prst="rect">
            <a:avLst/>
          </a:prstGeom>
        </p:spPr>
        <p:txBody>
          <a:bodyPr anchorCtr="0" anchor="t" bIns="34275" lIns="0" spcFirstLastPara="1" rIns="0" wrap="square" tIns="34275">
            <a:noAutofit/>
          </a:bodyPr>
          <a:lstStyle/>
          <a:p>
            <a:pPr indent="0" lvl="0" marL="0" marR="114300" rtl="0" algn="l">
              <a:lnSpc>
                <a:spcPct val="150000"/>
              </a:lnSpc>
              <a:spcBef>
                <a:spcPts val="0"/>
              </a:spcBef>
              <a:spcAft>
                <a:spcPts val="0"/>
              </a:spcAft>
              <a:buNone/>
            </a:pPr>
            <a:r>
              <a:rPr lang="en" sz="2400">
                <a:solidFill>
                  <a:srgbClr val="000000"/>
                </a:solidFill>
                <a:latin typeface="Barlow Medium"/>
                <a:ea typeface="Barlow Medium"/>
                <a:cs typeface="Barlow Medium"/>
                <a:sym typeface="Barlow Medium"/>
              </a:rPr>
              <a:t>Key Features</a:t>
            </a:r>
            <a:endParaRPr sz="2400">
              <a:solidFill>
                <a:srgbClr val="000000"/>
              </a:solidFill>
              <a:latin typeface="Barlow Medium"/>
              <a:ea typeface="Barlow Medium"/>
              <a:cs typeface="Barlow Medium"/>
              <a:sym typeface="Barlow Medium"/>
            </a:endParaRPr>
          </a:p>
          <a:p>
            <a:pPr indent="-342900" lvl="0" marL="457200" rtl="0" algn="l">
              <a:lnSpc>
                <a:spcPct val="100000"/>
              </a:lnSpc>
              <a:spcBef>
                <a:spcPts val="0"/>
              </a:spcBef>
              <a:spcAft>
                <a:spcPts val="0"/>
              </a:spcAft>
              <a:buClr>
                <a:srgbClr val="FF0000"/>
              </a:buClr>
              <a:buSzPts val="1800"/>
              <a:buChar char="▪"/>
            </a:pPr>
            <a:r>
              <a:rPr lang="en" sz="1800">
                <a:solidFill>
                  <a:srgbClr val="000000"/>
                </a:solidFill>
              </a:rPr>
              <a:t>An “audit log” of changes to your data</a:t>
            </a:r>
            <a:endParaRPr sz="1800">
              <a:solidFill>
                <a:srgbClr val="000000"/>
              </a:solidFill>
            </a:endParaRPr>
          </a:p>
          <a:p>
            <a:pPr indent="-342900" lvl="0" marL="457200" rtl="0" algn="l">
              <a:lnSpc>
                <a:spcPct val="100000"/>
              </a:lnSpc>
              <a:spcBef>
                <a:spcPts val="0"/>
              </a:spcBef>
              <a:spcAft>
                <a:spcPts val="0"/>
              </a:spcAft>
              <a:buClr>
                <a:srgbClr val="FF0000"/>
              </a:buClr>
              <a:buSzPts val="1800"/>
              <a:buChar char="▪"/>
            </a:pPr>
            <a:r>
              <a:rPr lang="en" sz="1800">
                <a:solidFill>
                  <a:srgbClr val="000000"/>
                </a:solidFill>
              </a:rPr>
              <a:t>See who changed what, when</a:t>
            </a:r>
            <a:endParaRPr sz="2400">
              <a:solidFill>
                <a:srgbClr val="000000"/>
              </a:solidFill>
              <a:latin typeface="Barlow Medium"/>
              <a:ea typeface="Barlow Medium"/>
              <a:cs typeface="Barlow Medium"/>
              <a:sym typeface="Barlow Medium"/>
            </a:endParaRPr>
          </a:p>
          <a:p>
            <a:pPr indent="0" lvl="0" marL="0" marR="114300" rtl="0" algn="l">
              <a:lnSpc>
                <a:spcPct val="150000"/>
              </a:lnSpc>
              <a:spcBef>
                <a:spcPts val="0"/>
              </a:spcBef>
              <a:spcAft>
                <a:spcPts val="0"/>
              </a:spcAft>
              <a:buNone/>
            </a:pPr>
            <a:r>
              <a:t/>
            </a:r>
            <a:endParaRPr sz="1600">
              <a:solidFill>
                <a:srgbClr val="FF0000"/>
              </a:solidFill>
              <a:latin typeface="Fira Mono Medium"/>
              <a:ea typeface="Fira Mono Medium"/>
              <a:cs typeface="Fira Mono Medium"/>
              <a:sym typeface="Fira Mono Medium"/>
            </a:endParaRPr>
          </a:p>
          <a:p>
            <a:pPr indent="0" lvl="0" marL="0" marR="114300" rtl="0" algn="l">
              <a:lnSpc>
                <a:spcPct val="150000"/>
              </a:lnSpc>
              <a:spcBef>
                <a:spcPts val="0"/>
              </a:spcBef>
              <a:spcAft>
                <a:spcPts val="0"/>
              </a:spcAft>
              <a:buNone/>
            </a:pPr>
            <a:r>
              <a:rPr lang="en" sz="2400">
                <a:solidFill>
                  <a:srgbClr val="000000"/>
                </a:solidFill>
                <a:latin typeface="Barlow Medium"/>
                <a:ea typeface="Barlow Medium"/>
                <a:cs typeface="Barlow Medium"/>
                <a:sym typeface="Barlow Medium"/>
              </a:rPr>
              <a:t>Syntax</a:t>
            </a:r>
            <a:endParaRPr sz="1600">
              <a:solidFill>
                <a:srgbClr val="FF0000"/>
              </a:solidFill>
              <a:latin typeface="Fira Mono Medium"/>
              <a:ea typeface="Fira Mono Medium"/>
              <a:cs typeface="Fira Mono Medium"/>
              <a:sym typeface="Fira Mono Medium"/>
            </a:endParaRPr>
          </a:p>
          <a:p>
            <a:pPr indent="0" lvl="0" marL="0" marR="114300" rtl="0" algn="l">
              <a:lnSpc>
                <a:spcPct val="150000"/>
              </a:lnSpc>
              <a:spcBef>
                <a:spcPts val="0"/>
              </a:spcBef>
              <a:spcAft>
                <a:spcPts val="0"/>
              </a:spcAft>
              <a:buNone/>
            </a:pPr>
            <a:r>
              <a:t/>
            </a:r>
            <a:endParaRPr sz="1400">
              <a:solidFill>
                <a:srgbClr val="000000"/>
              </a:solidFill>
              <a:latin typeface="Fira Mono Medium"/>
              <a:ea typeface="Fira Mono Medium"/>
              <a:cs typeface="Fira Mono Medium"/>
              <a:sym typeface="Fira Mono Medium"/>
            </a:endParaRPr>
          </a:p>
          <a:p>
            <a:pPr indent="0" lvl="0" marL="0" rtl="0" algn="l">
              <a:spcBef>
                <a:spcPts val="800"/>
              </a:spcBef>
              <a:spcAft>
                <a:spcPts val="0"/>
              </a:spcAft>
              <a:buNone/>
            </a:pPr>
            <a:r>
              <a:t/>
            </a:r>
            <a:endParaRPr>
              <a:solidFill>
                <a:srgbClr val="000000"/>
              </a:solidFill>
            </a:endParaRPr>
          </a:p>
        </p:txBody>
      </p:sp>
      <p:sp>
        <p:nvSpPr>
          <p:cNvPr id="1844" name="Google Shape;1844;p215"/>
          <p:cNvSpPr/>
          <p:nvPr/>
        </p:nvSpPr>
        <p:spPr>
          <a:xfrm>
            <a:off x="429275" y="3203750"/>
            <a:ext cx="5604600" cy="1065300"/>
          </a:xfrm>
          <a:prstGeom prst="roundRect">
            <a:avLst>
              <a:gd fmla="val 16667" name="adj"/>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114300" rtl="0" algn="l">
              <a:lnSpc>
                <a:spcPct val="150000"/>
              </a:lnSpc>
              <a:spcBef>
                <a:spcPts val="0"/>
              </a:spcBef>
              <a:spcAft>
                <a:spcPts val="0"/>
              </a:spcAft>
              <a:buNone/>
            </a:pPr>
            <a:r>
              <a:rPr lang="en" sz="1600">
                <a:solidFill>
                  <a:srgbClr val="0000FF"/>
                </a:solidFill>
                <a:latin typeface="Fira Mono Medium"/>
                <a:ea typeface="Fira Mono Medium"/>
                <a:cs typeface="Fira Mono Medium"/>
                <a:sym typeface="Fira Mono Medium"/>
              </a:rPr>
              <a:t>DESCRIBE HISTORY</a:t>
            </a:r>
            <a:r>
              <a:rPr lang="en" sz="1600">
                <a:latin typeface="Fira Mono Medium"/>
                <a:ea typeface="Fira Mono Medium"/>
                <a:cs typeface="Fira Mono Medium"/>
                <a:sym typeface="Fira Mono Medium"/>
              </a:rPr>
              <a:t> customers </a:t>
            </a:r>
            <a:r>
              <a:rPr lang="en" sz="1600">
                <a:solidFill>
                  <a:srgbClr val="00B379"/>
                </a:solidFill>
                <a:latin typeface="Fira Mono Medium"/>
                <a:ea typeface="Fira Mono Medium"/>
                <a:cs typeface="Fira Mono Medium"/>
                <a:sym typeface="Fira Mono Medium"/>
              </a:rPr>
              <a:t>-- Delta table</a:t>
            </a:r>
            <a:endParaRPr sz="1600">
              <a:solidFill>
                <a:srgbClr val="00B379"/>
              </a:solidFill>
              <a:latin typeface="Fira Mono Medium"/>
              <a:ea typeface="Fira Mono Medium"/>
              <a:cs typeface="Fira Mono Medium"/>
              <a:sym typeface="Fira Mono Medium"/>
            </a:endParaRPr>
          </a:p>
          <a:p>
            <a:pPr indent="0" lvl="0" marL="0" marR="114300" rtl="0" algn="l">
              <a:lnSpc>
                <a:spcPct val="150000"/>
              </a:lnSpc>
              <a:spcBef>
                <a:spcPts val="0"/>
              </a:spcBef>
              <a:spcAft>
                <a:spcPts val="0"/>
              </a:spcAft>
              <a:buNone/>
            </a:pPr>
            <a:r>
              <a:rPr lang="en" sz="1600">
                <a:solidFill>
                  <a:srgbClr val="0000FF"/>
                </a:solidFill>
                <a:latin typeface="Fira Mono Medium"/>
                <a:ea typeface="Fira Mono Medium"/>
                <a:cs typeface="Fira Mono Medium"/>
                <a:sym typeface="Fira Mono Medium"/>
              </a:rPr>
              <a:t>DESCRIBE HISTORY</a:t>
            </a:r>
            <a:r>
              <a:rPr lang="en" sz="1600">
                <a:latin typeface="Fira Mono Medium"/>
                <a:ea typeface="Fira Mono Medium"/>
                <a:cs typeface="Fira Mono Medium"/>
                <a:sym typeface="Fira Mono Medium"/>
              </a:rPr>
              <a:t> delta.`path/to/table`</a:t>
            </a:r>
            <a:endParaRPr/>
          </a:p>
        </p:txBody>
      </p:sp>
      <p:sp>
        <p:nvSpPr>
          <p:cNvPr id="1845" name="Google Shape;1845;p21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846" name="Google Shape;1846;p215"/>
          <p:cNvSpPr txBox="1"/>
          <p:nvPr/>
        </p:nvSpPr>
        <p:spPr>
          <a:xfrm>
            <a:off x="3248975" y="4717550"/>
            <a:ext cx="54963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200" u="sng">
                <a:solidFill>
                  <a:schemeClr val="hlink"/>
                </a:solidFill>
                <a:latin typeface="Barlow"/>
                <a:ea typeface="Barlow"/>
                <a:cs typeface="Barlow"/>
                <a:sym typeface="Barlow"/>
                <a:hlinkClick r:id="rId3"/>
              </a:rPr>
              <a:t>https://docs.microsoft.com/en-us/azure/databricks/delta/delta-utility#delta-history</a:t>
            </a:r>
            <a:r>
              <a:rPr i="1" lang="en" sz="1200">
                <a:latin typeface="Barlow"/>
                <a:ea typeface="Barlow"/>
                <a:cs typeface="Barlow"/>
                <a:sym typeface="Barlow"/>
              </a:rPr>
              <a:t> </a:t>
            </a:r>
            <a:endParaRPr i="1" sz="1200">
              <a:latin typeface="Barlow"/>
              <a:ea typeface="Barlow"/>
              <a:cs typeface="Barlow"/>
              <a:sym typeface="Barlow"/>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0" name="Shape 1850"/>
        <p:cNvGrpSpPr/>
        <p:nvPr/>
      </p:nvGrpSpPr>
      <p:grpSpPr>
        <a:xfrm>
          <a:off x="0" y="0"/>
          <a:ext cx="0" cy="0"/>
          <a:chOff x="0" y="0"/>
          <a:chExt cx="0" cy="0"/>
        </a:xfrm>
      </p:grpSpPr>
      <p:sp>
        <p:nvSpPr>
          <p:cNvPr id="1851" name="Google Shape;1851;p216"/>
          <p:cNvSpPr txBox="1"/>
          <p:nvPr>
            <p:ph type="title"/>
          </p:nvPr>
        </p:nvSpPr>
        <p:spPr>
          <a:xfrm>
            <a:off x="345734" y="273844"/>
            <a:ext cx="8445000" cy="744000"/>
          </a:xfrm>
          <a:prstGeom prst="rect">
            <a:avLst/>
          </a:prstGeom>
        </p:spPr>
        <p:txBody>
          <a:bodyPr anchorCtr="0" anchor="ctr" bIns="34275" lIns="0" spcFirstLastPara="1" rIns="0" wrap="square" tIns="34275">
            <a:noAutofit/>
          </a:bodyPr>
          <a:lstStyle/>
          <a:p>
            <a:pPr indent="0" lvl="0" marL="0" rtl="0" algn="l">
              <a:spcBef>
                <a:spcPts val="0"/>
              </a:spcBef>
              <a:spcAft>
                <a:spcPts val="0"/>
              </a:spcAft>
              <a:buNone/>
            </a:pPr>
            <a:r>
              <a:rPr lang="en"/>
              <a:t>Time Travel</a:t>
            </a:r>
            <a:endParaRPr/>
          </a:p>
        </p:txBody>
      </p:sp>
      <p:sp>
        <p:nvSpPr>
          <p:cNvPr id="1852" name="Google Shape;1852;p216"/>
          <p:cNvSpPr txBox="1"/>
          <p:nvPr>
            <p:ph idx="1" type="body"/>
          </p:nvPr>
        </p:nvSpPr>
        <p:spPr>
          <a:xfrm>
            <a:off x="345725" y="1017838"/>
            <a:ext cx="4214700" cy="1950600"/>
          </a:xfrm>
          <a:prstGeom prst="rect">
            <a:avLst/>
          </a:prstGeom>
        </p:spPr>
        <p:txBody>
          <a:bodyPr anchorCtr="0" anchor="t" bIns="34275" lIns="0" spcFirstLastPara="1" rIns="0" wrap="square" tIns="34275">
            <a:noAutofit/>
          </a:bodyPr>
          <a:lstStyle/>
          <a:p>
            <a:pPr indent="0" lvl="0" marL="0" marR="114300" rtl="0" algn="l">
              <a:lnSpc>
                <a:spcPct val="150000"/>
              </a:lnSpc>
              <a:spcBef>
                <a:spcPts val="0"/>
              </a:spcBef>
              <a:spcAft>
                <a:spcPts val="0"/>
              </a:spcAft>
              <a:buNone/>
            </a:pPr>
            <a:r>
              <a:rPr lang="en" sz="2400">
                <a:solidFill>
                  <a:srgbClr val="000000"/>
                </a:solidFill>
                <a:latin typeface="Barlow Medium"/>
                <a:ea typeface="Barlow Medium"/>
                <a:cs typeface="Barlow Medium"/>
                <a:sym typeface="Barlow Medium"/>
              </a:rPr>
              <a:t>Key Features</a:t>
            </a:r>
            <a:endParaRPr sz="2400">
              <a:solidFill>
                <a:srgbClr val="000000"/>
              </a:solidFill>
              <a:latin typeface="Barlow Medium"/>
              <a:ea typeface="Barlow Medium"/>
              <a:cs typeface="Barlow Medium"/>
              <a:sym typeface="Barlow Medium"/>
            </a:endParaRPr>
          </a:p>
          <a:p>
            <a:pPr indent="-342900" lvl="0" marL="457200" rtl="0" algn="l">
              <a:lnSpc>
                <a:spcPct val="100000"/>
              </a:lnSpc>
              <a:spcBef>
                <a:spcPts val="0"/>
              </a:spcBef>
              <a:spcAft>
                <a:spcPts val="0"/>
              </a:spcAft>
              <a:buClr>
                <a:srgbClr val="FF0000"/>
              </a:buClr>
              <a:buSzPts val="1800"/>
              <a:buChar char="▪"/>
            </a:pPr>
            <a:r>
              <a:rPr lang="en" sz="1800">
                <a:solidFill>
                  <a:srgbClr val="000000"/>
                </a:solidFill>
                <a:latin typeface="Source Sans Pro"/>
                <a:ea typeface="Source Sans Pro"/>
                <a:cs typeface="Source Sans Pro"/>
                <a:sym typeface="Source Sans Pro"/>
              </a:rPr>
              <a:t>Perform “point in time” queries on your data </a:t>
            </a:r>
            <a:endParaRPr sz="1800">
              <a:solidFill>
                <a:srgbClr val="000000"/>
              </a:solidFill>
            </a:endParaRPr>
          </a:p>
          <a:p>
            <a:pPr indent="-342900" lvl="0" marL="457200" rtl="0" algn="l">
              <a:lnSpc>
                <a:spcPct val="100000"/>
              </a:lnSpc>
              <a:spcBef>
                <a:spcPts val="0"/>
              </a:spcBef>
              <a:spcAft>
                <a:spcPts val="0"/>
              </a:spcAft>
              <a:buClr>
                <a:srgbClr val="FF0000"/>
              </a:buClr>
              <a:buSzPts val="1800"/>
              <a:buFont typeface="Source Sans Pro"/>
              <a:buChar char="▪"/>
            </a:pPr>
            <a:r>
              <a:rPr lang="en" sz="1800">
                <a:solidFill>
                  <a:srgbClr val="000000"/>
                </a:solidFill>
                <a:latin typeface="Source Sans Pro"/>
                <a:ea typeface="Source Sans Pro"/>
                <a:cs typeface="Source Sans Pro"/>
                <a:sym typeface="Source Sans Pro"/>
              </a:rPr>
              <a:t>See how it has evolved over time</a:t>
            </a:r>
            <a:endParaRPr sz="1800">
              <a:solidFill>
                <a:srgbClr val="000000"/>
              </a:solidFill>
            </a:endParaRPr>
          </a:p>
          <a:p>
            <a:pPr indent="0" lvl="0" marL="457200" rtl="0" algn="l">
              <a:lnSpc>
                <a:spcPct val="100000"/>
              </a:lnSpc>
              <a:spcBef>
                <a:spcPts val="0"/>
              </a:spcBef>
              <a:spcAft>
                <a:spcPts val="0"/>
              </a:spcAft>
              <a:buNone/>
            </a:pPr>
            <a:r>
              <a:t/>
            </a:r>
            <a:endParaRPr sz="1800">
              <a:solidFill>
                <a:srgbClr val="000000"/>
              </a:solidFill>
            </a:endParaRPr>
          </a:p>
          <a:p>
            <a:pPr indent="0" lvl="0" marL="0" marR="114300" rtl="0" algn="l">
              <a:lnSpc>
                <a:spcPct val="150000"/>
              </a:lnSpc>
              <a:spcBef>
                <a:spcPts val="0"/>
              </a:spcBef>
              <a:spcAft>
                <a:spcPts val="0"/>
              </a:spcAft>
              <a:buNone/>
            </a:pPr>
            <a:r>
              <a:rPr lang="en" sz="2400">
                <a:solidFill>
                  <a:srgbClr val="000000"/>
                </a:solidFill>
                <a:latin typeface="Barlow Medium"/>
                <a:ea typeface="Barlow Medium"/>
                <a:cs typeface="Barlow Medium"/>
                <a:sym typeface="Barlow Medium"/>
              </a:rPr>
              <a:t>Syntax</a:t>
            </a:r>
            <a:endParaRPr sz="1600">
              <a:solidFill>
                <a:srgbClr val="FF0000"/>
              </a:solidFill>
              <a:latin typeface="Fira Mono Medium"/>
              <a:ea typeface="Fira Mono Medium"/>
              <a:cs typeface="Fira Mono Medium"/>
              <a:sym typeface="Fira Mono Medium"/>
            </a:endParaRPr>
          </a:p>
          <a:p>
            <a:pPr indent="0" lvl="0" marL="0" marR="114300" rtl="0" algn="l">
              <a:lnSpc>
                <a:spcPct val="150000"/>
              </a:lnSpc>
              <a:spcBef>
                <a:spcPts val="0"/>
              </a:spcBef>
              <a:spcAft>
                <a:spcPts val="0"/>
              </a:spcAft>
              <a:buNone/>
            </a:pPr>
            <a:r>
              <a:t/>
            </a:r>
            <a:endParaRPr sz="1400">
              <a:solidFill>
                <a:srgbClr val="000000"/>
              </a:solidFill>
              <a:latin typeface="Fira Mono Medium"/>
              <a:ea typeface="Fira Mono Medium"/>
              <a:cs typeface="Fira Mono Medium"/>
              <a:sym typeface="Fira Mono Medium"/>
            </a:endParaRPr>
          </a:p>
          <a:p>
            <a:pPr indent="0" lvl="0" marL="0" rtl="0" algn="l">
              <a:spcBef>
                <a:spcPts val="800"/>
              </a:spcBef>
              <a:spcAft>
                <a:spcPts val="0"/>
              </a:spcAft>
              <a:buNone/>
            </a:pPr>
            <a:r>
              <a:t/>
            </a:r>
            <a:endParaRPr>
              <a:solidFill>
                <a:srgbClr val="000000"/>
              </a:solidFill>
            </a:endParaRPr>
          </a:p>
        </p:txBody>
      </p:sp>
      <p:sp>
        <p:nvSpPr>
          <p:cNvPr id="1853" name="Google Shape;1853;p216"/>
          <p:cNvSpPr txBox="1"/>
          <p:nvPr/>
        </p:nvSpPr>
        <p:spPr>
          <a:xfrm>
            <a:off x="345725" y="3036825"/>
            <a:ext cx="4328700" cy="1605900"/>
          </a:xfrm>
          <a:prstGeom prst="rect">
            <a:avLst/>
          </a:prstGeom>
          <a:noFill/>
          <a:ln>
            <a:noFill/>
          </a:ln>
        </p:spPr>
        <p:txBody>
          <a:bodyPr anchorCtr="0" anchor="t" bIns="91425" lIns="91425" spcFirstLastPara="1" rIns="91425" wrap="square" tIns="91425">
            <a:noAutofit/>
          </a:bodyPr>
          <a:lstStyle/>
          <a:p>
            <a:pPr indent="0" lvl="0" marL="114300" marR="114300" rtl="0" algn="l">
              <a:lnSpc>
                <a:spcPct val="150000"/>
              </a:lnSpc>
              <a:spcBef>
                <a:spcPts val="0"/>
              </a:spcBef>
              <a:spcAft>
                <a:spcPts val="0"/>
              </a:spcAft>
              <a:buNone/>
            </a:pPr>
            <a:r>
              <a:rPr lang="en" sz="1600">
                <a:solidFill>
                  <a:srgbClr val="0000FF"/>
                </a:solidFill>
                <a:latin typeface="Fira Mono Medium"/>
                <a:ea typeface="Fira Mono Medium"/>
                <a:cs typeface="Fira Mono Medium"/>
                <a:sym typeface="Fira Mono Medium"/>
              </a:rPr>
              <a:t>SELECT * </a:t>
            </a:r>
            <a:endParaRPr sz="1600">
              <a:solidFill>
                <a:srgbClr val="0000FF"/>
              </a:solidFill>
              <a:latin typeface="Fira Mono Medium"/>
              <a:ea typeface="Fira Mono Medium"/>
              <a:cs typeface="Fira Mono Medium"/>
              <a:sym typeface="Fira Mono Medium"/>
            </a:endParaRPr>
          </a:p>
          <a:p>
            <a:pPr indent="0" lvl="0" marL="114300" marR="114300" rtl="0" algn="l">
              <a:lnSpc>
                <a:spcPct val="150000"/>
              </a:lnSpc>
              <a:spcBef>
                <a:spcPts val="0"/>
              </a:spcBef>
              <a:spcAft>
                <a:spcPts val="0"/>
              </a:spcAft>
              <a:buNone/>
            </a:pPr>
            <a:r>
              <a:rPr lang="en" sz="1600">
                <a:solidFill>
                  <a:srgbClr val="0000FF"/>
                </a:solidFill>
                <a:latin typeface="Fira Mono Medium"/>
                <a:ea typeface="Fira Mono Medium"/>
                <a:cs typeface="Fira Mono Medium"/>
                <a:sym typeface="Fira Mono Medium"/>
              </a:rPr>
              <a:t>FROM</a:t>
            </a:r>
            <a:r>
              <a:rPr lang="en" sz="1600">
                <a:solidFill>
                  <a:srgbClr val="FFFF00"/>
                </a:solidFill>
                <a:latin typeface="Fira Mono Medium"/>
                <a:ea typeface="Fira Mono Medium"/>
                <a:cs typeface="Fira Mono Medium"/>
                <a:sym typeface="Fira Mono Medium"/>
              </a:rPr>
              <a:t> </a:t>
            </a:r>
            <a:r>
              <a:rPr lang="en" sz="1600">
                <a:latin typeface="Fira Mono Medium"/>
                <a:ea typeface="Fira Mono Medium"/>
                <a:cs typeface="Fira Mono Medium"/>
                <a:sym typeface="Fira Mono Medium"/>
              </a:rPr>
              <a:t>customers</a:t>
            </a:r>
            <a:r>
              <a:rPr lang="en" sz="1600">
                <a:solidFill>
                  <a:schemeClr val="lt1"/>
                </a:solidFill>
                <a:latin typeface="Fira Mono Medium"/>
                <a:ea typeface="Fira Mono Medium"/>
                <a:cs typeface="Fira Mono Medium"/>
                <a:sym typeface="Fira Mono Medium"/>
              </a:rPr>
              <a:t> </a:t>
            </a:r>
            <a:r>
              <a:rPr lang="en" sz="1600">
                <a:solidFill>
                  <a:srgbClr val="00B379"/>
                </a:solidFill>
                <a:latin typeface="Fira Mono Medium"/>
                <a:ea typeface="Fira Mono Medium"/>
                <a:cs typeface="Fira Mono Medium"/>
                <a:sym typeface="Fira Mono Medium"/>
              </a:rPr>
              <a:t>-- Delta table </a:t>
            </a:r>
            <a:endParaRPr sz="1600">
              <a:solidFill>
                <a:srgbClr val="00B379"/>
              </a:solidFill>
              <a:latin typeface="Fira Mono Medium"/>
              <a:ea typeface="Fira Mono Medium"/>
              <a:cs typeface="Fira Mono Medium"/>
              <a:sym typeface="Fira Mono Medium"/>
            </a:endParaRPr>
          </a:p>
          <a:p>
            <a:pPr indent="0" lvl="0" marL="114300" marR="114300" rtl="0" algn="l">
              <a:lnSpc>
                <a:spcPct val="150000"/>
              </a:lnSpc>
              <a:spcBef>
                <a:spcPts val="0"/>
              </a:spcBef>
              <a:spcAft>
                <a:spcPts val="0"/>
              </a:spcAft>
              <a:buNone/>
            </a:pPr>
            <a:r>
              <a:rPr lang="en" sz="1600">
                <a:solidFill>
                  <a:srgbClr val="0000FF"/>
                </a:solidFill>
                <a:latin typeface="Fira Mono Medium"/>
                <a:ea typeface="Fira Mono Medium"/>
                <a:cs typeface="Fira Mono Medium"/>
                <a:sym typeface="Fira Mono Medium"/>
              </a:rPr>
              <a:t>TIMESTAMP AS OF</a:t>
            </a:r>
            <a:r>
              <a:rPr lang="en" sz="1600">
                <a:solidFill>
                  <a:srgbClr val="FF9900"/>
                </a:solidFill>
                <a:latin typeface="Fira Mono Medium"/>
                <a:ea typeface="Fira Mono Medium"/>
                <a:cs typeface="Fira Mono Medium"/>
                <a:sym typeface="Fira Mono Medium"/>
              </a:rPr>
              <a:t> </a:t>
            </a:r>
            <a:r>
              <a:rPr lang="en" sz="1600">
                <a:solidFill>
                  <a:srgbClr val="FF9900"/>
                </a:solidFill>
                <a:latin typeface="Fira Mono Medium"/>
                <a:ea typeface="Fira Mono Medium"/>
                <a:cs typeface="Fira Mono Medium"/>
                <a:sym typeface="Fira Mono Medium"/>
              </a:rPr>
              <a:t>[timestamp_expression]</a:t>
            </a:r>
            <a:endParaRPr sz="1600">
              <a:solidFill>
                <a:srgbClr val="FF9900"/>
              </a:solidFill>
              <a:latin typeface="Fira Mono Medium"/>
              <a:ea typeface="Fira Mono Medium"/>
              <a:cs typeface="Fira Mono Medium"/>
              <a:sym typeface="Fira Mono Medium"/>
            </a:endParaRPr>
          </a:p>
        </p:txBody>
      </p:sp>
      <p:cxnSp>
        <p:nvCxnSpPr>
          <p:cNvPr id="1854" name="Google Shape;1854;p216"/>
          <p:cNvCxnSpPr/>
          <p:nvPr/>
        </p:nvCxnSpPr>
        <p:spPr>
          <a:xfrm flipH="1">
            <a:off x="4560300" y="2973225"/>
            <a:ext cx="8100" cy="1629600"/>
          </a:xfrm>
          <a:prstGeom prst="straightConnector1">
            <a:avLst/>
          </a:prstGeom>
          <a:noFill/>
          <a:ln cap="flat" cmpd="sng" w="9525">
            <a:solidFill>
              <a:schemeClr val="dk2"/>
            </a:solidFill>
            <a:prstDash val="solid"/>
            <a:round/>
            <a:headEnd len="med" w="med" type="none"/>
            <a:tailEnd len="med" w="med" type="none"/>
          </a:ln>
        </p:spPr>
      </p:cxnSp>
      <p:sp>
        <p:nvSpPr>
          <p:cNvPr id="1855" name="Google Shape;1855;p216"/>
          <p:cNvSpPr txBox="1"/>
          <p:nvPr/>
        </p:nvSpPr>
        <p:spPr>
          <a:xfrm>
            <a:off x="4714200" y="3140025"/>
            <a:ext cx="4036800" cy="1629600"/>
          </a:xfrm>
          <a:prstGeom prst="rect">
            <a:avLst/>
          </a:prstGeom>
          <a:noFill/>
          <a:ln>
            <a:noFill/>
          </a:ln>
        </p:spPr>
        <p:txBody>
          <a:bodyPr anchorCtr="0" anchor="t" bIns="91425" lIns="91425" spcFirstLastPara="1" rIns="91425" wrap="square" tIns="91425">
            <a:noAutofit/>
          </a:bodyPr>
          <a:lstStyle/>
          <a:p>
            <a:pPr indent="0" lvl="0" marL="114300" marR="114300" rtl="0" algn="l">
              <a:lnSpc>
                <a:spcPct val="150000"/>
              </a:lnSpc>
              <a:spcBef>
                <a:spcPts val="0"/>
              </a:spcBef>
              <a:spcAft>
                <a:spcPts val="0"/>
              </a:spcAft>
              <a:buNone/>
            </a:pPr>
            <a:r>
              <a:rPr lang="en" sz="1600">
                <a:solidFill>
                  <a:srgbClr val="0000FF"/>
                </a:solidFill>
                <a:latin typeface="Fira Mono Medium"/>
                <a:ea typeface="Fira Mono Medium"/>
                <a:cs typeface="Fira Mono Medium"/>
                <a:sym typeface="Fira Mono Medium"/>
              </a:rPr>
              <a:t>SELECT * </a:t>
            </a:r>
            <a:endParaRPr sz="1600">
              <a:solidFill>
                <a:srgbClr val="0000FF"/>
              </a:solidFill>
              <a:latin typeface="Fira Mono Medium"/>
              <a:ea typeface="Fira Mono Medium"/>
              <a:cs typeface="Fira Mono Medium"/>
              <a:sym typeface="Fira Mono Medium"/>
            </a:endParaRPr>
          </a:p>
          <a:p>
            <a:pPr indent="0" lvl="0" marL="114300" marR="114300" rtl="0" algn="l">
              <a:lnSpc>
                <a:spcPct val="150000"/>
              </a:lnSpc>
              <a:spcBef>
                <a:spcPts val="0"/>
              </a:spcBef>
              <a:spcAft>
                <a:spcPts val="0"/>
              </a:spcAft>
              <a:buNone/>
            </a:pPr>
            <a:r>
              <a:rPr lang="en" sz="1600">
                <a:solidFill>
                  <a:srgbClr val="0000FF"/>
                </a:solidFill>
                <a:latin typeface="Fira Mono Medium"/>
                <a:ea typeface="Fira Mono Medium"/>
                <a:cs typeface="Fira Mono Medium"/>
                <a:sym typeface="Fira Mono Medium"/>
              </a:rPr>
              <a:t>FROM </a:t>
            </a:r>
            <a:r>
              <a:rPr lang="en" sz="1600">
                <a:latin typeface="Fira Mono Medium"/>
                <a:ea typeface="Fira Mono Medium"/>
                <a:cs typeface="Fira Mono Medium"/>
                <a:sym typeface="Fira Mono Medium"/>
              </a:rPr>
              <a:t>customers</a:t>
            </a:r>
            <a:r>
              <a:rPr lang="en" sz="1600">
                <a:solidFill>
                  <a:schemeClr val="lt1"/>
                </a:solidFill>
                <a:latin typeface="Fira Mono Medium"/>
                <a:ea typeface="Fira Mono Medium"/>
                <a:cs typeface="Fira Mono Medium"/>
                <a:sym typeface="Fira Mono Medium"/>
              </a:rPr>
              <a:t> </a:t>
            </a:r>
            <a:r>
              <a:rPr lang="en" sz="1600">
                <a:solidFill>
                  <a:srgbClr val="00B379"/>
                </a:solidFill>
                <a:latin typeface="Fira Mono Medium"/>
                <a:ea typeface="Fira Mono Medium"/>
                <a:cs typeface="Fira Mono Medium"/>
                <a:sym typeface="Fira Mono Medium"/>
              </a:rPr>
              <a:t>-- Delta table</a:t>
            </a:r>
            <a:r>
              <a:rPr lang="en" sz="1600">
                <a:solidFill>
                  <a:schemeClr val="lt1"/>
                </a:solidFill>
                <a:latin typeface="Fira Mono Medium"/>
                <a:ea typeface="Fira Mono Medium"/>
                <a:cs typeface="Fira Mono Medium"/>
                <a:sym typeface="Fira Mono Medium"/>
              </a:rPr>
              <a:t> </a:t>
            </a:r>
            <a:endParaRPr sz="1600">
              <a:solidFill>
                <a:schemeClr val="lt1"/>
              </a:solidFill>
              <a:latin typeface="Fira Mono Medium"/>
              <a:ea typeface="Fira Mono Medium"/>
              <a:cs typeface="Fira Mono Medium"/>
              <a:sym typeface="Fira Mono Medium"/>
            </a:endParaRPr>
          </a:p>
          <a:p>
            <a:pPr indent="0" lvl="0" marL="114300" marR="114300" rtl="0" algn="l">
              <a:lnSpc>
                <a:spcPct val="150000"/>
              </a:lnSpc>
              <a:spcBef>
                <a:spcPts val="0"/>
              </a:spcBef>
              <a:spcAft>
                <a:spcPts val="0"/>
              </a:spcAft>
              <a:buNone/>
            </a:pPr>
            <a:r>
              <a:rPr lang="en" sz="1600">
                <a:solidFill>
                  <a:srgbClr val="0000FF"/>
                </a:solidFill>
                <a:latin typeface="Fira Mono Medium"/>
                <a:ea typeface="Fira Mono Medium"/>
                <a:cs typeface="Fira Mono Medium"/>
                <a:sym typeface="Fira Mono Medium"/>
              </a:rPr>
              <a:t>VERSION AS OF</a:t>
            </a:r>
            <a:r>
              <a:rPr lang="en" sz="1600">
                <a:solidFill>
                  <a:schemeClr val="lt1"/>
                </a:solidFill>
                <a:latin typeface="Fira Mono Medium"/>
                <a:ea typeface="Fira Mono Medium"/>
                <a:cs typeface="Fira Mono Medium"/>
                <a:sym typeface="Fira Mono Medium"/>
              </a:rPr>
              <a:t> </a:t>
            </a:r>
            <a:r>
              <a:rPr lang="en" sz="1600">
                <a:solidFill>
                  <a:srgbClr val="FF9900"/>
                </a:solidFill>
                <a:latin typeface="Fira Mono Medium"/>
                <a:ea typeface="Fira Mono Medium"/>
                <a:cs typeface="Fira Mono Medium"/>
                <a:sym typeface="Fira Mono Medium"/>
              </a:rPr>
              <a:t>[version]</a:t>
            </a:r>
            <a:endParaRPr>
              <a:solidFill>
                <a:srgbClr val="FF9900"/>
              </a:solidFill>
              <a:latin typeface="Fira Mono Medium"/>
              <a:ea typeface="Fira Mono Medium"/>
              <a:cs typeface="Fira Mono Medium"/>
              <a:sym typeface="Fira Mono Medium"/>
            </a:endParaRPr>
          </a:p>
        </p:txBody>
      </p:sp>
      <p:grpSp>
        <p:nvGrpSpPr>
          <p:cNvPr id="1856" name="Google Shape;1856;p216"/>
          <p:cNvGrpSpPr/>
          <p:nvPr/>
        </p:nvGrpSpPr>
        <p:grpSpPr>
          <a:xfrm>
            <a:off x="4738475" y="957185"/>
            <a:ext cx="4052250" cy="1614557"/>
            <a:chOff x="6163500" y="4098279"/>
            <a:chExt cx="5403000" cy="2152743"/>
          </a:xfrm>
        </p:grpSpPr>
        <p:sp>
          <p:nvSpPr>
            <p:cNvPr id="1857" name="Google Shape;1857;p216"/>
            <p:cNvSpPr/>
            <p:nvPr/>
          </p:nvSpPr>
          <p:spPr>
            <a:xfrm>
              <a:off x="6163500" y="4157006"/>
              <a:ext cx="5403000" cy="2094000"/>
            </a:xfrm>
            <a:prstGeom prst="rect">
              <a:avLst/>
            </a:prstGeom>
            <a:noFill/>
            <a:ln cap="flat" cmpd="sng" w="9525">
              <a:solidFill>
                <a:srgbClr val="D9D9D9"/>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grpSp>
          <p:nvGrpSpPr>
            <p:cNvPr id="1858" name="Google Shape;1858;p216"/>
            <p:cNvGrpSpPr/>
            <p:nvPr/>
          </p:nvGrpSpPr>
          <p:grpSpPr>
            <a:xfrm>
              <a:off x="6427378" y="4936076"/>
              <a:ext cx="1495347" cy="974253"/>
              <a:chOff x="2784450" y="4349050"/>
              <a:chExt cx="1256700" cy="818700"/>
            </a:xfrm>
          </p:grpSpPr>
          <p:sp>
            <p:nvSpPr>
              <p:cNvPr id="1859" name="Google Shape;1859;p216"/>
              <p:cNvSpPr/>
              <p:nvPr/>
            </p:nvSpPr>
            <p:spPr>
              <a:xfrm>
                <a:off x="2784450" y="4349050"/>
                <a:ext cx="1256700" cy="818700"/>
              </a:xfrm>
              <a:prstGeom prst="rect">
                <a:avLst/>
              </a:prstGeom>
              <a:solidFill>
                <a:srgbClr val="FFFFFF"/>
              </a:solidFill>
              <a:ln cap="flat" cmpd="sng" w="9525">
                <a:solidFill>
                  <a:schemeClr val="accent3"/>
                </a:solidFill>
                <a:prstDash val="solid"/>
                <a:round/>
                <a:headEnd len="sm" w="sm" type="none"/>
                <a:tailEnd len="sm" w="sm" type="none"/>
              </a:ln>
            </p:spPr>
            <p:txBody>
              <a:bodyPr anchorCtr="0" anchor="t" bIns="0" lIns="34275" spcFirstLastPara="1" rIns="0" wrap="square" tIns="0">
                <a:noAutofit/>
              </a:bodyPr>
              <a:lstStyle/>
              <a:p>
                <a:pPr indent="0" lvl="0" marL="0" rtl="0" algn="l">
                  <a:spcBef>
                    <a:spcPts val="0"/>
                  </a:spcBef>
                  <a:spcAft>
                    <a:spcPts val="0"/>
                  </a:spcAft>
                  <a:buNone/>
                </a:pPr>
                <a:r>
                  <a:rPr lang="en" sz="700">
                    <a:solidFill>
                      <a:schemeClr val="accent3"/>
                    </a:solidFill>
                    <a:latin typeface="Barlow Medium"/>
                    <a:ea typeface="Barlow Medium"/>
                    <a:cs typeface="Barlow Medium"/>
                    <a:sym typeface="Barlow Medium"/>
                  </a:rPr>
                  <a:t>customers</a:t>
                </a:r>
                <a:endParaRPr sz="700">
                  <a:solidFill>
                    <a:schemeClr val="accent3"/>
                  </a:solidFill>
                  <a:latin typeface="Barlow Medium"/>
                  <a:ea typeface="Barlow Medium"/>
                  <a:cs typeface="Barlow Medium"/>
                  <a:sym typeface="Barlow Medium"/>
                </a:endParaRPr>
              </a:p>
            </p:txBody>
          </p:sp>
          <p:sp>
            <p:nvSpPr>
              <p:cNvPr id="1860" name="Google Shape;1860;p216"/>
              <p:cNvSpPr/>
              <p:nvPr/>
            </p:nvSpPr>
            <p:spPr>
              <a:xfrm rot="-5398266">
                <a:off x="2638099" y="4718725"/>
                <a:ext cx="594600" cy="163500"/>
              </a:xfrm>
              <a:prstGeom prst="rect">
                <a:avLst/>
              </a:prstGeom>
              <a:solidFill>
                <a:srgbClr val="FFFFFF"/>
              </a:solidFill>
              <a:ln cap="flat" cmpd="sng" w="9525">
                <a:solidFill>
                  <a:srgbClr val="00B379"/>
                </a:solidFill>
                <a:prstDash val="solid"/>
                <a:round/>
                <a:headEnd len="sm" w="sm" type="none"/>
                <a:tailEnd len="sm" w="sm" type="none"/>
              </a:ln>
            </p:spPr>
            <p:txBody>
              <a:bodyPr anchorCtr="0" anchor="ctr" bIns="68575" lIns="0" spcFirstLastPara="1" rIns="0" wrap="square" tIns="68575">
                <a:noAutofit/>
              </a:bodyPr>
              <a:lstStyle/>
              <a:p>
                <a:pPr indent="0" lvl="0" marL="0" rtl="0" algn="ctr">
                  <a:spcBef>
                    <a:spcPts val="0"/>
                  </a:spcBef>
                  <a:spcAft>
                    <a:spcPts val="0"/>
                  </a:spcAft>
                  <a:buNone/>
                </a:pPr>
                <a:r>
                  <a:rPr lang="en" sz="800">
                    <a:solidFill>
                      <a:srgbClr val="00B379"/>
                    </a:solidFill>
                  </a:rPr>
                  <a:t>TX log</a:t>
                </a:r>
                <a:endParaRPr sz="800">
                  <a:solidFill>
                    <a:srgbClr val="00B379"/>
                  </a:solidFill>
                </a:endParaRPr>
              </a:p>
            </p:txBody>
          </p:sp>
          <p:grpSp>
            <p:nvGrpSpPr>
              <p:cNvPr id="1861" name="Google Shape;1861;p216"/>
              <p:cNvGrpSpPr/>
              <p:nvPr/>
            </p:nvGrpSpPr>
            <p:grpSpPr>
              <a:xfrm>
                <a:off x="3100071" y="4486211"/>
                <a:ext cx="883166" cy="604076"/>
                <a:chOff x="7158249" y="4847990"/>
                <a:chExt cx="1944870" cy="1330270"/>
              </a:xfrm>
            </p:grpSpPr>
            <p:sp>
              <p:nvSpPr>
                <p:cNvPr id="1862" name="Google Shape;1862;p216"/>
                <p:cNvSpPr/>
                <p:nvPr/>
              </p:nvSpPr>
              <p:spPr>
                <a:xfrm>
                  <a:off x="7158249" y="5913060"/>
                  <a:ext cx="1944600" cy="265200"/>
                </a:xfrm>
                <a:prstGeom prst="rect">
                  <a:avLst/>
                </a:prstGeom>
                <a:solidFill>
                  <a:srgbClr val="FFFFFF"/>
                </a:solidFill>
                <a:ln cap="flat" cmpd="sng" w="9525">
                  <a:solidFill>
                    <a:srgbClr val="FF99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rPr lang="en" sz="600">
                      <a:latin typeface="Barlow Medium"/>
                      <a:ea typeface="Barlow Medium"/>
                      <a:cs typeface="Barlow Medium"/>
                      <a:sym typeface="Barlow Medium"/>
                    </a:rPr>
                    <a:t>p4</a:t>
                  </a:r>
                  <a:endParaRPr sz="600">
                    <a:latin typeface="Barlow Medium"/>
                    <a:ea typeface="Barlow Medium"/>
                    <a:cs typeface="Barlow Medium"/>
                    <a:sym typeface="Barlow Medium"/>
                  </a:endParaRPr>
                </a:p>
              </p:txBody>
            </p:sp>
            <p:sp>
              <p:nvSpPr>
                <p:cNvPr id="1863" name="Google Shape;1863;p216"/>
                <p:cNvSpPr/>
                <p:nvPr/>
              </p:nvSpPr>
              <p:spPr>
                <a:xfrm>
                  <a:off x="7390594" y="4847990"/>
                  <a:ext cx="1712400" cy="265200"/>
                </a:xfrm>
                <a:prstGeom prst="rect">
                  <a:avLst/>
                </a:prstGeom>
                <a:solidFill>
                  <a:srgbClr val="FFFFFF"/>
                </a:solidFill>
                <a:ln cap="flat" cmpd="sng" w="9525">
                  <a:solidFill>
                    <a:srgbClr val="FF99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rPr lang="en" sz="600">
                      <a:latin typeface="Barlow Medium"/>
                      <a:ea typeface="Barlow Medium"/>
                      <a:cs typeface="Barlow Medium"/>
                      <a:sym typeface="Barlow Medium"/>
                    </a:rPr>
                    <a:t>p1</a:t>
                  </a:r>
                  <a:endParaRPr sz="600">
                    <a:latin typeface="Barlow Medium"/>
                    <a:ea typeface="Barlow Medium"/>
                    <a:cs typeface="Barlow Medium"/>
                    <a:sym typeface="Barlow Medium"/>
                  </a:endParaRPr>
                </a:p>
              </p:txBody>
            </p:sp>
            <p:sp>
              <p:nvSpPr>
                <p:cNvPr id="1864" name="Google Shape;1864;p216"/>
                <p:cNvSpPr/>
                <p:nvPr/>
              </p:nvSpPr>
              <p:spPr>
                <a:xfrm>
                  <a:off x="7278219" y="5203013"/>
                  <a:ext cx="1824900" cy="265200"/>
                </a:xfrm>
                <a:prstGeom prst="rect">
                  <a:avLst/>
                </a:prstGeom>
                <a:solidFill>
                  <a:srgbClr val="FFFFFF"/>
                </a:solidFill>
                <a:ln cap="flat" cmpd="sng" w="9525">
                  <a:solidFill>
                    <a:srgbClr val="FF99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rPr lang="en" sz="600">
                      <a:latin typeface="Barlow Medium"/>
                      <a:ea typeface="Barlow Medium"/>
                      <a:cs typeface="Barlow Medium"/>
                      <a:sym typeface="Barlow Medium"/>
                    </a:rPr>
                    <a:t>p2</a:t>
                  </a:r>
                  <a:endParaRPr sz="600">
                    <a:latin typeface="Barlow Medium"/>
                    <a:ea typeface="Barlow Medium"/>
                    <a:cs typeface="Barlow Medium"/>
                    <a:sym typeface="Barlow Medium"/>
                  </a:endParaRPr>
                </a:p>
              </p:txBody>
            </p:sp>
            <p:sp>
              <p:nvSpPr>
                <p:cNvPr id="1865" name="Google Shape;1865;p216"/>
                <p:cNvSpPr/>
                <p:nvPr/>
              </p:nvSpPr>
              <p:spPr>
                <a:xfrm>
                  <a:off x="7451482" y="5558037"/>
                  <a:ext cx="1651500" cy="265200"/>
                </a:xfrm>
                <a:prstGeom prst="rect">
                  <a:avLst/>
                </a:prstGeom>
                <a:solidFill>
                  <a:srgbClr val="FFFFFF"/>
                </a:solidFill>
                <a:ln cap="flat" cmpd="sng" w="9525">
                  <a:solidFill>
                    <a:srgbClr val="FF99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rPr lang="en" sz="600">
                      <a:latin typeface="Barlow Medium"/>
                      <a:ea typeface="Barlow Medium"/>
                      <a:cs typeface="Barlow Medium"/>
                      <a:sym typeface="Barlow Medium"/>
                    </a:rPr>
                    <a:t>p3</a:t>
                  </a:r>
                  <a:endParaRPr sz="600">
                    <a:latin typeface="Barlow Medium"/>
                    <a:ea typeface="Barlow Medium"/>
                    <a:cs typeface="Barlow Medium"/>
                    <a:sym typeface="Barlow Medium"/>
                  </a:endParaRPr>
                </a:p>
              </p:txBody>
            </p:sp>
          </p:grpSp>
        </p:grpSp>
        <p:grpSp>
          <p:nvGrpSpPr>
            <p:cNvPr id="1866" name="Google Shape;1866;p216"/>
            <p:cNvGrpSpPr/>
            <p:nvPr/>
          </p:nvGrpSpPr>
          <p:grpSpPr>
            <a:xfrm>
              <a:off x="8084442" y="4936076"/>
              <a:ext cx="1495347" cy="974253"/>
              <a:chOff x="2784450" y="4349050"/>
              <a:chExt cx="1256700" cy="818700"/>
            </a:xfrm>
          </p:grpSpPr>
          <p:sp>
            <p:nvSpPr>
              <p:cNvPr id="1867" name="Google Shape;1867;p216"/>
              <p:cNvSpPr/>
              <p:nvPr/>
            </p:nvSpPr>
            <p:spPr>
              <a:xfrm>
                <a:off x="2784450" y="4349050"/>
                <a:ext cx="1256700" cy="818700"/>
              </a:xfrm>
              <a:prstGeom prst="rect">
                <a:avLst/>
              </a:prstGeom>
              <a:solidFill>
                <a:srgbClr val="FFFFFF"/>
              </a:solidFill>
              <a:ln cap="flat" cmpd="sng" w="9525">
                <a:solidFill>
                  <a:schemeClr val="accent3"/>
                </a:solidFill>
                <a:prstDash val="solid"/>
                <a:round/>
                <a:headEnd len="sm" w="sm" type="none"/>
                <a:tailEnd len="sm" w="sm" type="none"/>
              </a:ln>
            </p:spPr>
            <p:txBody>
              <a:bodyPr anchorCtr="0" anchor="t" bIns="0" lIns="34275" spcFirstLastPara="1" rIns="0" wrap="square" tIns="0">
                <a:noAutofit/>
              </a:bodyPr>
              <a:lstStyle/>
              <a:p>
                <a:pPr indent="0" lvl="0" marL="0" rtl="0" algn="l">
                  <a:spcBef>
                    <a:spcPts val="0"/>
                  </a:spcBef>
                  <a:spcAft>
                    <a:spcPts val="0"/>
                  </a:spcAft>
                  <a:buNone/>
                </a:pPr>
                <a:r>
                  <a:rPr lang="en" sz="700">
                    <a:solidFill>
                      <a:schemeClr val="accent3"/>
                    </a:solidFill>
                    <a:latin typeface="Barlow Medium"/>
                    <a:ea typeface="Barlow Medium"/>
                    <a:cs typeface="Barlow Medium"/>
                    <a:sym typeface="Barlow Medium"/>
                  </a:rPr>
                  <a:t>customers</a:t>
                </a:r>
                <a:endParaRPr sz="700">
                  <a:solidFill>
                    <a:schemeClr val="accent3"/>
                  </a:solidFill>
                  <a:latin typeface="Barlow Medium"/>
                  <a:ea typeface="Barlow Medium"/>
                  <a:cs typeface="Barlow Medium"/>
                  <a:sym typeface="Barlow Medium"/>
                </a:endParaRPr>
              </a:p>
            </p:txBody>
          </p:sp>
          <p:sp>
            <p:nvSpPr>
              <p:cNvPr id="1868" name="Google Shape;1868;p216"/>
              <p:cNvSpPr/>
              <p:nvPr/>
            </p:nvSpPr>
            <p:spPr>
              <a:xfrm rot="-5398266">
                <a:off x="2638099" y="4718725"/>
                <a:ext cx="594600" cy="163500"/>
              </a:xfrm>
              <a:prstGeom prst="rect">
                <a:avLst/>
              </a:prstGeom>
              <a:solidFill>
                <a:srgbClr val="FFFFFF"/>
              </a:solidFill>
              <a:ln cap="flat" cmpd="sng" w="9525">
                <a:solidFill>
                  <a:srgbClr val="00B379"/>
                </a:solidFill>
                <a:prstDash val="solid"/>
                <a:round/>
                <a:headEnd len="sm" w="sm" type="none"/>
                <a:tailEnd len="sm" w="sm" type="none"/>
              </a:ln>
            </p:spPr>
            <p:txBody>
              <a:bodyPr anchorCtr="0" anchor="ctr" bIns="68575" lIns="0" spcFirstLastPara="1" rIns="0" wrap="square" tIns="68575">
                <a:noAutofit/>
              </a:bodyPr>
              <a:lstStyle/>
              <a:p>
                <a:pPr indent="0" lvl="0" marL="0" rtl="0" algn="ctr">
                  <a:spcBef>
                    <a:spcPts val="0"/>
                  </a:spcBef>
                  <a:spcAft>
                    <a:spcPts val="0"/>
                  </a:spcAft>
                  <a:buNone/>
                </a:pPr>
                <a:r>
                  <a:rPr lang="en" sz="800">
                    <a:solidFill>
                      <a:srgbClr val="00B379"/>
                    </a:solidFill>
                  </a:rPr>
                  <a:t>TX log</a:t>
                </a:r>
                <a:endParaRPr sz="800">
                  <a:solidFill>
                    <a:srgbClr val="00B379"/>
                  </a:solidFill>
                </a:endParaRPr>
              </a:p>
            </p:txBody>
          </p:sp>
          <p:grpSp>
            <p:nvGrpSpPr>
              <p:cNvPr id="1869" name="Google Shape;1869;p216"/>
              <p:cNvGrpSpPr/>
              <p:nvPr/>
            </p:nvGrpSpPr>
            <p:grpSpPr>
              <a:xfrm>
                <a:off x="3100071" y="4486211"/>
                <a:ext cx="883166" cy="604076"/>
                <a:chOff x="7158249" y="4847990"/>
                <a:chExt cx="1944870" cy="1330270"/>
              </a:xfrm>
            </p:grpSpPr>
            <p:sp>
              <p:nvSpPr>
                <p:cNvPr id="1870" name="Google Shape;1870;p216"/>
                <p:cNvSpPr/>
                <p:nvPr/>
              </p:nvSpPr>
              <p:spPr>
                <a:xfrm>
                  <a:off x="7158249" y="5913060"/>
                  <a:ext cx="1944600" cy="265200"/>
                </a:xfrm>
                <a:prstGeom prst="rect">
                  <a:avLst/>
                </a:prstGeom>
                <a:solidFill>
                  <a:srgbClr val="FFFFFF"/>
                </a:solidFill>
                <a:ln cap="flat" cmpd="sng" w="9525">
                  <a:solidFill>
                    <a:srgbClr val="FF99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rPr lang="en" sz="600">
                      <a:latin typeface="Barlow Medium"/>
                      <a:ea typeface="Barlow Medium"/>
                      <a:cs typeface="Barlow Medium"/>
                      <a:sym typeface="Barlow Medium"/>
                    </a:rPr>
                    <a:t>p4</a:t>
                  </a:r>
                  <a:endParaRPr sz="600">
                    <a:latin typeface="Barlow Medium"/>
                    <a:ea typeface="Barlow Medium"/>
                    <a:cs typeface="Barlow Medium"/>
                    <a:sym typeface="Barlow Medium"/>
                  </a:endParaRPr>
                </a:p>
              </p:txBody>
            </p:sp>
            <p:sp>
              <p:nvSpPr>
                <p:cNvPr id="1871" name="Google Shape;1871;p216"/>
                <p:cNvSpPr/>
                <p:nvPr/>
              </p:nvSpPr>
              <p:spPr>
                <a:xfrm>
                  <a:off x="7390594" y="4847990"/>
                  <a:ext cx="1712400" cy="265200"/>
                </a:xfrm>
                <a:prstGeom prst="rect">
                  <a:avLst/>
                </a:prstGeom>
                <a:solidFill>
                  <a:srgbClr val="FFFFFF"/>
                </a:solidFill>
                <a:ln cap="flat" cmpd="sng" w="9525">
                  <a:solidFill>
                    <a:srgbClr val="FF99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rPr lang="en" sz="600">
                      <a:latin typeface="Barlow Medium"/>
                      <a:ea typeface="Barlow Medium"/>
                      <a:cs typeface="Barlow Medium"/>
                      <a:sym typeface="Barlow Medium"/>
                    </a:rPr>
                    <a:t>p1</a:t>
                  </a:r>
                  <a:endParaRPr sz="600">
                    <a:latin typeface="Barlow Medium"/>
                    <a:ea typeface="Barlow Medium"/>
                    <a:cs typeface="Barlow Medium"/>
                    <a:sym typeface="Barlow Medium"/>
                  </a:endParaRPr>
                </a:p>
              </p:txBody>
            </p:sp>
            <p:sp>
              <p:nvSpPr>
                <p:cNvPr id="1872" name="Google Shape;1872;p216"/>
                <p:cNvSpPr/>
                <p:nvPr/>
              </p:nvSpPr>
              <p:spPr>
                <a:xfrm>
                  <a:off x="7278219" y="5203013"/>
                  <a:ext cx="1824900" cy="265200"/>
                </a:xfrm>
                <a:prstGeom prst="rect">
                  <a:avLst/>
                </a:prstGeom>
                <a:solidFill>
                  <a:srgbClr val="FFFFFF"/>
                </a:solidFill>
                <a:ln cap="flat" cmpd="sng" w="9525">
                  <a:solidFill>
                    <a:srgbClr val="FF99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rPr lang="en" sz="600">
                      <a:latin typeface="Barlow Medium"/>
                      <a:ea typeface="Barlow Medium"/>
                      <a:cs typeface="Barlow Medium"/>
                      <a:sym typeface="Barlow Medium"/>
                    </a:rPr>
                    <a:t>p2</a:t>
                  </a:r>
                  <a:endParaRPr sz="600">
                    <a:latin typeface="Barlow Medium"/>
                    <a:ea typeface="Barlow Medium"/>
                    <a:cs typeface="Barlow Medium"/>
                    <a:sym typeface="Barlow Medium"/>
                  </a:endParaRPr>
                </a:p>
              </p:txBody>
            </p:sp>
            <p:sp>
              <p:nvSpPr>
                <p:cNvPr id="1873" name="Google Shape;1873;p216"/>
                <p:cNvSpPr/>
                <p:nvPr/>
              </p:nvSpPr>
              <p:spPr>
                <a:xfrm>
                  <a:off x="7451482" y="5558037"/>
                  <a:ext cx="1651500" cy="265200"/>
                </a:xfrm>
                <a:prstGeom prst="rect">
                  <a:avLst/>
                </a:prstGeom>
                <a:solidFill>
                  <a:srgbClr val="FFFFFF"/>
                </a:solidFill>
                <a:ln cap="flat" cmpd="sng" w="9525">
                  <a:solidFill>
                    <a:srgbClr val="FF99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rPr lang="en" sz="600">
                      <a:latin typeface="Barlow Medium"/>
                      <a:ea typeface="Barlow Medium"/>
                      <a:cs typeface="Barlow Medium"/>
                      <a:sym typeface="Barlow Medium"/>
                    </a:rPr>
                    <a:t>p3</a:t>
                  </a:r>
                  <a:endParaRPr sz="600">
                    <a:latin typeface="Barlow Medium"/>
                    <a:ea typeface="Barlow Medium"/>
                    <a:cs typeface="Barlow Medium"/>
                    <a:sym typeface="Barlow Medium"/>
                  </a:endParaRPr>
                </a:p>
              </p:txBody>
            </p:sp>
          </p:grpSp>
        </p:grpSp>
        <p:grpSp>
          <p:nvGrpSpPr>
            <p:cNvPr id="1874" name="Google Shape;1874;p216"/>
            <p:cNvGrpSpPr/>
            <p:nvPr/>
          </p:nvGrpSpPr>
          <p:grpSpPr>
            <a:xfrm>
              <a:off x="9811260" y="4936076"/>
              <a:ext cx="1495347" cy="974253"/>
              <a:chOff x="2784450" y="4349050"/>
              <a:chExt cx="1256700" cy="818700"/>
            </a:xfrm>
          </p:grpSpPr>
          <p:sp>
            <p:nvSpPr>
              <p:cNvPr id="1875" name="Google Shape;1875;p216"/>
              <p:cNvSpPr/>
              <p:nvPr/>
            </p:nvSpPr>
            <p:spPr>
              <a:xfrm>
                <a:off x="2784450" y="4349050"/>
                <a:ext cx="1256700" cy="818700"/>
              </a:xfrm>
              <a:prstGeom prst="rect">
                <a:avLst/>
              </a:prstGeom>
              <a:solidFill>
                <a:srgbClr val="FFFFFF"/>
              </a:solidFill>
              <a:ln cap="flat" cmpd="sng" w="9525">
                <a:solidFill>
                  <a:schemeClr val="accent3"/>
                </a:solidFill>
                <a:prstDash val="solid"/>
                <a:round/>
                <a:headEnd len="sm" w="sm" type="none"/>
                <a:tailEnd len="sm" w="sm" type="none"/>
              </a:ln>
            </p:spPr>
            <p:txBody>
              <a:bodyPr anchorCtr="0" anchor="t" bIns="0" lIns="34275" spcFirstLastPara="1" rIns="0" wrap="square" tIns="0">
                <a:noAutofit/>
              </a:bodyPr>
              <a:lstStyle/>
              <a:p>
                <a:pPr indent="0" lvl="0" marL="0" rtl="0" algn="l">
                  <a:spcBef>
                    <a:spcPts val="0"/>
                  </a:spcBef>
                  <a:spcAft>
                    <a:spcPts val="0"/>
                  </a:spcAft>
                  <a:buNone/>
                </a:pPr>
                <a:r>
                  <a:rPr lang="en" sz="700">
                    <a:solidFill>
                      <a:schemeClr val="accent3"/>
                    </a:solidFill>
                    <a:latin typeface="Barlow Medium"/>
                    <a:ea typeface="Barlow Medium"/>
                    <a:cs typeface="Barlow Medium"/>
                    <a:sym typeface="Barlow Medium"/>
                  </a:rPr>
                  <a:t>customers</a:t>
                </a:r>
                <a:endParaRPr sz="700">
                  <a:solidFill>
                    <a:schemeClr val="accent3"/>
                  </a:solidFill>
                  <a:latin typeface="Barlow Medium"/>
                  <a:ea typeface="Barlow Medium"/>
                  <a:cs typeface="Barlow Medium"/>
                  <a:sym typeface="Barlow Medium"/>
                </a:endParaRPr>
              </a:p>
            </p:txBody>
          </p:sp>
          <p:sp>
            <p:nvSpPr>
              <p:cNvPr id="1876" name="Google Shape;1876;p216"/>
              <p:cNvSpPr/>
              <p:nvPr/>
            </p:nvSpPr>
            <p:spPr>
              <a:xfrm rot="-5398266">
                <a:off x="2638099" y="4718725"/>
                <a:ext cx="594600" cy="163500"/>
              </a:xfrm>
              <a:prstGeom prst="rect">
                <a:avLst/>
              </a:prstGeom>
              <a:solidFill>
                <a:srgbClr val="FFFFFF"/>
              </a:solidFill>
              <a:ln cap="flat" cmpd="sng" w="9525">
                <a:solidFill>
                  <a:srgbClr val="00B379"/>
                </a:solidFill>
                <a:prstDash val="solid"/>
                <a:round/>
                <a:headEnd len="sm" w="sm" type="none"/>
                <a:tailEnd len="sm" w="sm" type="none"/>
              </a:ln>
            </p:spPr>
            <p:txBody>
              <a:bodyPr anchorCtr="0" anchor="ctr" bIns="68575" lIns="0" spcFirstLastPara="1" rIns="0" wrap="square" tIns="68575">
                <a:noAutofit/>
              </a:bodyPr>
              <a:lstStyle/>
              <a:p>
                <a:pPr indent="0" lvl="0" marL="0" rtl="0" algn="ctr">
                  <a:spcBef>
                    <a:spcPts val="0"/>
                  </a:spcBef>
                  <a:spcAft>
                    <a:spcPts val="0"/>
                  </a:spcAft>
                  <a:buNone/>
                </a:pPr>
                <a:r>
                  <a:rPr lang="en" sz="800">
                    <a:solidFill>
                      <a:srgbClr val="00B379"/>
                    </a:solidFill>
                  </a:rPr>
                  <a:t>TX log</a:t>
                </a:r>
                <a:endParaRPr sz="800">
                  <a:solidFill>
                    <a:srgbClr val="00B379"/>
                  </a:solidFill>
                </a:endParaRPr>
              </a:p>
            </p:txBody>
          </p:sp>
          <p:grpSp>
            <p:nvGrpSpPr>
              <p:cNvPr id="1877" name="Google Shape;1877;p216"/>
              <p:cNvGrpSpPr/>
              <p:nvPr/>
            </p:nvGrpSpPr>
            <p:grpSpPr>
              <a:xfrm>
                <a:off x="3100071" y="4486211"/>
                <a:ext cx="883166" cy="604076"/>
                <a:chOff x="7158249" y="4847990"/>
                <a:chExt cx="1944870" cy="1330270"/>
              </a:xfrm>
            </p:grpSpPr>
            <p:sp>
              <p:nvSpPr>
                <p:cNvPr id="1878" name="Google Shape;1878;p216"/>
                <p:cNvSpPr/>
                <p:nvPr/>
              </p:nvSpPr>
              <p:spPr>
                <a:xfrm>
                  <a:off x="7158249" y="5913060"/>
                  <a:ext cx="1944600" cy="265200"/>
                </a:xfrm>
                <a:prstGeom prst="rect">
                  <a:avLst/>
                </a:prstGeom>
                <a:solidFill>
                  <a:srgbClr val="FFFFFF"/>
                </a:solidFill>
                <a:ln cap="flat" cmpd="sng" w="9525">
                  <a:solidFill>
                    <a:srgbClr val="FF99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rPr lang="en" sz="600">
                      <a:latin typeface="Barlow Medium"/>
                      <a:ea typeface="Barlow Medium"/>
                      <a:cs typeface="Barlow Medium"/>
                      <a:sym typeface="Barlow Medium"/>
                    </a:rPr>
                    <a:t>p4</a:t>
                  </a:r>
                  <a:endParaRPr sz="600">
                    <a:latin typeface="Barlow Medium"/>
                    <a:ea typeface="Barlow Medium"/>
                    <a:cs typeface="Barlow Medium"/>
                    <a:sym typeface="Barlow Medium"/>
                  </a:endParaRPr>
                </a:p>
              </p:txBody>
            </p:sp>
            <p:sp>
              <p:nvSpPr>
                <p:cNvPr id="1879" name="Google Shape;1879;p216"/>
                <p:cNvSpPr/>
                <p:nvPr/>
              </p:nvSpPr>
              <p:spPr>
                <a:xfrm>
                  <a:off x="7390594" y="4847990"/>
                  <a:ext cx="1712400" cy="265200"/>
                </a:xfrm>
                <a:prstGeom prst="rect">
                  <a:avLst/>
                </a:prstGeom>
                <a:solidFill>
                  <a:srgbClr val="FFFFFF"/>
                </a:solidFill>
                <a:ln cap="flat" cmpd="sng" w="9525">
                  <a:solidFill>
                    <a:srgbClr val="FF99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rPr lang="en" sz="600">
                      <a:latin typeface="Barlow Medium"/>
                      <a:ea typeface="Barlow Medium"/>
                      <a:cs typeface="Barlow Medium"/>
                      <a:sym typeface="Barlow Medium"/>
                    </a:rPr>
                    <a:t>p1</a:t>
                  </a:r>
                  <a:endParaRPr sz="600">
                    <a:latin typeface="Barlow Medium"/>
                    <a:ea typeface="Barlow Medium"/>
                    <a:cs typeface="Barlow Medium"/>
                    <a:sym typeface="Barlow Medium"/>
                  </a:endParaRPr>
                </a:p>
              </p:txBody>
            </p:sp>
            <p:sp>
              <p:nvSpPr>
                <p:cNvPr id="1880" name="Google Shape;1880;p216"/>
                <p:cNvSpPr/>
                <p:nvPr/>
              </p:nvSpPr>
              <p:spPr>
                <a:xfrm>
                  <a:off x="7278219" y="5203013"/>
                  <a:ext cx="1824900" cy="265200"/>
                </a:xfrm>
                <a:prstGeom prst="rect">
                  <a:avLst/>
                </a:prstGeom>
                <a:solidFill>
                  <a:srgbClr val="FFFFFF"/>
                </a:solidFill>
                <a:ln cap="flat" cmpd="sng" w="9525">
                  <a:solidFill>
                    <a:srgbClr val="FF99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rPr lang="en" sz="600">
                      <a:latin typeface="Barlow Medium"/>
                      <a:ea typeface="Barlow Medium"/>
                      <a:cs typeface="Barlow Medium"/>
                      <a:sym typeface="Barlow Medium"/>
                    </a:rPr>
                    <a:t>p2</a:t>
                  </a:r>
                  <a:endParaRPr sz="600">
                    <a:latin typeface="Barlow Medium"/>
                    <a:ea typeface="Barlow Medium"/>
                    <a:cs typeface="Barlow Medium"/>
                    <a:sym typeface="Barlow Medium"/>
                  </a:endParaRPr>
                </a:p>
              </p:txBody>
            </p:sp>
            <p:sp>
              <p:nvSpPr>
                <p:cNvPr id="1881" name="Google Shape;1881;p216"/>
                <p:cNvSpPr/>
                <p:nvPr/>
              </p:nvSpPr>
              <p:spPr>
                <a:xfrm>
                  <a:off x="7451482" y="5558037"/>
                  <a:ext cx="1651500" cy="265200"/>
                </a:xfrm>
                <a:prstGeom prst="rect">
                  <a:avLst/>
                </a:prstGeom>
                <a:solidFill>
                  <a:srgbClr val="FFFFFF"/>
                </a:solidFill>
                <a:ln cap="flat" cmpd="sng" w="9525">
                  <a:solidFill>
                    <a:srgbClr val="FF99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rPr lang="en" sz="600">
                      <a:latin typeface="Barlow Medium"/>
                      <a:ea typeface="Barlow Medium"/>
                      <a:cs typeface="Barlow Medium"/>
                      <a:sym typeface="Barlow Medium"/>
                    </a:rPr>
                    <a:t>p3</a:t>
                  </a:r>
                  <a:endParaRPr sz="600">
                    <a:latin typeface="Barlow Medium"/>
                    <a:ea typeface="Barlow Medium"/>
                    <a:cs typeface="Barlow Medium"/>
                    <a:sym typeface="Barlow Medium"/>
                  </a:endParaRPr>
                </a:p>
              </p:txBody>
            </p:sp>
          </p:grpSp>
        </p:grpSp>
        <p:sp>
          <p:nvSpPr>
            <p:cNvPr id="1882" name="Google Shape;1882;p216"/>
            <p:cNvSpPr txBox="1"/>
            <p:nvPr/>
          </p:nvSpPr>
          <p:spPr>
            <a:xfrm>
              <a:off x="6471801" y="4098279"/>
              <a:ext cx="4786500" cy="4827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lang="en" sz="1400">
                  <a:solidFill>
                    <a:schemeClr val="accent5"/>
                  </a:solidFill>
                  <a:latin typeface="Barlow Medium"/>
                  <a:ea typeface="Barlow Medium"/>
                  <a:cs typeface="Barlow Medium"/>
                  <a:sym typeface="Barlow Medium"/>
                </a:rPr>
                <a:t>Time travel</a:t>
              </a:r>
              <a:endParaRPr sz="1400">
                <a:solidFill>
                  <a:schemeClr val="accent5"/>
                </a:solidFill>
                <a:latin typeface="Barlow Medium"/>
                <a:ea typeface="Barlow Medium"/>
                <a:cs typeface="Barlow Medium"/>
                <a:sym typeface="Barlow Medium"/>
              </a:endParaRPr>
            </a:p>
            <a:p>
              <a:pPr indent="0" lvl="0" marL="0" rtl="0" algn="ctr">
                <a:spcBef>
                  <a:spcPts val="0"/>
                </a:spcBef>
                <a:spcAft>
                  <a:spcPts val="0"/>
                </a:spcAft>
                <a:buNone/>
              </a:pPr>
              <a:r>
                <a:rPr lang="en" sz="1000">
                  <a:solidFill>
                    <a:schemeClr val="dk2"/>
                  </a:solidFill>
                  <a:latin typeface="Barlow"/>
                  <a:ea typeface="Barlow"/>
                  <a:cs typeface="Barlow"/>
                  <a:sym typeface="Barlow"/>
                </a:rPr>
                <a:t>(implicit snapshots)</a:t>
              </a:r>
              <a:endParaRPr sz="1100">
                <a:solidFill>
                  <a:schemeClr val="dk2"/>
                </a:solidFill>
                <a:latin typeface="Barlow"/>
                <a:ea typeface="Barlow"/>
                <a:cs typeface="Barlow"/>
                <a:sym typeface="Barlow"/>
              </a:endParaRPr>
            </a:p>
          </p:txBody>
        </p:sp>
        <p:sp>
          <p:nvSpPr>
            <p:cNvPr id="1883" name="Google Shape;1883;p216"/>
            <p:cNvSpPr txBox="1"/>
            <p:nvPr/>
          </p:nvSpPr>
          <p:spPr>
            <a:xfrm>
              <a:off x="10365860" y="5856822"/>
              <a:ext cx="499500" cy="3942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lang="en" sz="1100">
                  <a:latin typeface="Barlow Medium"/>
                  <a:ea typeface="Barlow Medium"/>
                  <a:cs typeface="Barlow Medium"/>
                  <a:sym typeface="Barlow Medium"/>
                </a:rPr>
                <a:t>V2</a:t>
              </a:r>
              <a:endParaRPr sz="1100">
                <a:latin typeface="Barlow Medium"/>
                <a:ea typeface="Barlow Medium"/>
                <a:cs typeface="Barlow Medium"/>
                <a:sym typeface="Barlow Medium"/>
              </a:endParaRPr>
            </a:p>
          </p:txBody>
        </p:sp>
        <p:sp>
          <p:nvSpPr>
            <p:cNvPr id="1884" name="Google Shape;1884;p216"/>
            <p:cNvSpPr txBox="1"/>
            <p:nvPr/>
          </p:nvSpPr>
          <p:spPr>
            <a:xfrm>
              <a:off x="8652640" y="5856822"/>
              <a:ext cx="499500" cy="3942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lang="en" sz="1100">
                  <a:latin typeface="Barlow Medium"/>
                  <a:ea typeface="Barlow Medium"/>
                  <a:cs typeface="Barlow Medium"/>
                  <a:sym typeface="Barlow Medium"/>
                </a:rPr>
                <a:t>V1</a:t>
              </a:r>
              <a:endParaRPr sz="1100">
                <a:latin typeface="Barlow Medium"/>
                <a:ea typeface="Barlow Medium"/>
                <a:cs typeface="Barlow Medium"/>
                <a:sym typeface="Barlow Medium"/>
              </a:endParaRPr>
            </a:p>
          </p:txBody>
        </p:sp>
        <p:sp>
          <p:nvSpPr>
            <p:cNvPr id="1885" name="Google Shape;1885;p216"/>
            <p:cNvSpPr txBox="1"/>
            <p:nvPr/>
          </p:nvSpPr>
          <p:spPr>
            <a:xfrm>
              <a:off x="6972214" y="5856822"/>
              <a:ext cx="499500" cy="3942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lang="en" sz="1100">
                  <a:latin typeface="Barlow Medium"/>
                  <a:ea typeface="Barlow Medium"/>
                  <a:cs typeface="Barlow Medium"/>
                  <a:sym typeface="Barlow Medium"/>
                </a:rPr>
                <a:t>V0</a:t>
              </a:r>
              <a:endParaRPr sz="1100">
                <a:latin typeface="Barlow Medium"/>
                <a:ea typeface="Barlow Medium"/>
                <a:cs typeface="Barlow Medium"/>
                <a:sym typeface="Barlow Medium"/>
              </a:endParaRPr>
            </a:p>
          </p:txBody>
        </p:sp>
        <p:sp>
          <p:nvSpPr>
            <p:cNvPr id="1886" name="Google Shape;1886;p216"/>
            <p:cNvSpPr/>
            <p:nvPr/>
          </p:nvSpPr>
          <p:spPr>
            <a:xfrm>
              <a:off x="9002429" y="5116087"/>
              <a:ext cx="115200" cy="115200"/>
            </a:xfrm>
            <a:prstGeom prst="ellipse">
              <a:avLst/>
            </a:prstGeom>
            <a:solidFill>
              <a:srgbClr val="FFFF00"/>
            </a:solidFill>
            <a:ln cap="flat" cmpd="sng" w="9525">
              <a:solidFill>
                <a:srgbClr val="44546A"/>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887" name="Google Shape;1887;p216"/>
            <p:cNvSpPr/>
            <p:nvPr/>
          </p:nvSpPr>
          <p:spPr>
            <a:xfrm>
              <a:off x="10975206" y="5117638"/>
              <a:ext cx="115200" cy="115200"/>
            </a:xfrm>
            <a:prstGeom prst="ellipse">
              <a:avLst/>
            </a:prstGeom>
            <a:solidFill>
              <a:srgbClr val="4A86E8"/>
            </a:solidFill>
            <a:ln cap="flat" cmpd="sng" w="9525">
              <a:solidFill>
                <a:srgbClr val="44546A"/>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888" name="Google Shape;1888;p216"/>
            <p:cNvSpPr/>
            <p:nvPr/>
          </p:nvSpPr>
          <p:spPr>
            <a:xfrm>
              <a:off x="10678829" y="5495446"/>
              <a:ext cx="115200" cy="115200"/>
            </a:xfrm>
            <a:prstGeom prst="ellipse">
              <a:avLst/>
            </a:prstGeom>
            <a:solidFill>
              <a:srgbClr val="6AA84F"/>
            </a:solidFill>
            <a:ln cap="flat" cmpd="sng" w="9525">
              <a:solidFill>
                <a:srgbClr val="44546A"/>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889" name="Google Shape;1889;p216"/>
            <p:cNvSpPr txBox="1"/>
            <p:nvPr/>
          </p:nvSpPr>
          <p:spPr>
            <a:xfrm>
              <a:off x="9191990" y="5554771"/>
              <a:ext cx="328800" cy="3006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lang="en" sz="900">
                  <a:solidFill>
                    <a:srgbClr val="FF0000"/>
                  </a:solidFill>
                </a:rPr>
                <a:t>✘</a:t>
              </a:r>
              <a:endParaRPr sz="900">
                <a:solidFill>
                  <a:srgbClr val="FF0000"/>
                </a:solidFill>
              </a:endParaRPr>
            </a:p>
          </p:txBody>
        </p:sp>
        <p:sp>
          <p:nvSpPr>
            <p:cNvPr id="1890" name="Google Shape;1890;p216"/>
            <p:cNvSpPr/>
            <p:nvPr/>
          </p:nvSpPr>
          <p:spPr>
            <a:xfrm>
              <a:off x="10678829" y="5116087"/>
              <a:ext cx="115200" cy="115200"/>
            </a:xfrm>
            <a:prstGeom prst="ellipse">
              <a:avLst/>
            </a:prstGeom>
            <a:solidFill>
              <a:srgbClr val="FFFF00"/>
            </a:solidFill>
            <a:ln cap="flat" cmpd="sng" w="9525">
              <a:solidFill>
                <a:srgbClr val="44546A"/>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891" name="Google Shape;1891;p216"/>
            <p:cNvSpPr txBox="1"/>
            <p:nvPr/>
          </p:nvSpPr>
          <p:spPr>
            <a:xfrm>
              <a:off x="10868390" y="5554771"/>
              <a:ext cx="328800" cy="3006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lang="en" sz="900">
                  <a:solidFill>
                    <a:srgbClr val="FF0000"/>
                  </a:solidFill>
                </a:rPr>
                <a:t>✘</a:t>
              </a:r>
              <a:endParaRPr sz="900">
                <a:solidFill>
                  <a:srgbClr val="FF0000"/>
                </a:solidFill>
              </a:endParaRPr>
            </a:p>
          </p:txBody>
        </p:sp>
      </p:grpSp>
      <p:sp>
        <p:nvSpPr>
          <p:cNvPr id="1892" name="Google Shape;1892;p21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893" name="Google Shape;1893;p216"/>
          <p:cNvSpPr txBox="1"/>
          <p:nvPr/>
        </p:nvSpPr>
        <p:spPr>
          <a:xfrm>
            <a:off x="3096575" y="4717550"/>
            <a:ext cx="5661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200" u="sng">
                <a:solidFill>
                  <a:schemeClr val="hlink"/>
                </a:solidFill>
                <a:latin typeface="Barlow"/>
                <a:ea typeface="Barlow"/>
                <a:cs typeface="Barlow"/>
                <a:sym typeface="Barlow"/>
                <a:hlinkClick r:id="rId3"/>
              </a:rPr>
              <a:t>https://docs.microsoft.com/en-us/azure/databricks/delta/delta-batch#deltatimetravel</a:t>
            </a:r>
            <a:r>
              <a:rPr i="1" lang="en" sz="1200">
                <a:latin typeface="Barlow"/>
                <a:ea typeface="Barlow"/>
                <a:cs typeface="Barlow"/>
                <a:sym typeface="Barlow"/>
              </a:rPr>
              <a:t> </a:t>
            </a:r>
            <a:endParaRPr i="1" sz="1200">
              <a:latin typeface="Barlow"/>
              <a:ea typeface="Barlow"/>
              <a:cs typeface="Barlow"/>
              <a:sym typeface="Barlow"/>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8" name="Shape 868"/>
        <p:cNvGrpSpPr/>
        <p:nvPr/>
      </p:nvGrpSpPr>
      <p:grpSpPr>
        <a:xfrm>
          <a:off x="0" y="0"/>
          <a:ext cx="0" cy="0"/>
          <a:chOff x="0" y="0"/>
          <a:chExt cx="0" cy="0"/>
        </a:xfrm>
      </p:grpSpPr>
      <p:sp>
        <p:nvSpPr>
          <p:cNvPr id="869" name="Google Shape;869;p154"/>
          <p:cNvSpPr txBox="1"/>
          <p:nvPr>
            <p:ph idx="1" type="body"/>
          </p:nvPr>
        </p:nvSpPr>
        <p:spPr>
          <a:xfrm>
            <a:off x="1561519" y="1189437"/>
            <a:ext cx="7229100" cy="744000"/>
          </a:xfrm>
          <a:prstGeom prst="rect">
            <a:avLst/>
          </a:prstGeom>
          <a:noFill/>
          <a:ln>
            <a:noFill/>
          </a:ln>
        </p:spPr>
        <p:txBody>
          <a:bodyPr anchorCtr="0" anchor="t" bIns="34275" lIns="0" spcFirstLastPara="1" rIns="0" wrap="square" tIns="34275">
            <a:noAutofit/>
          </a:bodyPr>
          <a:lstStyle/>
          <a:p>
            <a:pPr indent="0" lvl="0" marL="101600" rtl="0" algn="l">
              <a:lnSpc>
                <a:spcPct val="100000"/>
              </a:lnSpc>
              <a:spcBef>
                <a:spcPts val="0"/>
              </a:spcBef>
              <a:spcAft>
                <a:spcPts val="0"/>
              </a:spcAft>
              <a:buClr>
                <a:schemeClr val="accent2"/>
              </a:buClr>
              <a:buSzPts val="1600"/>
              <a:buFont typeface="Noto Sans Symbols"/>
              <a:buNone/>
            </a:pPr>
            <a:r>
              <a:rPr b="1" lang="en"/>
              <a:t>Really cheap, durable storage</a:t>
            </a:r>
            <a:br>
              <a:rPr lang="en"/>
            </a:br>
            <a:r>
              <a:rPr lang="en"/>
              <a:t>10 nines of durability.</a:t>
            </a:r>
            <a:r>
              <a:rPr lang="en"/>
              <a:t> Cheap. Infinite scale.</a:t>
            </a:r>
            <a:endParaRPr/>
          </a:p>
        </p:txBody>
      </p:sp>
      <p:sp>
        <p:nvSpPr>
          <p:cNvPr id="870" name="Google Shape;870;p154"/>
          <p:cNvSpPr txBox="1"/>
          <p:nvPr>
            <p:ph type="title"/>
          </p:nvPr>
        </p:nvSpPr>
        <p:spPr>
          <a:xfrm>
            <a:off x="345734" y="273844"/>
            <a:ext cx="8445000" cy="744000"/>
          </a:xfrm>
          <a:prstGeom prst="rect">
            <a:avLst/>
          </a:prstGeom>
          <a:noFill/>
          <a:ln>
            <a:noFill/>
          </a:ln>
        </p:spPr>
        <p:txBody>
          <a:bodyPr anchorCtr="0" anchor="ctr" bIns="34275" lIns="0" spcFirstLastPara="1" rIns="0" wrap="square" tIns="34275">
            <a:noAutofit/>
          </a:bodyPr>
          <a:lstStyle/>
          <a:p>
            <a:pPr indent="0" lvl="0" marL="0" rtl="0" algn="l">
              <a:lnSpc>
                <a:spcPct val="90000"/>
              </a:lnSpc>
              <a:spcBef>
                <a:spcPts val="0"/>
              </a:spcBef>
              <a:spcAft>
                <a:spcPts val="0"/>
              </a:spcAft>
              <a:buSzPts val="1400"/>
              <a:buNone/>
            </a:pPr>
            <a:r>
              <a:rPr lang="en"/>
              <a:t>The Emergence of Data Lakes</a:t>
            </a:r>
            <a:endParaRPr/>
          </a:p>
        </p:txBody>
      </p:sp>
      <p:pic>
        <p:nvPicPr>
          <p:cNvPr id="871" name="Google Shape;871;p154"/>
          <p:cNvPicPr preferRelativeResize="0"/>
          <p:nvPr/>
        </p:nvPicPr>
        <p:blipFill rotWithShape="1">
          <a:blip r:embed="rId3">
            <a:alphaModFix/>
          </a:blip>
          <a:srcRect b="0" l="0" r="0" t="0"/>
          <a:stretch/>
        </p:blipFill>
        <p:spPr>
          <a:xfrm>
            <a:off x="679500" y="1306253"/>
            <a:ext cx="521175" cy="549997"/>
          </a:xfrm>
          <a:prstGeom prst="rect">
            <a:avLst/>
          </a:prstGeom>
          <a:noFill/>
          <a:ln>
            <a:noFill/>
          </a:ln>
        </p:spPr>
      </p:pic>
      <p:grpSp>
        <p:nvGrpSpPr>
          <p:cNvPr id="872" name="Google Shape;872;p154"/>
          <p:cNvGrpSpPr/>
          <p:nvPr/>
        </p:nvGrpSpPr>
        <p:grpSpPr>
          <a:xfrm>
            <a:off x="651757" y="2144920"/>
            <a:ext cx="669106" cy="639394"/>
            <a:chOff x="869010" y="2859440"/>
            <a:chExt cx="892142" cy="852526"/>
          </a:xfrm>
        </p:grpSpPr>
        <p:pic>
          <p:nvPicPr>
            <p:cNvPr id="873" name="Google Shape;873;p154"/>
            <p:cNvPicPr preferRelativeResize="0"/>
            <p:nvPr/>
          </p:nvPicPr>
          <p:blipFill rotWithShape="1">
            <a:blip r:embed="rId4">
              <a:alphaModFix/>
            </a:blip>
            <a:srcRect b="0" l="0" r="0" t="0"/>
            <a:stretch/>
          </p:blipFill>
          <p:spPr>
            <a:xfrm>
              <a:off x="1381302" y="2859440"/>
              <a:ext cx="379850" cy="370612"/>
            </a:xfrm>
            <a:prstGeom prst="rect">
              <a:avLst/>
            </a:prstGeom>
            <a:noFill/>
            <a:ln>
              <a:noFill/>
            </a:ln>
          </p:spPr>
        </p:pic>
        <p:pic>
          <p:nvPicPr>
            <p:cNvPr id="874" name="Google Shape;874;p154"/>
            <p:cNvPicPr preferRelativeResize="0"/>
            <p:nvPr/>
          </p:nvPicPr>
          <p:blipFill rotWithShape="1">
            <a:blip r:embed="rId5">
              <a:alphaModFix/>
            </a:blip>
            <a:srcRect b="0" l="0" r="0" t="0"/>
            <a:stretch/>
          </p:blipFill>
          <p:spPr>
            <a:xfrm>
              <a:off x="869010" y="2859449"/>
              <a:ext cx="379842" cy="300198"/>
            </a:xfrm>
            <a:prstGeom prst="rect">
              <a:avLst/>
            </a:prstGeom>
            <a:noFill/>
            <a:ln>
              <a:noFill/>
            </a:ln>
          </p:spPr>
        </p:pic>
        <p:pic>
          <p:nvPicPr>
            <p:cNvPr id="875" name="Google Shape;875;p154"/>
            <p:cNvPicPr preferRelativeResize="0"/>
            <p:nvPr/>
          </p:nvPicPr>
          <p:blipFill rotWithShape="1">
            <a:blip r:embed="rId6">
              <a:alphaModFix/>
            </a:blip>
            <a:srcRect b="0" l="0" r="0" t="0"/>
            <a:stretch/>
          </p:blipFill>
          <p:spPr>
            <a:xfrm>
              <a:off x="905991" y="3298429"/>
              <a:ext cx="278755" cy="413537"/>
            </a:xfrm>
            <a:prstGeom prst="rect">
              <a:avLst/>
            </a:prstGeom>
            <a:noFill/>
            <a:ln>
              <a:noFill/>
            </a:ln>
          </p:spPr>
        </p:pic>
        <p:pic>
          <p:nvPicPr>
            <p:cNvPr id="876" name="Google Shape;876;p154"/>
            <p:cNvPicPr preferRelativeResize="0"/>
            <p:nvPr/>
          </p:nvPicPr>
          <p:blipFill rotWithShape="1">
            <a:blip r:embed="rId7">
              <a:alphaModFix/>
            </a:blip>
            <a:srcRect b="0" l="0" r="0" t="0"/>
            <a:stretch/>
          </p:blipFill>
          <p:spPr>
            <a:xfrm>
              <a:off x="1363352" y="3339017"/>
              <a:ext cx="389031" cy="332362"/>
            </a:xfrm>
            <a:prstGeom prst="rect">
              <a:avLst/>
            </a:prstGeom>
            <a:noFill/>
            <a:ln>
              <a:noFill/>
            </a:ln>
          </p:spPr>
        </p:pic>
      </p:grpSp>
      <p:pic>
        <p:nvPicPr>
          <p:cNvPr id="877" name="Google Shape;877;p154"/>
          <p:cNvPicPr preferRelativeResize="0"/>
          <p:nvPr/>
        </p:nvPicPr>
        <p:blipFill rotWithShape="1">
          <a:blip r:embed="rId8">
            <a:alphaModFix/>
          </a:blip>
          <a:srcRect b="0" l="0" r="0" t="0"/>
          <a:stretch/>
        </p:blipFill>
        <p:spPr>
          <a:xfrm>
            <a:off x="679500" y="3072994"/>
            <a:ext cx="563738" cy="563738"/>
          </a:xfrm>
          <a:prstGeom prst="rect">
            <a:avLst/>
          </a:prstGeom>
          <a:noFill/>
          <a:ln>
            <a:noFill/>
          </a:ln>
        </p:spPr>
      </p:pic>
      <p:sp>
        <p:nvSpPr>
          <p:cNvPr id="878" name="Google Shape;878;p154"/>
          <p:cNvSpPr txBox="1"/>
          <p:nvPr>
            <p:ph idx="1" type="body"/>
          </p:nvPr>
        </p:nvSpPr>
        <p:spPr>
          <a:xfrm>
            <a:off x="1561519" y="1906390"/>
            <a:ext cx="7229100" cy="1001400"/>
          </a:xfrm>
          <a:prstGeom prst="rect">
            <a:avLst/>
          </a:prstGeom>
          <a:noFill/>
          <a:ln>
            <a:noFill/>
          </a:ln>
        </p:spPr>
        <p:txBody>
          <a:bodyPr anchorCtr="0" anchor="t" bIns="34275" lIns="0" spcFirstLastPara="1" rIns="0" wrap="square" tIns="34275">
            <a:noAutofit/>
          </a:bodyPr>
          <a:lstStyle/>
          <a:p>
            <a:pPr indent="0" lvl="0" marL="101600" rtl="0" algn="l">
              <a:lnSpc>
                <a:spcPct val="100000"/>
              </a:lnSpc>
              <a:spcBef>
                <a:spcPts val="1400"/>
              </a:spcBef>
              <a:spcAft>
                <a:spcPts val="0"/>
              </a:spcAft>
              <a:buClr>
                <a:schemeClr val="accent2"/>
              </a:buClr>
              <a:buSzPts val="1600"/>
              <a:buFont typeface="Noto Sans Symbols"/>
              <a:buNone/>
            </a:pPr>
            <a:r>
              <a:rPr b="1" lang="en"/>
              <a:t>Store all types of raw data</a:t>
            </a:r>
            <a:br>
              <a:rPr lang="en"/>
            </a:br>
            <a:r>
              <a:rPr lang="en"/>
              <a:t>Video, audio, text, structured, unstructured</a:t>
            </a:r>
            <a:endParaRPr/>
          </a:p>
        </p:txBody>
      </p:sp>
      <p:sp>
        <p:nvSpPr>
          <p:cNvPr id="879" name="Google Shape;879;p154"/>
          <p:cNvSpPr txBox="1"/>
          <p:nvPr>
            <p:ph idx="1" type="body"/>
          </p:nvPr>
        </p:nvSpPr>
        <p:spPr>
          <a:xfrm>
            <a:off x="1561519" y="2807474"/>
            <a:ext cx="7229100" cy="951000"/>
          </a:xfrm>
          <a:prstGeom prst="rect">
            <a:avLst/>
          </a:prstGeom>
          <a:noFill/>
          <a:ln>
            <a:noFill/>
          </a:ln>
        </p:spPr>
        <p:txBody>
          <a:bodyPr anchorCtr="0" anchor="t" bIns="34275" lIns="0" spcFirstLastPara="1" rIns="0" wrap="square" tIns="34275">
            <a:noAutofit/>
          </a:bodyPr>
          <a:lstStyle/>
          <a:p>
            <a:pPr indent="0" lvl="0" marL="101600" rtl="0" algn="l">
              <a:lnSpc>
                <a:spcPct val="100000"/>
              </a:lnSpc>
              <a:spcBef>
                <a:spcPts val="1400"/>
              </a:spcBef>
              <a:spcAft>
                <a:spcPts val="0"/>
              </a:spcAft>
              <a:buSzPts val="1600"/>
              <a:buNone/>
            </a:pPr>
            <a:r>
              <a:rPr b="1" lang="en"/>
              <a:t>Open, standardized formats</a:t>
            </a:r>
            <a:br>
              <a:rPr lang="en"/>
            </a:br>
            <a:r>
              <a:rPr lang="en"/>
              <a:t>Parquet format, big ecosystem of tools operate on these file formats</a:t>
            </a:r>
            <a:endParaRPr/>
          </a:p>
        </p:txBody>
      </p:sp>
      <p:sp>
        <p:nvSpPr>
          <p:cNvPr id="880" name="Google Shape;880;p15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7" name="Shape 1897"/>
        <p:cNvGrpSpPr/>
        <p:nvPr/>
      </p:nvGrpSpPr>
      <p:grpSpPr>
        <a:xfrm>
          <a:off x="0" y="0"/>
          <a:ext cx="0" cy="0"/>
          <a:chOff x="0" y="0"/>
          <a:chExt cx="0" cy="0"/>
        </a:xfrm>
      </p:grpSpPr>
      <p:sp>
        <p:nvSpPr>
          <p:cNvPr id="1898" name="Google Shape;1898;p217"/>
          <p:cNvSpPr txBox="1"/>
          <p:nvPr>
            <p:ph type="title"/>
          </p:nvPr>
        </p:nvSpPr>
        <p:spPr>
          <a:xfrm>
            <a:off x="345734" y="273844"/>
            <a:ext cx="8445000" cy="744000"/>
          </a:xfrm>
          <a:prstGeom prst="rect">
            <a:avLst/>
          </a:prstGeom>
        </p:spPr>
        <p:txBody>
          <a:bodyPr anchorCtr="0" anchor="ctr" bIns="34275" lIns="0" spcFirstLastPara="1" rIns="0" wrap="square" tIns="34275">
            <a:noAutofit/>
          </a:bodyPr>
          <a:lstStyle/>
          <a:p>
            <a:pPr indent="0" lvl="0" marL="0" rtl="0" algn="l">
              <a:spcBef>
                <a:spcPts val="0"/>
              </a:spcBef>
              <a:spcAft>
                <a:spcPts val="0"/>
              </a:spcAft>
              <a:buNone/>
            </a:pPr>
            <a:r>
              <a:rPr lang="en" sz="3600"/>
              <a:t>RESTORE a Delta table</a:t>
            </a:r>
            <a:endParaRPr sz="3600"/>
          </a:p>
        </p:txBody>
      </p:sp>
      <p:grpSp>
        <p:nvGrpSpPr>
          <p:cNvPr id="1899" name="Google Shape;1899;p217"/>
          <p:cNvGrpSpPr/>
          <p:nvPr/>
        </p:nvGrpSpPr>
        <p:grpSpPr>
          <a:xfrm>
            <a:off x="0" y="3629775"/>
            <a:ext cx="9144000" cy="996600"/>
            <a:chOff x="0" y="3629775"/>
            <a:chExt cx="9144000" cy="996600"/>
          </a:xfrm>
        </p:grpSpPr>
        <p:sp>
          <p:nvSpPr>
            <p:cNvPr id="1900" name="Google Shape;1900;p217"/>
            <p:cNvSpPr txBox="1"/>
            <p:nvPr/>
          </p:nvSpPr>
          <p:spPr>
            <a:xfrm>
              <a:off x="0" y="3629775"/>
              <a:ext cx="9144000" cy="996600"/>
            </a:xfrm>
            <a:prstGeom prst="rect">
              <a:avLst/>
            </a:prstGeom>
            <a:solidFill>
              <a:schemeClr val="accent3"/>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sz="1800">
                <a:solidFill>
                  <a:srgbClr val="FFFFFF"/>
                </a:solidFill>
                <a:latin typeface="Barlow"/>
                <a:ea typeface="Barlow"/>
                <a:cs typeface="Barlow"/>
                <a:sym typeface="Barlow"/>
              </a:endParaRPr>
            </a:p>
          </p:txBody>
        </p:sp>
        <p:sp>
          <p:nvSpPr>
            <p:cNvPr id="1901" name="Google Shape;1901;p217"/>
            <p:cNvSpPr txBox="1"/>
            <p:nvPr/>
          </p:nvSpPr>
          <p:spPr>
            <a:xfrm>
              <a:off x="136875" y="3819300"/>
              <a:ext cx="1693800" cy="506700"/>
            </a:xfrm>
            <a:prstGeom prst="rect">
              <a:avLst/>
            </a:prstGeom>
            <a:solidFill>
              <a:schemeClr val="accent3"/>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FFFFFF"/>
                  </a:solidFill>
                  <a:latin typeface="Barlow"/>
                  <a:ea typeface="Barlow"/>
                  <a:cs typeface="Barlow"/>
                  <a:sym typeface="Barlow"/>
                </a:rPr>
                <a:t>Key Features</a:t>
              </a:r>
              <a:endParaRPr b="1" sz="1800">
                <a:latin typeface="Source Sans Pro"/>
                <a:ea typeface="Source Sans Pro"/>
                <a:cs typeface="Source Sans Pro"/>
                <a:sym typeface="Source Sans Pro"/>
              </a:endParaRPr>
            </a:p>
            <a:p>
              <a:pPr indent="0" lvl="0" marL="0" rtl="0" algn="l">
                <a:spcBef>
                  <a:spcPts val="0"/>
                </a:spcBef>
                <a:spcAft>
                  <a:spcPts val="0"/>
                </a:spcAft>
                <a:buNone/>
              </a:pPr>
              <a:r>
                <a:t/>
              </a:r>
              <a:endParaRPr sz="2400">
                <a:latin typeface="Source Sans Pro"/>
                <a:ea typeface="Source Sans Pro"/>
                <a:cs typeface="Source Sans Pro"/>
                <a:sym typeface="Source Sans Pro"/>
              </a:endParaRPr>
            </a:p>
          </p:txBody>
        </p:sp>
        <p:sp>
          <p:nvSpPr>
            <p:cNvPr id="1902" name="Google Shape;1902;p217"/>
            <p:cNvSpPr txBox="1"/>
            <p:nvPr/>
          </p:nvSpPr>
          <p:spPr>
            <a:xfrm>
              <a:off x="1705225" y="3721292"/>
              <a:ext cx="3442800" cy="798900"/>
            </a:xfrm>
            <a:prstGeom prst="rect">
              <a:avLst/>
            </a:prstGeom>
            <a:solidFill>
              <a:schemeClr val="accent3"/>
            </a:solidFill>
            <a:ln>
              <a:noFill/>
            </a:ln>
          </p:spPr>
          <p:txBody>
            <a:bodyPr anchorCtr="0" anchor="ctr" bIns="91425" lIns="91425" spcFirstLastPara="1" rIns="91425" wrap="square" tIns="91425">
              <a:noAutofit/>
            </a:bodyPr>
            <a:lstStyle/>
            <a:p>
              <a:pPr indent="-317500" lvl="0" marL="457200" marR="0" rtl="0" algn="l">
                <a:lnSpc>
                  <a:spcPct val="100000"/>
                </a:lnSpc>
                <a:spcBef>
                  <a:spcPts val="0"/>
                </a:spcBef>
                <a:spcAft>
                  <a:spcPts val="0"/>
                </a:spcAft>
                <a:buClr>
                  <a:srgbClr val="FFFFFF"/>
                </a:buClr>
                <a:buSzPts val="1400"/>
                <a:buFont typeface="Barlow"/>
                <a:buChar char="●"/>
              </a:pPr>
              <a:r>
                <a:rPr lang="en">
                  <a:solidFill>
                    <a:srgbClr val="FFFFFF"/>
                  </a:solidFill>
                  <a:latin typeface="Barlow"/>
                  <a:ea typeface="Barlow"/>
                  <a:cs typeface="Barlow"/>
                  <a:sym typeface="Barlow"/>
                </a:rPr>
                <a:t>Restores a Delta table to an earlier state.</a:t>
              </a:r>
              <a:endParaRPr>
                <a:solidFill>
                  <a:srgbClr val="FFFFFF"/>
                </a:solidFill>
                <a:latin typeface="Barlow"/>
                <a:ea typeface="Barlow"/>
                <a:cs typeface="Barlow"/>
                <a:sym typeface="Barlow"/>
              </a:endParaRPr>
            </a:p>
            <a:p>
              <a:pPr indent="-317500" lvl="0" marL="457200" marR="0" rtl="0" algn="l">
                <a:lnSpc>
                  <a:spcPct val="100000"/>
                </a:lnSpc>
                <a:spcBef>
                  <a:spcPts val="0"/>
                </a:spcBef>
                <a:spcAft>
                  <a:spcPts val="0"/>
                </a:spcAft>
                <a:buClr>
                  <a:srgbClr val="FFFFFF"/>
                </a:buClr>
                <a:buSzPts val="1400"/>
                <a:buFont typeface="Barlow"/>
                <a:buChar char="●"/>
              </a:pPr>
              <a:r>
                <a:rPr lang="en">
                  <a:solidFill>
                    <a:srgbClr val="FFFFFF"/>
                  </a:solidFill>
                  <a:latin typeface="Barlow"/>
                  <a:ea typeface="Barlow"/>
                  <a:cs typeface="Barlow"/>
                  <a:sym typeface="Barlow"/>
                </a:rPr>
                <a:t>Restoring to an earlier version number or a timestamp is supported.</a:t>
              </a:r>
              <a:endParaRPr>
                <a:solidFill>
                  <a:srgbClr val="FFFFFF"/>
                </a:solidFill>
                <a:latin typeface="Barlow"/>
                <a:ea typeface="Barlow"/>
                <a:cs typeface="Barlow"/>
                <a:sym typeface="Barlow"/>
              </a:endParaRPr>
            </a:p>
          </p:txBody>
        </p:sp>
        <p:sp>
          <p:nvSpPr>
            <p:cNvPr id="1903" name="Google Shape;1903;p217"/>
            <p:cNvSpPr txBox="1"/>
            <p:nvPr/>
          </p:nvSpPr>
          <p:spPr>
            <a:xfrm>
              <a:off x="5148025" y="3787425"/>
              <a:ext cx="3442800" cy="744000"/>
            </a:xfrm>
            <a:prstGeom prst="rect">
              <a:avLst/>
            </a:prstGeom>
            <a:solidFill>
              <a:schemeClr val="accent3"/>
            </a:solidFill>
            <a:ln>
              <a:noFill/>
            </a:ln>
          </p:spPr>
          <p:txBody>
            <a:bodyPr anchorCtr="0" anchor="ctr" bIns="91425" lIns="91425" spcFirstLastPara="1" rIns="91425" wrap="square" tIns="91425">
              <a:noAutofit/>
            </a:bodyPr>
            <a:lstStyle/>
            <a:p>
              <a:pPr indent="-317500" lvl="0" marL="457200" rtl="0" algn="l">
                <a:spcBef>
                  <a:spcPts val="0"/>
                </a:spcBef>
                <a:spcAft>
                  <a:spcPts val="0"/>
                </a:spcAft>
                <a:buClr>
                  <a:srgbClr val="FFFFFF"/>
                </a:buClr>
                <a:buSzPts val="1400"/>
                <a:buFont typeface="Barlow"/>
                <a:buChar char="●"/>
              </a:pPr>
              <a:r>
                <a:rPr lang="en">
                  <a:solidFill>
                    <a:srgbClr val="FFFFFF"/>
                  </a:solidFill>
                  <a:latin typeface="Barlow"/>
                  <a:ea typeface="Barlow"/>
                  <a:cs typeface="Barlow"/>
                  <a:sym typeface="Barlow"/>
                </a:rPr>
                <a:t>Restoring a table to an older version where the data files were deleted manually or by </a:t>
              </a:r>
              <a:r>
                <a:rPr lang="en">
                  <a:solidFill>
                    <a:srgbClr val="FFFFFF"/>
                  </a:solidFill>
                  <a:latin typeface="Fira Code"/>
                  <a:ea typeface="Fira Code"/>
                  <a:cs typeface="Fira Code"/>
                  <a:sym typeface="Fira Code"/>
                </a:rPr>
                <a:t>vacuum</a:t>
              </a:r>
              <a:r>
                <a:rPr lang="en">
                  <a:solidFill>
                    <a:srgbClr val="FFFFFF"/>
                  </a:solidFill>
                  <a:latin typeface="Barlow"/>
                  <a:ea typeface="Barlow"/>
                  <a:cs typeface="Barlow"/>
                  <a:sym typeface="Barlow"/>
                </a:rPr>
                <a:t> will fail.</a:t>
              </a:r>
              <a:endParaRPr>
                <a:solidFill>
                  <a:srgbClr val="FFFFFF"/>
                </a:solidFill>
                <a:latin typeface="Barlow"/>
                <a:ea typeface="Barlow"/>
                <a:cs typeface="Barlow"/>
                <a:sym typeface="Barlow"/>
              </a:endParaRPr>
            </a:p>
          </p:txBody>
        </p:sp>
      </p:grpSp>
      <p:sp>
        <p:nvSpPr>
          <p:cNvPr id="1904" name="Google Shape;1904;p217"/>
          <p:cNvSpPr txBox="1"/>
          <p:nvPr/>
        </p:nvSpPr>
        <p:spPr>
          <a:xfrm>
            <a:off x="345725" y="1017850"/>
            <a:ext cx="8166000" cy="2611800"/>
          </a:xfrm>
          <a:prstGeom prst="rect">
            <a:avLst/>
          </a:prstGeom>
          <a:noFill/>
          <a:ln>
            <a:noFill/>
          </a:ln>
        </p:spPr>
        <p:txBody>
          <a:bodyPr anchorCtr="0" anchor="ctr" bIns="91425" lIns="91425" spcFirstLastPara="1" rIns="91425" wrap="square" tIns="91425">
            <a:noAutofit/>
          </a:bodyPr>
          <a:lstStyle/>
          <a:p>
            <a:pPr indent="0" lvl="0" marL="0" rtl="0" algn="l">
              <a:lnSpc>
                <a:spcPct val="90000"/>
              </a:lnSpc>
              <a:spcBef>
                <a:spcPts val="0"/>
              </a:spcBef>
              <a:spcAft>
                <a:spcPts val="0"/>
              </a:spcAft>
              <a:buNone/>
            </a:pPr>
            <a:r>
              <a:rPr lang="en" sz="1800">
                <a:solidFill>
                  <a:srgbClr val="0000FF"/>
                </a:solidFill>
                <a:latin typeface="Fira Code"/>
                <a:ea typeface="Fira Code"/>
                <a:cs typeface="Fira Code"/>
                <a:sym typeface="Fira Code"/>
              </a:rPr>
              <a:t>RESTORE TABLE</a:t>
            </a:r>
            <a:r>
              <a:rPr lang="en" sz="1800">
                <a:solidFill>
                  <a:schemeClr val="dk1"/>
                </a:solidFill>
                <a:latin typeface="Fira Code"/>
                <a:ea typeface="Fira Code"/>
                <a:cs typeface="Fira Code"/>
                <a:sym typeface="Fira Code"/>
              </a:rPr>
              <a:t> delta</a:t>
            </a:r>
            <a:r>
              <a:rPr lang="en" sz="1800">
                <a:solidFill>
                  <a:schemeClr val="accent2"/>
                </a:solidFill>
                <a:latin typeface="Fira Code"/>
                <a:ea typeface="Fira Code"/>
                <a:cs typeface="Fira Code"/>
                <a:sym typeface="Fira Code"/>
              </a:rPr>
              <a:t>.</a:t>
            </a:r>
            <a:r>
              <a:rPr lang="en" sz="1800">
                <a:solidFill>
                  <a:schemeClr val="accent4"/>
                </a:solidFill>
                <a:latin typeface="Fira Code"/>
                <a:ea typeface="Fira Code"/>
                <a:cs typeface="Fira Code"/>
                <a:sym typeface="Fira Code"/>
              </a:rPr>
              <a:t>`path/to/source_table`</a:t>
            </a:r>
            <a:r>
              <a:rPr lang="en" sz="1800">
                <a:solidFill>
                  <a:schemeClr val="dk1"/>
                </a:solidFill>
                <a:latin typeface="Fira Code"/>
                <a:ea typeface="Fira Code"/>
                <a:cs typeface="Fira Code"/>
                <a:sym typeface="Fira Code"/>
              </a:rPr>
              <a:t> </a:t>
            </a:r>
            <a:r>
              <a:rPr lang="en" sz="1800">
                <a:solidFill>
                  <a:srgbClr val="0000FF"/>
                </a:solidFill>
                <a:latin typeface="Fira Code"/>
                <a:ea typeface="Fira Code"/>
                <a:cs typeface="Fira Code"/>
                <a:sym typeface="Fira Code"/>
              </a:rPr>
              <a:t>TO TIMESTAMP AS OF</a:t>
            </a:r>
            <a:r>
              <a:rPr lang="en" sz="1800">
                <a:solidFill>
                  <a:schemeClr val="dk1"/>
                </a:solidFill>
                <a:latin typeface="Fira Code"/>
                <a:ea typeface="Fira Code"/>
                <a:cs typeface="Fira Code"/>
                <a:sym typeface="Fira Code"/>
              </a:rPr>
              <a:t> &lt;timestamp&gt;</a:t>
            </a:r>
            <a:endParaRPr sz="1800">
              <a:solidFill>
                <a:schemeClr val="dk1"/>
              </a:solidFill>
              <a:latin typeface="Fira Code"/>
              <a:ea typeface="Fira Code"/>
              <a:cs typeface="Fira Code"/>
              <a:sym typeface="Fira Code"/>
            </a:endParaRPr>
          </a:p>
          <a:p>
            <a:pPr indent="0" lvl="0" marL="0" rtl="0" algn="l">
              <a:lnSpc>
                <a:spcPct val="90000"/>
              </a:lnSpc>
              <a:spcBef>
                <a:spcPts val="0"/>
              </a:spcBef>
              <a:spcAft>
                <a:spcPts val="0"/>
              </a:spcAft>
              <a:buNone/>
            </a:pPr>
            <a:r>
              <a:t/>
            </a:r>
            <a:endParaRPr sz="1800">
              <a:solidFill>
                <a:schemeClr val="dk1"/>
              </a:solidFill>
              <a:latin typeface="Fira Code"/>
              <a:ea typeface="Fira Code"/>
              <a:cs typeface="Fira Code"/>
              <a:sym typeface="Fira Code"/>
            </a:endParaRPr>
          </a:p>
          <a:p>
            <a:pPr indent="0" lvl="0" marL="0" rtl="0" algn="l">
              <a:lnSpc>
                <a:spcPct val="90000"/>
              </a:lnSpc>
              <a:spcBef>
                <a:spcPts val="0"/>
              </a:spcBef>
              <a:spcAft>
                <a:spcPts val="0"/>
              </a:spcAft>
              <a:buNone/>
            </a:pPr>
            <a:r>
              <a:rPr lang="en" sz="1800">
                <a:solidFill>
                  <a:schemeClr val="dk1"/>
                </a:solidFill>
                <a:latin typeface="Fira Code"/>
                <a:ea typeface="Fira Code"/>
                <a:cs typeface="Fira Code"/>
                <a:sym typeface="Fira Code"/>
              </a:rPr>
              <a:t>DeltaTable</a:t>
            </a:r>
            <a:endParaRPr sz="1800">
              <a:solidFill>
                <a:schemeClr val="dk1"/>
              </a:solidFill>
              <a:latin typeface="Fira Code"/>
              <a:ea typeface="Fira Code"/>
              <a:cs typeface="Fira Code"/>
              <a:sym typeface="Fira Code"/>
            </a:endParaRPr>
          </a:p>
          <a:p>
            <a:pPr indent="457200" lvl="0" marL="0" rtl="0" algn="l">
              <a:lnSpc>
                <a:spcPct val="90000"/>
              </a:lnSpc>
              <a:spcBef>
                <a:spcPts val="0"/>
              </a:spcBef>
              <a:spcAft>
                <a:spcPts val="0"/>
              </a:spcAft>
              <a:buNone/>
            </a:pPr>
            <a:r>
              <a:rPr lang="en" sz="1800">
                <a:solidFill>
                  <a:schemeClr val="accent2"/>
                </a:solidFill>
                <a:latin typeface="Fira Code"/>
                <a:ea typeface="Fira Code"/>
                <a:cs typeface="Fira Code"/>
                <a:sym typeface="Fira Code"/>
              </a:rPr>
              <a:t>.</a:t>
            </a:r>
            <a:r>
              <a:rPr lang="en" sz="1800">
                <a:solidFill>
                  <a:schemeClr val="dk1"/>
                </a:solidFill>
                <a:latin typeface="Fira Code"/>
                <a:ea typeface="Fira Code"/>
                <a:cs typeface="Fira Code"/>
                <a:sym typeface="Fira Code"/>
              </a:rPr>
              <a:t>forName(</a:t>
            </a:r>
            <a:r>
              <a:rPr lang="en" sz="1800">
                <a:solidFill>
                  <a:schemeClr val="accent4"/>
                </a:solidFill>
                <a:latin typeface="Fira Code"/>
                <a:ea typeface="Fira Code"/>
                <a:cs typeface="Fira Code"/>
                <a:sym typeface="Fira Code"/>
              </a:rPr>
              <a:t>"spark"</a:t>
            </a:r>
            <a:r>
              <a:rPr lang="en" sz="1800">
                <a:solidFill>
                  <a:schemeClr val="dk1"/>
                </a:solidFill>
                <a:latin typeface="Fira Code"/>
                <a:ea typeface="Fira Code"/>
                <a:cs typeface="Fira Code"/>
                <a:sym typeface="Fira Code"/>
              </a:rPr>
              <a:t>, </a:t>
            </a:r>
            <a:r>
              <a:rPr lang="en" sz="1800">
                <a:solidFill>
                  <a:schemeClr val="accent4"/>
                </a:solidFill>
                <a:latin typeface="Fira Code"/>
                <a:ea typeface="Fira Code"/>
                <a:cs typeface="Fira Code"/>
                <a:sym typeface="Fira Code"/>
              </a:rPr>
              <a:t>"customers"</a:t>
            </a:r>
            <a:r>
              <a:rPr lang="en" sz="1800">
                <a:solidFill>
                  <a:schemeClr val="dk1"/>
                </a:solidFill>
                <a:latin typeface="Fira Code"/>
                <a:ea typeface="Fira Code"/>
                <a:cs typeface="Fira Code"/>
                <a:sym typeface="Fira Code"/>
              </a:rPr>
              <a:t>)</a:t>
            </a:r>
            <a:endParaRPr sz="1800">
              <a:solidFill>
                <a:schemeClr val="dk1"/>
              </a:solidFill>
              <a:latin typeface="Fira Code"/>
              <a:ea typeface="Fira Code"/>
              <a:cs typeface="Fira Code"/>
              <a:sym typeface="Fira Code"/>
            </a:endParaRPr>
          </a:p>
          <a:p>
            <a:pPr indent="0" lvl="0" marL="0" rtl="0" algn="l">
              <a:lnSpc>
                <a:spcPct val="90000"/>
              </a:lnSpc>
              <a:spcBef>
                <a:spcPts val="0"/>
              </a:spcBef>
              <a:spcAft>
                <a:spcPts val="0"/>
              </a:spcAft>
              <a:buNone/>
            </a:pPr>
            <a:r>
              <a:rPr lang="en" sz="1800">
                <a:solidFill>
                  <a:schemeClr val="dk1"/>
                </a:solidFill>
                <a:latin typeface="Fira Code"/>
                <a:ea typeface="Fira Code"/>
                <a:cs typeface="Fira Code"/>
                <a:sym typeface="Fira Code"/>
              </a:rPr>
              <a:t>   	</a:t>
            </a:r>
            <a:r>
              <a:rPr lang="en" sz="1800">
                <a:solidFill>
                  <a:schemeClr val="accent2"/>
                </a:solidFill>
                <a:latin typeface="Fira Code"/>
                <a:ea typeface="Fira Code"/>
                <a:cs typeface="Fira Code"/>
                <a:sym typeface="Fira Code"/>
              </a:rPr>
              <a:t>.</a:t>
            </a:r>
            <a:r>
              <a:rPr lang="en" sz="1800">
                <a:solidFill>
                  <a:schemeClr val="dk1"/>
                </a:solidFill>
                <a:latin typeface="Fira Code"/>
                <a:ea typeface="Fira Code"/>
                <a:cs typeface="Fira Code"/>
                <a:sym typeface="Fira Code"/>
              </a:rPr>
              <a:t>restoreToVersion</a:t>
            </a:r>
            <a:r>
              <a:rPr lang="en" sz="1800">
                <a:solidFill>
                  <a:schemeClr val="dk1"/>
                </a:solidFill>
                <a:latin typeface="Fira Code"/>
                <a:ea typeface="Fira Code"/>
                <a:cs typeface="Fira Code"/>
                <a:sym typeface="Fira Code"/>
              </a:rPr>
              <a:t>(</a:t>
            </a:r>
            <a:r>
              <a:rPr lang="en" sz="1800">
                <a:solidFill>
                  <a:schemeClr val="accent4"/>
                </a:solidFill>
                <a:latin typeface="Fira Code"/>
                <a:ea typeface="Fira Code"/>
                <a:cs typeface="Fira Code"/>
                <a:sym typeface="Fira Code"/>
              </a:rPr>
              <a:t>123</a:t>
            </a:r>
            <a:r>
              <a:rPr lang="en" sz="1800">
                <a:solidFill>
                  <a:schemeClr val="dk1"/>
                </a:solidFill>
                <a:latin typeface="Fira Code"/>
                <a:ea typeface="Fira Code"/>
                <a:cs typeface="Fira Code"/>
                <a:sym typeface="Fira Code"/>
              </a:rPr>
              <a:t>)</a:t>
            </a:r>
            <a:endParaRPr sz="1600">
              <a:solidFill>
                <a:schemeClr val="lt1"/>
              </a:solidFill>
              <a:latin typeface="Fira Mono Medium"/>
              <a:ea typeface="Fira Mono Medium"/>
              <a:cs typeface="Fira Mono Medium"/>
              <a:sym typeface="Fira Mono Medium"/>
            </a:endParaRPr>
          </a:p>
          <a:p>
            <a:pPr indent="0" lvl="0" marL="0" marR="114300" rtl="0" algn="l">
              <a:lnSpc>
                <a:spcPct val="150000"/>
              </a:lnSpc>
              <a:spcBef>
                <a:spcPts val="0"/>
              </a:spcBef>
              <a:spcAft>
                <a:spcPts val="0"/>
              </a:spcAft>
              <a:buNone/>
            </a:pPr>
            <a:r>
              <a:t/>
            </a:r>
            <a:endParaRPr sz="1600">
              <a:solidFill>
                <a:schemeClr val="lt1"/>
              </a:solidFill>
              <a:latin typeface="Fira Mono Medium"/>
              <a:ea typeface="Fira Mono Medium"/>
              <a:cs typeface="Fira Mono Medium"/>
              <a:sym typeface="Fira Mono Medium"/>
            </a:endParaRPr>
          </a:p>
        </p:txBody>
      </p:sp>
      <p:sp>
        <p:nvSpPr>
          <p:cNvPr id="1905" name="Google Shape;1905;p217"/>
          <p:cNvSpPr txBox="1"/>
          <p:nvPr/>
        </p:nvSpPr>
        <p:spPr>
          <a:xfrm>
            <a:off x="3172775" y="3193550"/>
            <a:ext cx="59364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200" u="sng">
                <a:solidFill>
                  <a:schemeClr val="hlink"/>
                </a:solidFill>
                <a:latin typeface="Barlow"/>
                <a:ea typeface="Barlow"/>
                <a:cs typeface="Barlow"/>
                <a:sym typeface="Barlow"/>
                <a:hlinkClick r:id="rId3"/>
              </a:rPr>
              <a:t>https://docs.microsoft.com/en-us/azure/databricks/delta/delta-utility#restore-delta-table</a:t>
            </a:r>
            <a:r>
              <a:rPr i="1" lang="en" sz="1200">
                <a:latin typeface="Barlow"/>
                <a:ea typeface="Barlow"/>
                <a:cs typeface="Barlow"/>
                <a:sym typeface="Barlow"/>
              </a:rPr>
              <a:t> </a:t>
            </a:r>
            <a:endParaRPr i="1" sz="1200">
              <a:latin typeface="Barlow"/>
              <a:ea typeface="Barlow"/>
              <a:cs typeface="Barlow"/>
              <a:sym typeface="Barlow"/>
            </a:endParaRPr>
          </a:p>
        </p:txBody>
      </p:sp>
      <p:sp>
        <p:nvSpPr>
          <p:cNvPr id="1906" name="Google Shape;1906;p21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0" name="Shape 1910"/>
        <p:cNvGrpSpPr/>
        <p:nvPr/>
      </p:nvGrpSpPr>
      <p:grpSpPr>
        <a:xfrm>
          <a:off x="0" y="0"/>
          <a:ext cx="0" cy="0"/>
          <a:chOff x="0" y="0"/>
          <a:chExt cx="0" cy="0"/>
        </a:xfrm>
      </p:grpSpPr>
      <p:sp>
        <p:nvSpPr>
          <p:cNvPr id="1911" name="Google Shape;1911;p218"/>
          <p:cNvSpPr/>
          <p:nvPr/>
        </p:nvSpPr>
        <p:spPr>
          <a:xfrm>
            <a:off x="4290700" y="1037975"/>
            <a:ext cx="4681500" cy="2051400"/>
          </a:xfrm>
          <a:prstGeom prst="roundRect">
            <a:avLst>
              <a:gd fmla="val 470" name="adj"/>
            </a:avLst>
          </a:pr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218"/>
          <p:cNvSpPr/>
          <p:nvPr/>
        </p:nvSpPr>
        <p:spPr>
          <a:xfrm>
            <a:off x="328675" y="1037975"/>
            <a:ext cx="5561100" cy="3535500"/>
          </a:xfrm>
          <a:prstGeom prst="corner">
            <a:avLst>
              <a:gd fmla="val 35425" name="adj1"/>
              <a:gd fmla="val 105280" name="adj2"/>
            </a:avLst>
          </a:pr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sz="1400"/>
          </a:p>
        </p:txBody>
      </p:sp>
      <p:sp>
        <p:nvSpPr>
          <p:cNvPr id="1913" name="Google Shape;1913;p218"/>
          <p:cNvSpPr txBox="1"/>
          <p:nvPr>
            <p:ph type="title"/>
          </p:nvPr>
        </p:nvSpPr>
        <p:spPr>
          <a:xfrm>
            <a:off x="373902" y="815975"/>
            <a:ext cx="4119600" cy="857400"/>
          </a:xfrm>
          <a:prstGeom prst="rect">
            <a:avLst/>
          </a:prstGeom>
        </p:spPr>
        <p:txBody>
          <a:bodyPr anchorCtr="0" anchor="ctr" bIns="34275" lIns="0" spcFirstLastPara="1" rIns="0" wrap="square" tIns="34275">
            <a:noAutofit/>
          </a:bodyPr>
          <a:lstStyle/>
          <a:p>
            <a:pPr indent="0" lvl="0" marL="0" rtl="0" algn="l">
              <a:spcBef>
                <a:spcPts val="0"/>
              </a:spcBef>
              <a:spcAft>
                <a:spcPts val="0"/>
              </a:spcAft>
              <a:buNone/>
            </a:pPr>
            <a:r>
              <a:rPr lang="en" sz="2000"/>
              <a:t>Reproduce experiments &amp; reports</a:t>
            </a:r>
            <a:endParaRPr sz="2000"/>
          </a:p>
        </p:txBody>
      </p:sp>
      <p:sp>
        <p:nvSpPr>
          <p:cNvPr id="1914" name="Google Shape;1914;p218"/>
          <p:cNvSpPr txBox="1"/>
          <p:nvPr>
            <p:ph idx="1" type="body"/>
          </p:nvPr>
        </p:nvSpPr>
        <p:spPr>
          <a:xfrm>
            <a:off x="4247220" y="1381100"/>
            <a:ext cx="4925100" cy="1708200"/>
          </a:xfrm>
          <a:prstGeom prst="rect">
            <a:avLst/>
          </a:prstGeom>
        </p:spPr>
        <p:txBody>
          <a:bodyPr anchorCtr="0" anchor="t" bIns="34275" lIns="0" spcFirstLastPara="1" rIns="0" wrap="square" tIns="34275">
            <a:noAutofit/>
          </a:bodyPr>
          <a:lstStyle/>
          <a:p>
            <a:pPr indent="0" lvl="0" marL="114300" marR="114300" rtl="0" algn="l">
              <a:lnSpc>
                <a:spcPct val="115000"/>
              </a:lnSpc>
              <a:spcBef>
                <a:spcPts val="0"/>
              </a:spcBef>
              <a:spcAft>
                <a:spcPts val="0"/>
              </a:spcAft>
              <a:buNone/>
            </a:pPr>
            <a:r>
              <a:t/>
            </a:r>
            <a:endParaRPr b="1" sz="1000">
              <a:solidFill>
                <a:srgbClr val="00B379"/>
              </a:solidFill>
              <a:latin typeface="Fira Code"/>
              <a:ea typeface="Fira Code"/>
              <a:cs typeface="Fira Code"/>
              <a:sym typeface="Fira Code"/>
            </a:endParaRPr>
          </a:p>
          <a:p>
            <a:pPr indent="0" lvl="0" marL="114300" marR="114300" rtl="0" algn="l">
              <a:lnSpc>
                <a:spcPct val="115000"/>
              </a:lnSpc>
              <a:spcBef>
                <a:spcPts val="0"/>
              </a:spcBef>
              <a:spcAft>
                <a:spcPts val="0"/>
              </a:spcAft>
              <a:buNone/>
            </a:pPr>
            <a:r>
              <a:rPr b="1" lang="en" sz="1600">
                <a:solidFill>
                  <a:srgbClr val="00B379"/>
                </a:solidFill>
                <a:latin typeface="Fira Code"/>
                <a:ea typeface="Fira Code"/>
                <a:cs typeface="Fira Code"/>
                <a:sym typeface="Fira Code"/>
              </a:rPr>
              <a:t>RESTORE TABLE</a:t>
            </a:r>
            <a:r>
              <a:rPr lang="en" sz="1600">
                <a:solidFill>
                  <a:schemeClr val="dk1"/>
                </a:solidFill>
                <a:latin typeface="Fira Code"/>
                <a:ea typeface="Fira Code"/>
                <a:cs typeface="Fira Code"/>
                <a:sym typeface="Fira Code"/>
              </a:rPr>
              <a:t> events</a:t>
            </a:r>
            <a:br>
              <a:rPr lang="en" sz="1600">
                <a:solidFill>
                  <a:schemeClr val="dk1"/>
                </a:solidFill>
                <a:latin typeface="Fira Code"/>
                <a:ea typeface="Fira Code"/>
                <a:cs typeface="Fira Code"/>
                <a:sym typeface="Fira Code"/>
              </a:rPr>
            </a:br>
            <a:r>
              <a:rPr lang="en" sz="1600">
                <a:solidFill>
                  <a:schemeClr val="dk1"/>
                </a:solidFill>
                <a:latin typeface="Fira Code"/>
                <a:ea typeface="Fira Code"/>
                <a:cs typeface="Fira Code"/>
                <a:sym typeface="Fira Code"/>
              </a:rPr>
              <a:t>    </a:t>
            </a:r>
            <a:r>
              <a:rPr b="1" lang="en" sz="1600">
                <a:solidFill>
                  <a:srgbClr val="00B379"/>
                </a:solidFill>
                <a:latin typeface="Fira Code"/>
                <a:ea typeface="Fira Code"/>
                <a:cs typeface="Fira Code"/>
                <a:sym typeface="Fira Code"/>
              </a:rPr>
              <a:t>TO TIMESTAMP AS OF </a:t>
            </a:r>
            <a:r>
              <a:rPr lang="en" sz="1600">
                <a:solidFill>
                  <a:srgbClr val="000000"/>
                </a:solidFill>
                <a:latin typeface="Fira Code"/>
                <a:ea typeface="Fira Code"/>
                <a:cs typeface="Fira Code"/>
                <a:sym typeface="Fira Code"/>
              </a:rPr>
              <a:t>2020-01-18;</a:t>
            </a:r>
            <a:endParaRPr sz="1600">
              <a:solidFill>
                <a:srgbClr val="000000"/>
              </a:solidFill>
              <a:latin typeface="Fira Code"/>
              <a:ea typeface="Fira Code"/>
              <a:cs typeface="Fira Code"/>
              <a:sym typeface="Fira Code"/>
            </a:endParaRPr>
          </a:p>
          <a:p>
            <a:pPr indent="0" lvl="0" marL="114300" marR="114300" rtl="0" algn="l">
              <a:lnSpc>
                <a:spcPct val="115000"/>
              </a:lnSpc>
              <a:spcBef>
                <a:spcPts val="0"/>
              </a:spcBef>
              <a:spcAft>
                <a:spcPts val="0"/>
              </a:spcAft>
              <a:buNone/>
            </a:pPr>
            <a:r>
              <a:t/>
            </a:r>
            <a:endParaRPr b="1" sz="1600">
              <a:solidFill>
                <a:srgbClr val="00B379"/>
              </a:solidFill>
              <a:latin typeface="Fira Code"/>
              <a:ea typeface="Fira Code"/>
              <a:cs typeface="Fira Code"/>
              <a:sym typeface="Fira Code"/>
            </a:endParaRPr>
          </a:p>
          <a:p>
            <a:pPr indent="0" lvl="0" marL="114300" marR="114300" rtl="0" algn="l">
              <a:lnSpc>
                <a:spcPct val="115000"/>
              </a:lnSpc>
              <a:spcBef>
                <a:spcPts val="0"/>
              </a:spcBef>
              <a:spcAft>
                <a:spcPts val="0"/>
              </a:spcAft>
              <a:buNone/>
            </a:pPr>
            <a:r>
              <a:rPr b="1" lang="en" sz="1600">
                <a:solidFill>
                  <a:srgbClr val="00B379"/>
                </a:solidFill>
                <a:latin typeface="Fira Code"/>
                <a:ea typeface="Fira Code"/>
                <a:cs typeface="Fira Code"/>
                <a:sym typeface="Fira Code"/>
              </a:rPr>
              <a:t>RESTORE TABLE</a:t>
            </a:r>
            <a:r>
              <a:rPr lang="en" sz="1600">
                <a:solidFill>
                  <a:schemeClr val="dk1"/>
                </a:solidFill>
                <a:latin typeface="Fira Code"/>
                <a:ea typeface="Fira Code"/>
                <a:cs typeface="Fira Code"/>
                <a:sym typeface="Fira Code"/>
              </a:rPr>
              <a:t> events</a:t>
            </a:r>
            <a:br>
              <a:rPr lang="en" sz="1600">
                <a:solidFill>
                  <a:schemeClr val="dk1"/>
                </a:solidFill>
                <a:latin typeface="Fira Code"/>
                <a:ea typeface="Fira Code"/>
                <a:cs typeface="Fira Code"/>
                <a:sym typeface="Fira Code"/>
              </a:rPr>
            </a:br>
            <a:r>
              <a:rPr lang="en" sz="1600">
                <a:solidFill>
                  <a:schemeClr val="dk1"/>
                </a:solidFill>
                <a:latin typeface="Fira Code"/>
                <a:ea typeface="Fira Code"/>
                <a:cs typeface="Fira Code"/>
                <a:sym typeface="Fira Code"/>
              </a:rPr>
              <a:t>    </a:t>
            </a:r>
            <a:r>
              <a:rPr b="1" lang="en" sz="1600">
                <a:solidFill>
                  <a:srgbClr val="00B379"/>
                </a:solidFill>
                <a:latin typeface="Fira Code"/>
                <a:ea typeface="Fira Code"/>
                <a:cs typeface="Fira Code"/>
                <a:sym typeface="Fira Code"/>
              </a:rPr>
              <a:t>TO VERSION AS OF </a:t>
            </a:r>
            <a:r>
              <a:rPr lang="en" sz="1600">
                <a:solidFill>
                  <a:srgbClr val="000000"/>
                </a:solidFill>
                <a:latin typeface="Fira Code"/>
                <a:ea typeface="Fira Code"/>
                <a:cs typeface="Fira Code"/>
                <a:sym typeface="Fira Code"/>
              </a:rPr>
              <a:t>123;</a:t>
            </a:r>
            <a:endParaRPr sz="1600">
              <a:solidFill>
                <a:srgbClr val="000000"/>
              </a:solidFill>
              <a:latin typeface="Fira Code"/>
              <a:ea typeface="Fira Code"/>
              <a:cs typeface="Fira Code"/>
              <a:sym typeface="Fira Code"/>
            </a:endParaRPr>
          </a:p>
        </p:txBody>
      </p:sp>
      <p:sp>
        <p:nvSpPr>
          <p:cNvPr id="1915" name="Google Shape;1915;p218"/>
          <p:cNvSpPr txBox="1"/>
          <p:nvPr>
            <p:ph type="title"/>
          </p:nvPr>
        </p:nvSpPr>
        <p:spPr>
          <a:xfrm>
            <a:off x="4369550" y="815975"/>
            <a:ext cx="4119600" cy="857400"/>
          </a:xfrm>
          <a:prstGeom prst="rect">
            <a:avLst/>
          </a:prstGeom>
        </p:spPr>
        <p:txBody>
          <a:bodyPr anchorCtr="0" anchor="ctr" bIns="34275" lIns="0" spcFirstLastPara="1" rIns="0" wrap="square" tIns="34275">
            <a:noAutofit/>
          </a:bodyPr>
          <a:lstStyle/>
          <a:p>
            <a:pPr indent="0" lvl="0" marL="0" rtl="0" algn="l">
              <a:spcBef>
                <a:spcPts val="0"/>
              </a:spcBef>
              <a:spcAft>
                <a:spcPts val="0"/>
              </a:spcAft>
              <a:buNone/>
            </a:pPr>
            <a:r>
              <a:rPr lang="en" sz="2000"/>
              <a:t>Rollback</a:t>
            </a:r>
            <a:r>
              <a:rPr lang="en" sz="2000"/>
              <a:t> accidental bad writes</a:t>
            </a:r>
            <a:endParaRPr sz="2000"/>
          </a:p>
        </p:txBody>
      </p:sp>
      <p:sp>
        <p:nvSpPr>
          <p:cNvPr id="1916" name="Google Shape;1916;p218"/>
          <p:cNvSpPr txBox="1"/>
          <p:nvPr>
            <p:ph idx="1" type="body"/>
          </p:nvPr>
        </p:nvSpPr>
        <p:spPr>
          <a:xfrm>
            <a:off x="308440" y="1704200"/>
            <a:ext cx="3973200" cy="1824000"/>
          </a:xfrm>
          <a:prstGeom prst="rect">
            <a:avLst/>
          </a:prstGeom>
        </p:spPr>
        <p:txBody>
          <a:bodyPr anchorCtr="0" anchor="t" bIns="34275" lIns="0" spcFirstLastPara="1" rIns="0" wrap="square" tIns="34275">
            <a:noAutofit/>
          </a:bodyPr>
          <a:lstStyle/>
          <a:p>
            <a:pPr indent="0" lvl="0" marL="114300" marR="114300" rtl="0" algn="l">
              <a:lnSpc>
                <a:spcPct val="115000"/>
              </a:lnSpc>
              <a:spcBef>
                <a:spcPts val="0"/>
              </a:spcBef>
              <a:spcAft>
                <a:spcPts val="0"/>
              </a:spcAft>
              <a:buNone/>
            </a:pPr>
            <a:r>
              <a:rPr b="1" lang="en" sz="1600">
                <a:solidFill>
                  <a:srgbClr val="00B379"/>
                </a:solidFill>
                <a:latin typeface="Fira Code"/>
                <a:ea typeface="Fira Code"/>
                <a:cs typeface="Fira Code"/>
                <a:sym typeface="Fira Code"/>
              </a:rPr>
              <a:t>SELECT count</a:t>
            </a:r>
            <a:r>
              <a:rPr lang="en" sz="1600">
                <a:solidFill>
                  <a:schemeClr val="dk1"/>
                </a:solidFill>
                <a:latin typeface="Fira Code"/>
                <a:ea typeface="Fira Code"/>
                <a:cs typeface="Fira Code"/>
                <a:sym typeface="Fira Code"/>
              </a:rPr>
              <a:t>(*) </a:t>
            </a:r>
            <a:r>
              <a:rPr b="1" lang="en" sz="1600">
                <a:solidFill>
                  <a:srgbClr val="00B379"/>
                </a:solidFill>
                <a:latin typeface="Fira Code"/>
                <a:ea typeface="Fira Code"/>
                <a:cs typeface="Fira Code"/>
                <a:sym typeface="Fira Code"/>
              </a:rPr>
              <a:t>FROM</a:t>
            </a:r>
            <a:r>
              <a:rPr lang="en" sz="1600">
                <a:solidFill>
                  <a:schemeClr val="dk1"/>
                </a:solidFill>
                <a:latin typeface="Fira Code"/>
                <a:ea typeface="Fira Code"/>
                <a:cs typeface="Fira Code"/>
                <a:sym typeface="Fira Code"/>
              </a:rPr>
              <a:t> events </a:t>
            </a:r>
            <a:r>
              <a:rPr b="1" lang="en" sz="1600">
                <a:solidFill>
                  <a:srgbClr val="00B379"/>
                </a:solidFill>
                <a:latin typeface="Fira Code"/>
                <a:ea typeface="Fira Code"/>
                <a:cs typeface="Fira Code"/>
                <a:sym typeface="Fira Code"/>
              </a:rPr>
              <a:t>TIMESTAMP</a:t>
            </a:r>
            <a:r>
              <a:rPr lang="en" sz="1600">
                <a:solidFill>
                  <a:schemeClr val="dk1"/>
                </a:solidFill>
                <a:latin typeface="Fira Code"/>
                <a:ea typeface="Fira Code"/>
                <a:cs typeface="Fira Code"/>
                <a:sym typeface="Fira Code"/>
              </a:rPr>
              <a:t> </a:t>
            </a:r>
            <a:r>
              <a:rPr b="1" lang="en" sz="1600">
                <a:solidFill>
                  <a:srgbClr val="1EA3B5"/>
                </a:solidFill>
                <a:latin typeface="Fira Code"/>
                <a:ea typeface="Fira Code"/>
                <a:cs typeface="Fira Code"/>
                <a:sym typeface="Fira Code"/>
              </a:rPr>
              <a:t>AS</a:t>
            </a:r>
            <a:r>
              <a:rPr lang="en" sz="1600">
                <a:solidFill>
                  <a:srgbClr val="1EA3B5"/>
                </a:solidFill>
                <a:latin typeface="Fira Code"/>
                <a:ea typeface="Fira Code"/>
                <a:cs typeface="Fira Code"/>
                <a:sym typeface="Fira Code"/>
              </a:rPr>
              <a:t> </a:t>
            </a:r>
            <a:r>
              <a:rPr b="1" lang="en" sz="1600">
                <a:solidFill>
                  <a:srgbClr val="1EA3B5"/>
                </a:solidFill>
                <a:latin typeface="Fira Code"/>
                <a:ea typeface="Fira Code"/>
                <a:cs typeface="Fira Code"/>
                <a:sym typeface="Fira Code"/>
              </a:rPr>
              <a:t>OF</a:t>
            </a:r>
            <a:r>
              <a:rPr lang="en" sz="1600">
                <a:solidFill>
                  <a:schemeClr val="dk1"/>
                </a:solidFill>
                <a:latin typeface="Fira Code"/>
                <a:ea typeface="Fira Code"/>
                <a:cs typeface="Fira Code"/>
                <a:sym typeface="Fira Code"/>
              </a:rPr>
              <a:t> timestamp;</a:t>
            </a:r>
            <a:endParaRPr sz="1600">
              <a:solidFill>
                <a:schemeClr val="dk1"/>
              </a:solidFill>
              <a:latin typeface="Fira Code"/>
              <a:ea typeface="Fira Code"/>
              <a:cs typeface="Fira Code"/>
              <a:sym typeface="Fira Code"/>
            </a:endParaRPr>
          </a:p>
          <a:p>
            <a:pPr indent="0" lvl="0" marL="114300" marR="114300" rtl="0" algn="l">
              <a:lnSpc>
                <a:spcPct val="115000"/>
              </a:lnSpc>
              <a:spcBef>
                <a:spcPts val="0"/>
              </a:spcBef>
              <a:spcAft>
                <a:spcPts val="0"/>
              </a:spcAft>
              <a:buNone/>
            </a:pPr>
            <a:br>
              <a:rPr lang="en" sz="1600">
                <a:solidFill>
                  <a:schemeClr val="dk1"/>
                </a:solidFill>
                <a:latin typeface="Fira Code"/>
                <a:ea typeface="Fira Code"/>
                <a:cs typeface="Fira Code"/>
                <a:sym typeface="Fira Code"/>
              </a:rPr>
            </a:br>
            <a:r>
              <a:rPr b="1" lang="en" sz="1600">
                <a:solidFill>
                  <a:srgbClr val="00B379"/>
                </a:solidFill>
                <a:latin typeface="Fira Code"/>
                <a:ea typeface="Fira Code"/>
                <a:cs typeface="Fira Code"/>
                <a:sym typeface="Fira Code"/>
              </a:rPr>
              <a:t>SELECT count</a:t>
            </a:r>
            <a:r>
              <a:rPr lang="en" sz="1600">
                <a:solidFill>
                  <a:schemeClr val="dk1"/>
                </a:solidFill>
                <a:latin typeface="Fira Code"/>
                <a:ea typeface="Fira Code"/>
                <a:cs typeface="Fira Code"/>
                <a:sym typeface="Fira Code"/>
              </a:rPr>
              <a:t>(*) </a:t>
            </a:r>
            <a:r>
              <a:rPr b="1" lang="en" sz="1600">
                <a:solidFill>
                  <a:srgbClr val="00B379"/>
                </a:solidFill>
                <a:latin typeface="Fira Code"/>
                <a:ea typeface="Fira Code"/>
                <a:cs typeface="Fira Code"/>
                <a:sym typeface="Fira Code"/>
              </a:rPr>
              <a:t>FROM</a:t>
            </a:r>
            <a:r>
              <a:rPr lang="en" sz="1600">
                <a:solidFill>
                  <a:schemeClr val="dk1"/>
                </a:solidFill>
                <a:latin typeface="Fira Code"/>
                <a:ea typeface="Fira Code"/>
                <a:cs typeface="Fira Code"/>
                <a:sym typeface="Fira Code"/>
              </a:rPr>
              <a:t> events </a:t>
            </a:r>
            <a:r>
              <a:rPr b="1" lang="en" sz="1600">
                <a:solidFill>
                  <a:srgbClr val="00B379"/>
                </a:solidFill>
                <a:latin typeface="Fira Code"/>
                <a:ea typeface="Fira Code"/>
                <a:cs typeface="Fira Code"/>
                <a:sym typeface="Fira Code"/>
              </a:rPr>
              <a:t>VERSION</a:t>
            </a:r>
            <a:r>
              <a:rPr lang="en" sz="1600">
                <a:solidFill>
                  <a:schemeClr val="dk1"/>
                </a:solidFill>
                <a:latin typeface="Fira Code"/>
                <a:ea typeface="Fira Code"/>
                <a:cs typeface="Fira Code"/>
                <a:sym typeface="Fira Code"/>
              </a:rPr>
              <a:t> </a:t>
            </a:r>
            <a:r>
              <a:rPr b="1" lang="en" sz="1600">
                <a:solidFill>
                  <a:srgbClr val="1EA3B5"/>
                </a:solidFill>
                <a:latin typeface="Fira Code"/>
                <a:ea typeface="Fira Code"/>
                <a:cs typeface="Fira Code"/>
                <a:sym typeface="Fira Code"/>
              </a:rPr>
              <a:t>AS</a:t>
            </a:r>
            <a:r>
              <a:rPr lang="en" sz="1600">
                <a:solidFill>
                  <a:srgbClr val="1EA3B5"/>
                </a:solidFill>
                <a:latin typeface="Fira Code"/>
                <a:ea typeface="Fira Code"/>
                <a:cs typeface="Fira Code"/>
                <a:sym typeface="Fira Code"/>
              </a:rPr>
              <a:t> </a:t>
            </a:r>
            <a:r>
              <a:rPr b="1" lang="en" sz="1600">
                <a:solidFill>
                  <a:srgbClr val="1EA3B5"/>
                </a:solidFill>
                <a:latin typeface="Fira Code"/>
                <a:ea typeface="Fira Code"/>
                <a:cs typeface="Fira Code"/>
                <a:sym typeface="Fira Code"/>
              </a:rPr>
              <a:t>OF</a:t>
            </a:r>
            <a:r>
              <a:rPr lang="en" sz="1600">
                <a:solidFill>
                  <a:schemeClr val="dk1"/>
                </a:solidFill>
                <a:latin typeface="Fira Code"/>
                <a:ea typeface="Fira Code"/>
                <a:cs typeface="Fira Code"/>
                <a:sym typeface="Fira Code"/>
              </a:rPr>
              <a:t> version;</a:t>
            </a:r>
            <a:endParaRPr sz="1600">
              <a:solidFill>
                <a:schemeClr val="dk1"/>
              </a:solidFill>
              <a:latin typeface="Fira Code"/>
              <a:ea typeface="Fira Code"/>
              <a:cs typeface="Fira Code"/>
              <a:sym typeface="Fira Code"/>
            </a:endParaRPr>
          </a:p>
        </p:txBody>
      </p:sp>
      <p:sp>
        <p:nvSpPr>
          <p:cNvPr id="1917" name="Google Shape;1917;p218"/>
          <p:cNvSpPr txBox="1"/>
          <p:nvPr>
            <p:ph type="title"/>
          </p:nvPr>
        </p:nvSpPr>
        <p:spPr>
          <a:xfrm>
            <a:off x="254760" y="206375"/>
            <a:ext cx="8560500" cy="857400"/>
          </a:xfrm>
          <a:prstGeom prst="rect">
            <a:avLst/>
          </a:prstGeom>
        </p:spPr>
        <p:txBody>
          <a:bodyPr anchorCtr="0" anchor="ctr" bIns="34275" lIns="0" spcFirstLastPara="1" rIns="0" wrap="square" tIns="34275">
            <a:noAutofit/>
          </a:bodyPr>
          <a:lstStyle/>
          <a:p>
            <a:pPr indent="0" lvl="0" marL="0" rtl="0" algn="l">
              <a:spcBef>
                <a:spcPts val="0"/>
              </a:spcBef>
              <a:spcAft>
                <a:spcPts val="0"/>
              </a:spcAft>
              <a:buNone/>
            </a:pPr>
            <a:r>
              <a:rPr lang="en"/>
              <a:t>Time Travel</a:t>
            </a:r>
            <a:endParaRPr/>
          </a:p>
        </p:txBody>
      </p:sp>
      <p:sp>
        <p:nvSpPr>
          <p:cNvPr id="1918" name="Google Shape;1918;p218"/>
          <p:cNvSpPr txBox="1"/>
          <p:nvPr/>
        </p:nvSpPr>
        <p:spPr>
          <a:xfrm>
            <a:off x="232247" y="3802575"/>
            <a:ext cx="5908500" cy="857400"/>
          </a:xfrm>
          <a:prstGeom prst="rect">
            <a:avLst/>
          </a:prstGeom>
          <a:noFill/>
          <a:ln>
            <a:noFill/>
          </a:ln>
        </p:spPr>
        <p:txBody>
          <a:bodyPr anchorCtr="0" anchor="t" bIns="91425" lIns="91425" spcFirstLastPara="1" rIns="91425" wrap="square" tIns="91425">
            <a:noAutofit/>
          </a:bodyPr>
          <a:lstStyle/>
          <a:p>
            <a:pPr indent="0" lvl="0" marL="114300" marR="114300" rtl="0" algn="l">
              <a:lnSpc>
                <a:spcPct val="150000"/>
              </a:lnSpc>
              <a:spcBef>
                <a:spcPts val="0"/>
              </a:spcBef>
              <a:spcAft>
                <a:spcPts val="0"/>
              </a:spcAft>
              <a:buNone/>
            </a:pPr>
            <a:r>
              <a:rPr lang="en">
                <a:solidFill>
                  <a:schemeClr val="dk1"/>
                </a:solidFill>
                <a:latin typeface="Fira Code"/>
                <a:ea typeface="Fira Code"/>
                <a:cs typeface="Fira Code"/>
                <a:sym typeface="Fira Code"/>
              </a:rPr>
              <a:t>spark.read.format("</a:t>
            </a:r>
            <a:r>
              <a:rPr b="1" lang="en">
                <a:solidFill>
                  <a:srgbClr val="1EA3B5"/>
                </a:solidFill>
                <a:latin typeface="Fira Code"/>
                <a:ea typeface="Fira Code"/>
                <a:cs typeface="Fira Code"/>
                <a:sym typeface="Fira Code"/>
              </a:rPr>
              <a:t>delta</a:t>
            </a:r>
            <a:r>
              <a:rPr lang="en">
                <a:solidFill>
                  <a:schemeClr val="dk1"/>
                </a:solidFill>
                <a:latin typeface="Fira Code"/>
                <a:ea typeface="Fira Code"/>
                <a:cs typeface="Fira Code"/>
                <a:sym typeface="Fira Code"/>
              </a:rPr>
              <a:t>").option("</a:t>
            </a:r>
            <a:r>
              <a:rPr b="1" lang="en">
                <a:solidFill>
                  <a:srgbClr val="1EA3B5"/>
                </a:solidFill>
                <a:latin typeface="Fira Code"/>
                <a:ea typeface="Fira Code"/>
                <a:cs typeface="Fira Code"/>
                <a:sym typeface="Fira Code"/>
              </a:rPr>
              <a:t>timestampAsOf</a:t>
            </a:r>
            <a:r>
              <a:rPr lang="en">
                <a:solidFill>
                  <a:schemeClr val="dk1"/>
                </a:solidFill>
                <a:latin typeface="Fira Code"/>
                <a:ea typeface="Fira Code"/>
                <a:cs typeface="Fira Code"/>
                <a:sym typeface="Fira Code"/>
              </a:rPr>
              <a:t>", timestamp_string).load("/events/")</a:t>
            </a:r>
            <a:endParaRPr>
              <a:solidFill>
                <a:schemeClr val="dk1"/>
              </a:solidFill>
              <a:latin typeface="Fira Code"/>
              <a:ea typeface="Fira Code"/>
              <a:cs typeface="Fira Code"/>
              <a:sym typeface="Fira Code"/>
            </a:endParaRPr>
          </a:p>
        </p:txBody>
      </p:sp>
      <p:sp>
        <p:nvSpPr>
          <p:cNvPr id="1919" name="Google Shape;1919;p21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3" name="Shape 1923"/>
        <p:cNvGrpSpPr/>
        <p:nvPr/>
      </p:nvGrpSpPr>
      <p:grpSpPr>
        <a:xfrm>
          <a:off x="0" y="0"/>
          <a:ext cx="0" cy="0"/>
          <a:chOff x="0" y="0"/>
          <a:chExt cx="0" cy="0"/>
        </a:xfrm>
      </p:grpSpPr>
      <p:sp>
        <p:nvSpPr>
          <p:cNvPr id="1924" name="Google Shape;1924;p219"/>
          <p:cNvSpPr txBox="1"/>
          <p:nvPr>
            <p:ph type="title"/>
          </p:nvPr>
        </p:nvSpPr>
        <p:spPr>
          <a:xfrm>
            <a:off x="345735" y="2074663"/>
            <a:ext cx="8169600" cy="994200"/>
          </a:xfrm>
          <a:prstGeom prst="rect">
            <a:avLst/>
          </a:prstGeom>
        </p:spPr>
        <p:txBody>
          <a:bodyPr anchorCtr="0" anchor="ctr" bIns="34275" lIns="0" spcFirstLastPara="1" rIns="0" wrap="square" tIns="34275">
            <a:noAutofit/>
          </a:bodyPr>
          <a:lstStyle/>
          <a:p>
            <a:pPr indent="0" lvl="0" marL="0" rtl="0" algn="l">
              <a:spcBef>
                <a:spcPts val="0"/>
              </a:spcBef>
              <a:spcAft>
                <a:spcPts val="0"/>
              </a:spcAft>
              <a:buNone/>
            </a:pPr>
            <a:r>
              <a:rPr lang="en"/>
              <a:t>Change Data Capture</a:t>
            </a:r>
            <a:endParaRPr/>
          </a:p>
        </p:txBody>
      </p:sp>
      <p:sp>
        <p:nvSpPr>
          <p:cNvPr id="1925" name="Google Shape;1925;p21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0" name="Shape 1930"/>
        <p:cNvGrpSpPr/>
        <p:nvPr/>
      </p:nvGrpSpPr>
      <p:grpSpPr>
        <a:xfrm>
          <a:off x="0" y="0"/>
          <a:ext cx="0" cy="0"/>
          <a:chOff x="0" y="0"/>
          <a:chExt cx="0" cy="0"/>
        </a:xfrm>
      </p:grpSpPr>
      <p:pic>
        <p:nvPicPr>
          <p:cNvPr id="1931" name="Google Shape;1931;p220"/>
          <p:cNvPicPr preferRelativeResize="0"/>
          <p:nvPr/>
        </p:nvPicPr>
        <p:blipFill rotWithShape="1">
          <a:blip r:embed="rId3">
            <a:alphaModFix amt="65000"/>
          </a:blip>
          <a:srcRect b="0" l="0" r="0" t="0"/>
          <a:stretch/>
        </p:blipFill>
        <p:spPr>
          <a:xfrm>
            <a:off x="0" y="2036419"/>
            <a:ext cx="9144000" cy="3107080"/>
          </a:xfrm>
          <a:prstGeom prst="rect">
            <a:avLst/>
          </a:prstGeom>
          <a:noFill/>
          <a:ln>
            <a:noFill/>
          </a:ln>
        </p:spPr>
      </p:pic>
      <p:sp>
        <p:nvSpPr>
          <p:cNvPr id="1932" name="Google Shape;1932;p220"/>
          <p:cNvSpPr txBox="1"/>
          <p:nvPr>
            <p:ph type="title"/>
          </p:nvPr>
        </p:nvSpPr>
        <p:spPr>
          <a:xfrm>
            <a:off x="259301" y="205383"/>
            <a:ext cx="6333900" cy="558000"/>
          </a:xfrm>
          <a:prstGeom prst="rect">
            <a:avLst/>
          </a:prstGeom>
          <a:noFill/>
          <a:ln>
            <a:noFill/>
          </a:ln>
        </p:spPr>
        <p:txBody>
          <a:bodyPr anchorCtr="0" anchor="ctr" bIns="34275" lIns="0" spcFirstLastPara="1" rIns="0" wrap="square" tIns="34275">
            <a:noAutofit/>
          </a:bodyPr>
          <a:lstStyle/>
          <a:p>
            <a:pPr indent="0" lvl="0" marL="0" rtl="0" algn="l">
              <a:lnSpc>
                <a:spcPct val="90000"/>
              </a:lnSpc>
              <a:spcBef>
                <a:spcPts val="0"/>
              </a:spcBef>
              <a:spcAft>
                <a:spcPts val="0"/>
              </a:spcAft>
              <a:buSzPts val="1400"/>
              <a:buNone/>
            </a:pPr>
            <a:r>
              <a:rPr lang="en"/>
              <a:t>Getting started with Delta Change Data Feed</a:t>
            </a:r>
            <a:endParaRPr/>
          </a:p>
        </p:txBody>
      </p:sp>
      <p:sp>
        <p:nvSpPr>
          <p:cNvPr id="1933" name="Google Shape;1933;p220"/>
          <p:cNvSpPr/>
          <p:nvPr/>
        </p:nvSpPr>
        <p:spPr>
          <a:xfrm>
            <a:off x="4649219" y="2036419"/>
            <a:ext cx="3822000" cy="1748400"/>
          </a:xfrm>
          <a:prstGeom prst="roundRect">
            <a:avLst>
              <a:gd fmla="val 9090" name="adj"/>
            </a:avLst>
          </a:prstGeom>
          <a:solidFill>
            <a:srgbClr val="EFEFEF"/>
          </a:solidFill>
          <a:ln>
            <a:noFill/>
          </a:ln>
          <a:effectLst>
            <a:outerShdw blurRad="57150" rotWithShape="0" algn="bl" dir="5400000" dist="19050">
              <a:srgbClr val="000000">
                <a:alpha val="49800"/>
              </a:srgbClr>
            </a:outerShdw>
          </a:effectLst>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800"/>
              <a:buFont typeface="Arial"/>
              <a:buNone/>
            </a:pPr>
            <a:r>
              <a:t/>
            </a:r>
            <a:endParaRPr b="0" i="0" sz="1400" u="none" cap="none" strike="noStrike">
              <a:solidFill>
                <a:srgbClr val="1B3038"/>
              </a:solidFill>
              <a:latin typeface="Calibri"/>
              <a:ea typeface="Calibri"/>
              <a:cs typeface="Calibri"/>
              <a:sym typeface="Calibri"/>
            </a:endParaRPr>
          </a:p>
        </p:txBody>
      </p:sp>
      <p:sp>
        <p:nvSpPr>
          <p:cNvPr id="1934" name="Google Shape;1934;p220"/>
          <p:cNvSpPr txBox="1"/>
          <p:nvPr/>
        </p:nvSpPr>
        <p:spPr>
          <a:xfrm>
            <a:off x="4758863" y="2036419"/>
            <a:ext cx="3494700" cy="1748400"/>
          </a:xfrm>
          <a:prstGeom prst="rect">
            <a:avLst/>
          </a:prstGeom>
          <a:noFill/>
          <a:ln>
            <a:noFill/>
          </a:ln>
        </p:spPr>
        <p:txBody>
          <a:bodyPr anchorCtr="0" anchor="t" bIns="34275" lIns="68575" spcFirstLastPara="1" rIns="68575" wrap="square" tIns="34275">
            <a:noAutofit/>
          </a:bodyPr>
          <a:lstStyle/>
          <a:p>
            <a:pPr indent="0" lvl="0" marL="63500" marR="63500" rtl="0" algn="l">
              <a:lnSpc>
                <a:spcPct val="150001"/>
              </a:lnSpc>
              <a:spcBef>
                <a:spcPts val="200"/>
              </a:spcBef>
              <a:spcAft>
                <a:spcPts val="200"/>
              </a:spcAft>
              <a:buNone/>
            </a:pPr>
            <a:r>
              <a:rPr lang="en" sz="1400">
                <a:latin typeface="Courier New"/>
                <a:ea typeface="Courier New"/>
                <a:cs typeface="Courier New"/>
                <a:sym typeface="Courier New"/>
              </a:rPr>
              <a:t>spark.conf.set(</a:t>
            </a:r>
            <a:r>
              <a:rPr i="1" lang="en" sz="1400">
                <a:latin typeface="Courier New"/>
                <a:ea typeface="Courier New"/>
                <a:cs typeface="Courier New"/>
                <a:sym typeface="Courier New"/>
              </a:rPr>
              <a:t>”</a:t>
            </a:r>
            <a:r>
              <a:rPr lang="en" sz="1400">
                <a:latin typeface="Courier New"/>
                <a:ea typeface="Courier New"/>
                <a:cs typeface="Courier New"/>
                <a:sym typeface="Courier New"/>
              </a:rPr>
              <a:t>spark.databricks.delta.properties.defaults</a:t>
            </a:r>
            <a:r>
              <a:rPr b="1" lang="en" sz="1400">
                <a:solidFill>
                  <a:srgbClr val="00B0F0"/>
                </a:solidFill>
                <a:latin typeface="Courier New"/>
                <a:ea typeface="Courier New"/>
                <a:cs typeface="Courier New"/>
                <a:sym typeface="Courier New"/>
              </a:rPr>
              <a:t>.enableChangeDataCapture</a:t>
            </a:r>
            <a:r>
              <a:rPr i="1" lang="en" sz="1400">
                <a:latin typeface="Courier New"/>
                <a:ea typeface="Courier New"/>
                <a:cs typeface="Courier New"/>
                <a:sym typeface="Courier New"/>
              </a:rPr>
              <a:t>”</a:t>
            </a:r>
            <a:r>
              <a:rPr lang="en" sz="1400">
                <a:latin typeface="Courier New"/>
                <a:ea typeface="Courier New"/>
                <a:cs typeface="Courier New"/>
                <a:sym typeface="Courier New"/>
              </a:rPr>
              <a:t>, ”</a:t>
            </a:r>
            <a:r>
              <a:rPr b="1" lang="en" sz="1400">
                <a:solidFill>
                  <a:srgbClr val="00B0F0"/>
                </a:solidFill>
                <a:latin typeface="Courier New"/>
                <a:ea typeface="Courier New"/>
                <a:cs typeface="Courier New"/>
                <a:sym typeface="Courier New"/>
              </a:rPr>
              <a:t>true</a:t>
            </a:r>
            <a:r>
              <a:rPr lang="en" sz="1400">
                <a:latin typeface="Courier New"/>
                <a:ea typeface="Courier New"/>
                <a:cs typeface="Courier New"/>
                <a:sym typeface="Courier New"/>
              </a:rPr>
              <a:t>”)</a:t>
            </a:r>
            <a:endParaRPr sz="1400">
              <a:latin typeface="Courier New"/>
              <a:ea typeface="Courier New"/>
              <a:cs typeface="Courier New"/>
              <a:sym typeface="Courier New"/>
            </a:endParaRPr>
          </a:p>
        </p:txBody>
      </p:sp>
      <p:sp>
        <p:nvSpPr>
          <p:cNvPr id="1935" name="Google Shape;1935;p220"/>
          <p:cNvSpPr/>
          <p:nvPr/>
        </p:nvSpPr>
        <p:spPr>
          <a:xfrm>
            <a:off x="578813" y="2036419"/>
            <a:ext cx="3822000" cy="1748400"/>
          </a:xfrm>
          <a:prstGeom prst="roundRect">
            <a:avLst>
              <a:gd fmla="val 9090" name="adj"/>
            </a:avLst>
          </a:prstGeom>
          <a:solidFill>
            <a:srgbClr val="EFEFEF"/>
          </a:solidFill>
          <a:ln>
            <a:noFill/>
          </a:ln>
          <a:effectLst>
            <a:outerShdw blurRad="57150" rotWithShape="0" algn="bl" dir="5400000" dist="19050">
              <a:srgbClr val="000000">
                <a:alpha val="49800"/>
              </a:srgbClr>
            </a:outerShdw>
          </a:effectLst>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1B3038"/>
              </a:buClr>
              <a:buSzPts val="1400"/>
              <a:buFont typeface="Calibri"/>
              <a:buNone/>
            </a:pPr>
            <a:r>
              <a:t/>
            </a:r>
            <a:endParaRPr b="0" i="0" sz="1400" u="none" cap="none" strike="noStrike">
              <a:solidFill>
                <a:srgbClr val="1B3038"/>
              </a:solidFill>
              <a:latin typeface="Calibri"/>
              <a:ea typeface="Calibri"/>
              <a:cs typeface="Calibri"/>
              <a:sym typeface="Calibri"/>
            </a:endParaRPr>
          </a:p>
        </p:txBody>
      </p:sp>
      <p:sp>
        <p:nvSpPr>
          <p:cNvPr id="1936" name="Google Shape;1936;p220"/>
          <p:cNvSpPr txBox="1"/>
          <p:nvPr/>
        </p:nvSpPr>
        <p:spPr>
          <a:xfrm>
            <a:off x="660731" y="2036419"/>
            <a:ext cx="3494700" cy="17484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300"/>
              </a:spcBef>
              <a:spcAft>
                <a:spcPts val="0"/>
              </a:spcAft>
              <a:buClr>
                <a:srgbClr val="000000"/>
              </a:buClr>
              <a:buSzPts val="1400"/>
              <a:buFont typeface="Arial"/>
              <a:buNone/>
            </a:pPr>
            <a:r>
              <a:rPr lang="en" sz="1400">
                <a:latin typeface="Courier New"/>
                <a:ea typeface="Courier New"/>
                <a:cs typeface="Courier New"/>
                <a:sym typeface="Courier New"/>
              </a:rPr>
              <a:t>ALTER TABLE ... </a:t>
            </a:r>
            <a:endParaRPr sz="1400">
              <a:latin typeface="Courier New"/>
              <a:ea typeface="Courier New"/>
              <a:cs typeface="Courier New"/>
              <a:sym typeface="Courier New"/>
            </a:endParaRPr>
          </a:p>
          <a:p>
            <a:pPr indent="0" lvl="0" marL="0" marR="0" rtl="0" algn="l">
              <a:lnSpc>
                <a:spcPct val="100000"/>
              </a:lnSpc>
              <a:spcBef>
                <a:spcPts val="300"/>
              </a:spcBef>
              <a:spcAft>
                <a:spcPts val="0"/>
              </a:spcAft>
              <a:buClr>
                <a:srgbClr val="000000"/>
              </a:buClr>
              <a:buSzPts val="1400"/>
              <a:buFont typeface="Arial"/>
              <a:buNone/>
            </a:pPr>
            <a:r>
              <a:rPr lang="en" sz="1400">
                <a:latin typeface="Courier New"/>
                <a:ea typeface="Courier New"/>
                <a:cs typeface="Courier New"/>
                <a:sym typeface="Courier New"/>
              </a:rPr>
              <a:t>SET TBLPROPERTIES (</a:t>
            </a:r>
            <a:r>
              <a:rPr b="1" lang="en" sz="1400">
                <a:solidFill>
                  <a:schemeClr val="accent4"/>
                </a:solidFill>
                <a:latin typeface="Courier New"/>
                <a:ea typeface="Courier New"/>
                <a:cs typeface="Courier New"/>
                <a:sym typeface="Courier New"/>
              </a:rPr>
              <a:t>delta.enableChangeDataCapture = true</a:t>
            </a:r>
            <a:r>
              <a:rPr lang="en" sz="1400">
                <a:latin typeface="Courier New"/>
                <a:ea typeface="Courier New"/>
                <a:cs typeface="Courier New"/>
                <a:sym typeface="Courier New"/>
              </a:rPr>
              <a:t>);</a:t>
            </a:r>
            <a:endParaRPr sz="1400">
              <a:latin typeface="Courier New"/>
              <a:ea typeface="Courier New"/>
              <a:cs typeface="Courier New"/>
              <a:sym typeface="Courier New"/>
            </a:endParaRPr>
          </a:p>
          <a:p>
            <a:pPr indent="0" lvl="0" marL="342900" marR="0" rtl="0" algn="l">
              <a:lnSpc>
                <a:spcPct val="115000"/>
              </a:lnSpc>
              <a:spcBef>
                <a:spcPts val="0"/>
              </a:spcBef>
              <a:spcAft>
                <a:spcPts val="0"/>
              </a:spcAft>
              <a:buClr>
                <a:srgbClr val="000000"/>
              </a:buClr>
              <a:buSzPts val="1400"/>
              <a:buFont typeface="Arial"/>
              <a:buNone/>
            </a:pPr>
            <a:r>
              <a:t/>
            </a:r>
            <a:endParaRPr sz="1400">
              <a:latin typeface="Courier New"/>
              <a:ea typeface="Courier New"/>
              <a:cs typeface="Courier New"/>
              <a:sym typeface="Courier New"/>
            </a:endParaRPr>
          </a:p>
        </p:txBody>
      </p:sp>
      <p:sp>
        <p:nvSpPr>
          <p:cNvPr id="1937" name="Google Shape;1937;p220"/>
          <p:cNvSpPr txBox="1"/>
          <p:nvPr/>
        </p:nvSpPr>
        <p:spPr>
          <a:xfrm>
            <a:off x="660733" y="1457717"/>
            <a:ext cx="2955000" cy="5787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FFFFFF"/>
              </a:buClr>
              <a:buSzPts val="1800"/>
              <a:buFont typeface="Source Sans Pro"/>
              <a:buNone/>
            </a:pPr>
            <a:r>
              <a:rPr lang="en" sz="1800">
                <a:latin typeface="Source Sans Pro Light"/>
                <a:ea typeface="Source Sans Pro Light"/>
                <a:cs typeface="Source Sans Pro Light"/>
                <a:sym typeface="Source Sans Pro Light"/>
              </a:rPr>
              <a:t>Enable </a:t>
            </a:r>
            <a:r>
              <a:rPr b="1" lang="en" sz="1400">
                <a:solidFill>
                  <a:srgbClr val="FF9900"/>
                </a:solidFill>
                <a:latin typeface="Courier New"/>
                <a:ea typeface="Courier New"/>
                <a:cs typeface="Courier New"/>
                <a:sym typeface="Courier New"/>
              </a:rPr>
              <a:t>CDF on TABLE</a:t>
            </a:r>
            <a:r>
              <a:rPr b="0" i="0" lang="en" sz="1800" u="none" cap="none" strike="noStrike">
                <a:solidFill>
                  <a:srgbClr val="000000"/>
                </a:solidFill>
                <a:latin typeface="Source Sans Pro Light"/>
                <a:ea typeface="Source Sans Pro Light"/>
                <a:cs typeface="Source Sans Pro Light"/>
                <a:sym typeface="Source Sans Pro Light"/>
              </a:rPr>
              <a:t>…</a:t>
            </a:r>
            <a:endParaRPr b="0" i="0" sz="1800" u="none" cap="none" strike="noStrike">
              <a:solidFill>
                <a:srgbClr val="000000"/>
              </a:solidFill>
              <a:latin typeface="Source Sans Pro"/>
              <a:ea typeface="Source Sans Pro"/>
              <a:cs typeface="Source Sans Pro"/>
              <a:sym typeface="Source Sans Pro"/>
            </a:endParaRPr>
          </a:p>
        </p:txBody>
      </p:sp>
      <p:sp>
        <p:nvSpPr>
          <p:cNvPr id="1938" name="Google Shape;1938;p220"/>
          <p:cNvSpPr txBox="1"/>
          <p:nvPr/>
        </p:nvSpPr>
        <p:spPr>
          <a:xfrm>
            <a:off x="4649232" y="1457719"/>
            <a:ext cx="3494700" cy="5787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FFFFFF"/>
              </a:buClr>
              <a:buSzPts val="1800"/>
              <a:buFont typeface="Source Sans Pro"/>
              <a:buNone/>
            </a:pPr>
            <a:r>
              <a:rPr b="0" i="0" lang="en" sz="1800" u="none" cap="none" strike="noStrike">
                <a:solidFill>
                  <a:srgbClr val="000000"/>
                </a:solidFill>
                <a:latin typeface="Source Sans Pro Light"/>
                <a:ea typeface="Source Sans Pro Light"/>
                <a:cs typeface="Source Sans Pro Light"/>
                <a:sym typeface="Source Sans Pro Light"/>
              </a:rPr>
              <a:t>… </a:t>
            </a:r>
            <a:r>
              <a:rPr lang="en" sz="1800">
                <a:latin typeface="Source Sans Pro Light"/>
                <a:ea typeface="Source Sans Pro Light"/>
                <a:cs typeface="Source Sans Pro Light"/>
                <a:sym typeface="Source Sans Pro Light"/>
              </a:rPr>
              <a:t>or Establish</a:t>
            </a:r>
            <a:r>
              <a:rPr b="0" i="0" lang="en" sz="1800" u="none" cap="none" strike="noStrike">
                <a:solidFill>
                  <a:srgbClr val="000000"/>
                </a:solidFill>
                <a:latin typeface="Source Sans Pro"/>
                <a:ea typeface="Source Sans Pro"/>
                <a:cs typeface="Source Sans Pro"/>
                <a:sym typeface="Source Sans Pro"/>
              </a:rPr>
              <a:t> </a:t>
            </a:r>
            <a:r>
              <a:rPr b="1" lang="en" sz="1400">
                <a:solidFill>
                  <a:srgbClr val="00B0F0"/>
                </a:solidFill>
                <a:latin typeface="Courier New"/>
                <a:ea typeface="Courier New"/>
                <a:cs typeface="Courier New"/>
                <a:sym typeface="Courier New"/>
              </a:rPr>
              <a:t>CDF on CLUSTER</a:t>
            </a:r>
            <a:endParaRPr b="0" i="0" sz="1400" u="none" cap="none" strike="noStrike">
              <a:solidFill>
                <a:srgbClr val="00B0F0"/>
              </a:solidFill>
              <a:latin typeface="Source Sans Pro"/>
              <a:ea typeface="Source Sans Pro"/>
              <a:cs typeface="Source Sans Pro"/>
              <a:sym typeface="Source Sans Pro"/>
            </a:endParaRPr>
          </a:p>
        </p:txBody>
      </p:sp>
      <p:sp>
        <p:nvSpPr>
          <p:cNvPr id="1939" name="Google Shape;1939;p220"/>
          <p:cNvSpPr txBox="1"/>
          <p:nvPr/>
        </p:nvSpPr>
        <p:spPr>
          <a:xfrm>
            <a:off x="660728" y="3941192"/>
            <a:ext cx="2800800" cy="5787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FFFFFF"/>
              </a:buClr>
              <a:buSzPts val="1800"/>
              <a:buFont typeface="Source Sans Pro"/>
              <a:buNone/>
            </a:pPr>
            <a:r>
              <a:rPr lang="en" sz="1800">
                <a:latin typeface="Source Sans Pro Light"/>
                <a:ea typeface="Source Sans Pro Light"/>
                <a:cs typeface="Source Sans Pro Light"/>
                <a:sym typeface="Source Sans Pro Light"/>
              </a:rPr>
              <a:t>in SQL, Python, or Scala</a:t>
            </a:r>
            <a:endParaRPr b="0" i="0" sz="1400" u="none" cap="none" strike="noStrike">
              <a:solidFill>
                <a:srgbClr val="00B0F0"/>
              </a:solidFill>
              <a:latin typeface="Source Sans Pro"/>
              <a:ea typeface="Source Sans Pro"/>
              <a:cs typeface="Source Sans Pro"/>
              <a:sym typeface="Source Sans Pro"/>
            </a:endParaRPr>
          </a:p>
        </p:txBody>
      </p:sp>
      <p:sp>
        <p:nvSpPr>
          <p:cNvPr id="1940" name="Google Shape;1940;p220"/>
          <p:cNvSpPr txBox="1"/>
          <p:nvPr/>
        </p:nvSpPr>
        <p:spPr>
          <a:xfrm>
            <a:off x="4758860" y="3941192"/>
            <a:ext cx="2800800" cy="5787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FFFFFF"/>
              </a:buClr>
              <a:buSzPts val="1800"/>
              <a:buFont typeface="Source Sans Pro"/>
              <a:buNone/>
            </a:pPr>
            <a:r>
              <a:rPr lang="en" sz="1800">
                <a:latin typeface="Source Sans Pro Light"/>
                <a:ea typeface="Source Sans Pro Light"/>
                <a:cs typeface="Source Sans Pro Light"/>
                <a:sym typeface="Source Sans Pro Light"/>
              </a:rPr>
              <a:t>in Python, or Scala</a:t>
            </a:r>
            <a:endParaRPr b="0" i="0" sz="1400" u="none" cap="none" strike="noStrike">
              <a:solidFill>
                <a:srgbClr val="00B0F0"/>
              </a:solidFill>
              <a:latin typeface="Source Sans Pro"/>
              <a:ea typeface="Source Sans Pro"/>
              <a:cs typeface="Source Sans Pro"/>
              <a:sym typeface="Source Sans Pro"/>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5" name="Shape 1945"/>
        <p:cNvGrpSpPr/>
        <p:nvPr/>
      </p:nvGrpSpPr>
      <p:grpSpPr>
        <a:xfrm>
          <a:off x="0" y="0"/>
          <a:ext cx="0" cy="0"/>
          <a:chOff x="0" y="0"/>
          <a:chExt cx="0" cy="0"/>
        </a:xfrm>
      </p:grpSpPr>
      <p:pic>
        <p:nvPicPr>
          <p:cNvPr id="1946" name="Google Shape;1946;p221"/>
          <p:cNvPicPr preferRelativeResize="0"/>
          <p:nvPr/>
        </p:nvPicPr>
        <p:blipFill rotWithShape="1">
          <a:blip r:embed="rId3">
            <a:alphaModFix amt="65000"/>
          </a:blip>
          <a:srcRect b="0" l="0" r="0" t="0"/>
          <a:stretch/>
        </p:blipFill>
        <p:spPr>
          <a:xfrm>
            <a:off x="0" y="1350619"/>
            <a:ext cx="9144000" cy="3107080"/>
          </a:xfrm>
          <a:prstGeom prst="rect">
            <a:avLst/>
          </a:prstGeom>
          <a:noFill/>
          <a:ln>
            <a:noFill/>
          </a:ln>
        </p:spPr>
      </p:pic>
      <p:sp>
        <p:nvSpPr>
          <p:cNvPr id="1947" name="Google Shape;1947;p221"/>
          <p:cNvSpPr txBox="1"/>
          <p:nvPr>
            <p:ph type="title"/>
          </p:nvPr>
        </p:nvSpPr>
        <p:spPr>
          <a:xfrm>
            <a:off x="259301" y="205383"/>
            <a:ext cx="6333900" cy="558000"/>
          </a:xfrm>
          <a:prstGeom prst="rect">
            <a:avLst/>
          </a:prstGeom>
          <a:noFill/>
          <a:ln>
            <a:noFill/>
          </a:ln>
        </p:spPr>
        <p:txBody>
          <a:bodyPr anchorCtr="0" anchor="ctr" bIns="34275" lIns="0" spcFirstLastPara="1" rIns="0" wrap="square" tIns="34275">
            <a:noAutofit/>
          </a:bodyPr>
          <a:lstStyle/>
          <a:p>
            <a:pPr indent="0" lvl="0" marL="0" rtl="0" algn="l">
              <a:lnSpc>
                <a:spcPct val="90000"/>
              </a:lnSpc>
              <a:spcBef>
                <a:spcPts val="0"/>
              </a:spcBef>
              <a:spcAft>
                <a:spcPts val="0"/>
              </a:spcAft>
              <a:buSzPts val="1400"/>
              <a:buNone/>
            </a:pPr>
            <a:r>
              <a:rPr lang="en"/>
              <a:t>Using Delta Change Data Feed</a:t>
            </a:r>
            <a:endParaRPr/>
          </a:p>
        </p:txBody>
      </p:sp>
      <p:sp>
        <p:nvSpPr>
          <p:cNvPr id="1948" name="Google Shape;1948;p221"/>
          <p:cNvSpPr/>
          <p:nvPr/>
        </p:nvSpPr>
        <p:spPr>
          <a:xfrm>
            <a:off x="4649219" y="2036419"/>
            <a:ext cx="3822000" cy="1748400"/>
          </a:xfrm>
          <a:prstGeom prst="roundRect">
            <a:avLst>
              <a:gd fmla="val 9090" name="adj"/>
            </a:avLst>
          </a:prstGeom>
          <a:solidFill>
            <a:srgbClr val="EFEFEF"/>
          </a:solidFill>
          <a:ln>
            <a:noFill/>
          </a:ln>
          <a:effectLst>
            <a:outerShdw blurRad="57150" rotWithShape="0" algn="bl" dir="5400000" dist="19050">
              <a:srgbClr val="000000">
                <a:alpha val="49800"/>
              </a:srgbClr>
            </a:outerShdw>
          </a:effectLst>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800"/>
              <a:buFont typeface="Arial"/>
              <a:buNone/>
            </a:pPr>
            <a:r>
              <a:t/>
            </a:r>
            <a:endParaRPr b="0" i="0" sz="1400" u="none" cap="none" strike="noStrike">
              <a:solidFill>
                <a:srgbClr val="1B3038"/>
              </a:solidFill>
              <a:latin typeface="Calibri"/>
              <a:ea typeface="Calibri"/>
              <a:cs typeface="Calibri"/>
              <a:sym typeface="Calibri"/>
            </a:endParaRPr>
          </a:p>
        </p:txBody>
      </p:sp>
      <p:sp>
        <p:nvSpPr>
          <p:cNvPr id="1949" name="Google Shape;1949;p221"/>
          <p:cNvSpPr txBox="1"/>
          <p:nvPr/>
        </p:nvSpPr>
        <p:spPr>
          <a:xfrm>
            <a:off x="4758863" y="2036419"/>
            <a:ext cx="3494700" cy="17484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300"/>
              </a:spcBef>
              <a:spcAft>
                <a:spcPts val="0"/>
              </a:spcAft>
              <a:buClr>
                <a:srgbClr val="000000"/>
              </a:buClr>
              <a:buSzPts val="1400"/>
              <a:buFont typeface="Arial"/>
              <a:buNone/>
            </a:pPr>
            <a:r>
              <a:rPr lang="en" sz="1400">
                <a:latin typeface="Courier New"/>
                <a:ea typeface="Courier New"/>
                <a:cs typeface="Courier New"/>
                <a:sym typeface="Courier New"/>
              </a:rPr>
              <a:t>INSERT INTO</a:t>
            </a:r>
            <a:r>
              <a:rPr b="0" i="0" lang="en" sz="1400" u="none" cap="none" strike="noStrike">
                <a:solidFill>
                  <a:srgbClr val="000000"/>
                </a:solidFill>
                <a:latin typeface="Courier New"/>
                <a:ea typeface="Courier New"/>
                <a:cs typeface="Courier New"/>
                <a:sym typeface="Courier New"/>
              </a:rPr>
              <a:t> TABLE ... </a:t>
            </a:r>
            <a:endParaRPr b="0" i="0" sz="1400" u="none" cap="none" strike="noStrike">
              <a:solidFill>
                <a:srgbClr val="000000"/>
              </a:solidFill>
              <a:latin typeface="Courier New"/>
              <a:ea typeface="Courier New"/>
              <a:cs typeface="Courier New"/>
              <a:sym typeface="Courier New"/>
            </a:endParaRPr>
          </a:p>
          <a:p>
            <a:pPr indent="0" lvl="0" marL="0" marR="0" rtl="0" algn="l">
              <a:lnSpc>
                <a:spcPct val="115000"/>
              </a:lnSpc>
              <a:spcBef>
                <a:spcPts val="0"/>
              </a:spcBef>
              <a:spcAft>
                <a:spcPts val="0"/>
              </a:spcAft>
              <a:buClr>
                <a:srgbClr val="000000"/>
              </a:buClr>
              <a:buSzPts val="1400"/>
              <a:buFont typeface="Arial"/>
              <a:buNone/>
            </a:pPr>
            <a:r>
              <a:rPr b="0" i="0" lang="en" sz="1400" u="none" cap="none" strike="noStrike">
                <a:solidFill>
                  <a:srgbClr val="000000"/>
                </a:solidFill>
                <a:latin typeface="Courier New"/>
                <a:ea typeface="Courier New"/>
                <a:cs typeface="Courier New"/>
                <a:sym typeface="Courier New"/>
              </a:rPr>
              <a:t>USING </a:t>
            </a:r>
            <a:r>
              <a:rPr b="1" i="0" lang="en" sz="1400" u="none" cap="none" strike="noStrike">
                <a:solidFill>
                  <a:srgbClr val="00B0F0"/>
                </a:solidFill>
                <a:latin typeface="Courier New"/>
                <a:ea typeface="Courier New"/>
                <a:cs typeface="Courier New"/>
                <a:sym typeface="Courier New"/>
              </a:rPr>
              <a:t>delta</a:t>
            </a:r>
            <a:r>
              <a:rPr b="1" i="0" lang="en" sz="1400" u="none" cap="none" strike="noStrike">
                <a:solidFill>
                  <a:srgbClr val="000000"/>
                </a:solidFill>
                <a:latin typeface="Courier New"/>
                <a:ea typeface="Courier New"/>
                <a:cs typeface="Courier New"/>
                <a:sym typeface="Courier New"/>
              </a:rPr>
              <a:t> </a:t>
            </a:r>
            <a:r>
              <a:rPr b="0" i="0" lang="en" sz="1400" u="none" cap="none" strike="noStrike">
                <a:solidFill>
                  <a:srgbClr val="000000"/>
                </a:solidFill>
                <a:latin typeface="Courier New"/>
                <a:ea typeface="Courier New"/>
                <a:cs typeface="Courier New"/>
                <a:sym typeface="Courier New"/>
              </a:rPr>
              <a:t>... </a:t>
            </a:r>
            <a:endParaRPr b="0" i="0" sz="1400" u="none" cap="none" strike="noStrike">
              <a:solidFill>
                <a:srgbClr val="000000"/>
              </a:solidFill>
              <a:latin typeface="Courier New"/>
              <a:ea typeface="Courier New"/>
              <a:cs typeface="Courier New"/>
              <a:sym typeface="Courier New"/>
            </a:endParaRPr>
          </a:p>
          <a:p>
            <a:pPr indent="0" lvl="0" marL="0" marR="0" rtl="0" algn="l">
              <a:lnSpc>
                <a:spcPct val="115000"/>
              </a:lnSpc>
              <a:spcBef>
                <a:spcPts val="0"/>
              </a:spcBef>
              <a:spcAft>
                <a:spcPts val="0"/>
              </a:spcAft>
              <a:buClr>
                <a:srgbClr val="000000"/>
              </a:buClr>
              <a:buSzPts val="1400"/>
              <a:buFont typeface="Arial"/>
              <a:buNone/>
            </a:pPr>
            <a:r>
              <a:rPr lang="en" sz="1100">
                <a:latin typeface="Courier New"/>
                <a:ea typeface="Courier New"/>
                <a:cs typeface="Courier New"/>
                <a:sym typeface="Courier New"/>
              </a:rPr>
              <a:t>as</a:t>
            </a:r>
            <a:endParaRPr sz="1100">
              <a:latin typeface="Courier New"/>
              <a:ea typeface="Courier New"/>
              <a:cs typeface="Courier New"/>
              <a:sym typeface="Courier New"/>
            </a:endParaRPr>
          </a:p>
          <a:p>
            <a:pPr indent="0" lvl="0" marL="0" rtl="0" algn="l">
              <a:spcBef>
                <a:spcPts val="300"/>
              </a:spcBef>
              <a:spcAft>
                <a:spcPts val="0"/>
              </a:spcAft>
              <a:buClr>
                <a:srgbClr val="000000"/>
              </a:buClr>
              <a:buSzPts val="1400"/>
              <a:buFont typeface="Arial"/>
              <a:buNone/>
            </a:pPr>
            <a:r>
              <a:rPr lang="en" sz="1400">
                <a:latin typeface="Courier New"/>
                <a:ea typeface="Courier New"/>
                <a:cs typeface="Courier New"/>
                <a:sym typeface="Courier New"/>
              </a:rPr>
              <a:t>SELECT … FROM </a:t>
            </a:r>
            <a:r>
              <a:rPr b="1" lang="en" sz="1400">
                <a:solidFill>
                  <a:srgbClr val="00B0F0"/>
                </a:solidFill>
                <a:latin typeface="Courier New"/>
                <a:ea typeface="Courier New"/>
                <a:cs typeface="Courier New"/>
                <a:sym typeface="Courier New"/>
              </a:rPr>
              <a:t>table_changes</a:t>
            </a:r>
            <a:r>
              <a:rPr lang="en" sz="1400">
                <a:latin typeface="Courier New"/>
                <a:ea typeface="Courier New"/>
                <a:cs typeface="Courier New"/>
                <a:sym typeface="Courier New"/>
              </a:rPr>
              <a:t>(...)</a:t>
            </a:r>
            <a:endParaRPr sz="1100">
              <a:latin typeface="Courier New"/>
              <a:ea typeface="Courier New"/>
              <a:cs typeface="Courier New"/>
              <a:sym typeface="Courier New"/>
            </a:endParaRPr>
          </a:p>
        </p:txBody>
      </p:sp>
      <p:sp>
        <p:nvSpPr>
          <p:cNvPr id="1950" name="Google Shape;1950;p221"/>
          <p:cNvSpPr/>
          <p:nvPr/>
        </p:nvSpPr>
        <p:spPr>
          <a:xfrm>
            <a:off x="578813" y="2036419"/>
            <a:ext cx="3822000" cy="2260500"/>
          </a:xfrm>
          <a:prstGeom prst="roundRect">
            <a:avLst>
              <a:gd fmla="val 9090" name="adj"/>
            </a:avLst>
          </a:prstGeom>
          <a:solidFill>
            <a:srgbClr val="EFEFEF"/>
          </a:solidFill>
          <a:ln>
            <a:noFill/>
          </a:ln>
          <a:effectLst>
            <a:outerShdw blurRad="57150" rotWithShape="0" algn="bl" dir="5400000" dist="19050">
              <a:srgbClr val="000000">
                <a:alpha val="49800"/>
              </a:srgbClr>
            </a:outerShdw>
          </a:effectLst>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1B3038"/>
              </a:buClr>
              <a:buSzPts val="1400"/>
              <a:buFont typeface="Calibri"/>
              <a:buNone/>
            </a:pPr>
            <a:r>
              <a:t/>
            </a:r>
            <a:endParaRPr b="0" i="0" sz="1400" u="none" cap="none" strike="noStrike">
              <a:solidFill>
                <a:srgbClr val="1B3038"/>
              </a:solidFill>
              <a:latin typeface="Calibri"/>
              <a:ea typeface="Calibri"/>
              <a:cs typeface="Calibri"/>
              <a:sym typeface="Calibri"/>
            </a:endParaRPr>
          </a:p>
        </p:txBody>
      </p:sp>
      <p:sp>
        <p:nvSpPr>
          <p:cNvPr id="1951" name="Google Shape;1951;p221"/>
          <p:cNvSpPr txBox="1"/>
          <p:nvPr/>
        </p:nvSpPr>
        <p:spPr>
          <a:xfrm>
            <a:off x="660732" y="2036419"/>
            <a:ext cx="3494700" cy="17484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300"/>
              </a:spcBef>
              <a:spcAft>
                <a:spcPts val="0"/>
              </a:spcAft>
              <a:buClr>
                <a:srgbClr val="000000"/>
              </a:buClr>
              <a:buSzPts val="1400"/>
              <a:buFont typeface="Arial"/>
              <a:buNone/>
            </a:pPr>
            <a:r>
              <a:rPr lang="en" sz="1400">
                <a:latin typeface="Courier New"/>
                <a:ea typeface="Courier New"/>
                <a:cs typeface="Courier New"/>
                <a:sym typeface="Courier New"/>
              </a:rPr>
              <a:t>SELECT … FROM </a:t>
            </a:r>
            <a:r>
              <a:rPr b="1" lang="en" sz="1400">
                <a:solidFill>
                  <a:schemeClr val="accent4"/>
                </a:solidFill>
                <a:latin typeface="Courier New"/>
                <a:ea typeface="Courier New"/>
                <a:cs typeface="Courier New"/>
                <a:sym typeface="Courier New"/>
              </a:rPr>
              <a:t>table_changes</a:t>
            </a:r>
            <a:r>
              <a:rPr lang="en" sz="1400">
                <a:latin typeface="Courier New"/>
                <a:ea typeface="Courier New"/>
                <a:cs typeface="Courier New"/>
                <a:sym typeface="Courier New"/>
              </a:rPr>
              <a:t>('tableName',</a:t>
            </a:r>
            <a:endParaRPr sz="1400">
              <a:latin typeface="Courier New"/>
              <a:ea typeface="Courier New"/>
              <a:cs typeface="Courier New"/>
              <a:sym typeface="Courier New"/>
            </a:endParaRPr>
          </a:p>
          <a:p>
            <a:pPr indent="342900" lvl="0" marL="0" marR="0" rtl="0" algn="l">
              <a:lnSpc>
                <a:spcPct val="100000"/>
              </a:lnSpc>
              <a:spcBef>
                <a:spcPts val="300"/>
              </a:spcBef>
              <a:spcAft>
                <a:spcPts val="0"/>
              </a:spcAft>
              <a:buClr>
                <a:srgbClr val="000000"/>
              </a:buClr>
              <a:buSzPts val="1400"/>
              <a:buFont typeface="Arial"/>
              <a:buNone/>
            </a:pPr>
            <a:r>
              <a:rPr lang="en" sz="1400">
                <a:latin typeface="Courier New"/>
                <a:ea typeface="Courier New"/>
                <a:cs typeface="Courier New"/>
                <a:sym typeface="Courier New"/>
              </a:rPr>
              <a:t> startingVersion</a:t>
            </a:r>
            <a:endParaRPr sz="1400">
              <a:latin typeface="Courier New"/>
              <a:ea typeface="Courier New"/>
              <a:cs typeface="Courier New"/>
              <a:sym typeface="Courier New"/>
            </a:endParaRPr>
          </a:p>
          <a:p>
            <a:pPr indent="0" lvl="0" marL="342900" marR="0" rtl="0" algn="l">
              <a:lnSpc>
                <a:spcPct val="100000"/>
              </a:lnSpc>
              <a:spcBef>
                <a:spcPts val="300"/>
              </a:spcBef>
              <a:spcAft>
                <a:spcPts val="0"/>
              </a:spcAft>
              <a:buClr>
                <a:srgbClr val="000000"/>
              </a:buClr>
              <a:buSzPts val="1400"/>
              <a:buFont typeface="Arial"/>
              <a:buNone/>
            </a:pPr>
            <a:r>
              <a:rPr lang="en" sz="1400">
                <a:latin typeface="Courier New"/>
                <a:ea typeface="Courier New"/>
                <a:cs typeface="Courier New"/>
                <a:sym typeface="Courier New"/>
              </a:rPr>
              <a:t> [,endingVersion])</a:t>
            </a:r>
            <a:endParaRPr b="0" i="0" sz="1400" u="none" cap="none" strike="noStrike">
              <a:solidFill>
                <a:srgbClr val="000000"/>
              </a:solidFill>
              <a:latin typeface="Courier New"/>
              <a:ea typeface="Courier New"/>
              <a:cs typeface="Courier New"/>
              <a:sym typeface="Courier New"/>
            </a:endParaRPr>
          </a:p>
          <a:p>
            <a:pPr indent="0" lvl="0" marL="0" marR="0" rtl="0" algn="l">
              <a:lnSpc>
                <a:spcPct val="115000"/>
              </a:lnSpc>
              <a:spcBef>
                <a:spcPts val="0"/>
              </a:spcBef>
              <a:spcAft>
                <a:spcPts val="0"/>
              </a:spcAft>
              <a:buClr>
                <a:srgbClr val="000000"/>
              </a:buClr>
              <a:buSzPts val="1100"/>
              <a:buFont typeface="Arial"/>
              <a:buNone/>
            </a:pPr>
            <a:r>
              <a:rPr lang="en" sz="1100">
                <a:latin typeface="Courier New"/>
                <a:ea typeface="Courier New"/>
                <a:cs typeface="Courier New"/>
                <a:sym typeface="Courier New"/>
              </a:rPr>
              <a:t>or</a:t>
            </a:r>
            <a:endParaRPr b="0" i="0" sz="1100" u="none" cap="none" strike="noStrike">
              <a:solidFill>
                <a:srgbClr val="000000"/>
              </a:solidFill>
              <a:latin typeface="Courier New"/>
              <a:ea typeface="Courier New"/>
              <a:cs typeface="Courier New"/>
              <a:sym typeface="Courier New"/>
            </a:endParaRPr>
          </a:p>
          <a:p>
            <a:pPr indent="0" lvl="0" marL="0" marR="0" rtl="0" algn="l">
              <a:lnSpc>
                <a:spcPct val="115000"/>
              </a:lnSpc>
              <a:spcBef>
                <a:spcPts val="0"/>
              </a:spcBef>
              <a:spcAft>
                <a:spcPts val="0"/>
              </a:spcAft>
              <a:buClr>
                <a:srgbClr val="000000"/>
              </a:buClr>
              <a:buSzPts val="1400"/>
              <a:buFont typeface="Arial"/>
              <a:buNone/>
            </a:pPr>
            <a:r>
              <a:rPr lang="en" sz="1400">
                <a:latin typeface="Courier New"/>
                <a:ea typeface="Courier New"/>
                <a:cs typeface="Courier New"/>
                <a:sym typeface="Courier New"/>
              </a:rPr>
              <a:t>SELECT … FROM </a:t>
            </a:r>
            <a:r>
              <a:rPr b="1" lang="en" sz="1400">
                <a:solidFill>
                  <a:schemeClr val="accent4"/>
                </a:solidFill>
                <a:latin typeface="Courier New"/>
                <a:ea typeface="Courier New"/>
                <a:cs typeface="Courier New"/>
                <a:sym typeface="Courier New"/>
              </a:rPr>
              <a:t>table_changes</a:t>
            </a:r>
            <a:r>
              <a:rPr lang="en" sz="1400">
                <a:latin typeface="Courier New"/>
                <a:ea typeface="Courier New"/>
                <a:cs typeface="Courier New"/>
                <a:sym typeface="Courier New"/>
              </a:rPr>
              <a:t>('tableName',</a:t>
            </a:r>
            <a:endParaRPr sz="1400">
              <a:latin typeface="Courier New"/>
              <a:ea typeface="Courier New"/>
              <a:cs typeface="Courier New"/>
              <a:sym typeface="Courier New"/>
            </a:endParaRPr>
          </a:p>
          <a:p>
            <a:pPr indent="0" lvl="0" marL="0" marR="0" rtl="0" algn="l">
              <a:lnSpc>
                <a:spcPct val="115000"/>
              </a:lnSpc>
              <a:spcBef>
                <a:spcPts val="0"/>
              </a:spcBef>
              <a:spcAft>
                <a:spcPts val="0"/>
              </a:spcAft>
              <a:buClr>
                <a:srgbClr val="000000"/>
              </a:buClr>
              <a:buSzPts val="1400"/>
              <a:buFont typeface="Arial"/>
              <a:buNone/>
            </a:pPr>
            <a:r>
              <a:rPr lang="en" sz="1400">
                <a:latin typeface="Courier New"/>
                <a:ea typeface="Courier New"/>
                <a:cs typeface="Courier New"/>
                <a:sym typeface="Courier New"/>
              </a:rPr>
              <a:t>    'startingTimestamp'</a:t>
            </a:r>
            <a:endParaRPr sz="1400">
              <a:latin typeface="Courier New"/>
              <a:ea typeface="Courier New"/>
              <a:cs typeface="Courier New"/>
              <a:sym typeface="Courier New"/>
            </a:endParaRPr>
          </a:p>
          <a:p>
            <a:pPr indent="342900" lvl="0" marL="0" marR="0" rtl="0" algn="l">
              <a:lnSpc>
                <a:spcPct val="115000"/>
              </a:lnSpc>
              <a:spcBef>
                <a:spcPts val="0"/>
              </a:spcBef>
              <a:spcAft>
                <a:spcPts val="0"/>
              </a:spcAft>
              <a:buClr>
                <a:srgbClr val="000000"/>
              </a:buClr>
              <a:buSzPts val="1400"/>
              <a:buFont typeface="Arial"/>
              <a:buNone/>
            </a:pPr>
            <a:r>
              <a:rPr lang="en" sz="1400">
                <a:latin typeface="Courier New"/>
                <a:ea typeface="Courier New"/>
                <a:cs typeface="Courier New"/>
                <a:sym typeface="Courier New"/>
              </a:rPr>
              <a:t> [,'endingTimestamp'])</a:t>
            </a:r>
            <a:endParaRPr sz="1400">
              <a:latin typeface="Courier New"/>
              <a:ea typeface="Courier New"/>
              <a:cs typeface="Courier New"/>
              <a:sym typeface="Courier New"/>
            </a:endParaRPr>
          </a:p>
          <a:p>
            <a:pPr indent="0" lvl="0" marL="342900" marR="0" rtl="0" algn="l">
              <a:lnSpc>
                <a:spcPct val="115000"/>
              </a:lnSpc>
              <a:spcBef>
                <a:spcPts val="0"/>
              </a:spcBef>
              <a:spcAft>
                <a:spcPts val="0"/>
              </a:spcAft>
              <a:buClr>
                <a:srgbClr val="000000"/>
              </a:buClr>
              <a:buSzPts val="1400"/>
              <a:buFont typeface="Arial"/>
              <a:buNone/>
            </a:pPr>
            <a:r>
              <a:t/>
            </a:r>
            <a:endParaRPr sz="1400">
              <a:latin typeface="Courier New"/>
              <a:ea typeface="Courier New"/>
              <a:cs typeface="Courier New"/>
              <a:sym typeface="Courier New"/>
            </a:endParaRPr>
          </a:p>
        </p:txBody>
      </p:sp>
      <p:sp>
        <p:nvSpPr>
          <p:cNvPr id="1952" name="Google Shape;1952;p221"/>
          <p:cNvSpPr txBox="1"/>
          <p:nvPr/>
        </p:nvSpPr>
        <p:spPr>
          <a:xfrm>
            <a:off x="660733" y="1457717"/>
            <a:ext cx="2955000" cy="5787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FFFFFF"/>
              </a:buClr>
              <a:buSzPts val="1800"/>
              <a:buFont typeface="Source Sans Pro"/>
              <a:buNone/>
            </a:pPr>
            <a:r>
              <a:rPr lang="en" sz="1800">
                <a:latin typeface="Source Sans Pro Light"/>
                <a:ea typeface="Source Sans Pro Light"/>
                <a:cs typeface="Source Sans Pro Light"/>
                <a:sym typeface="Source Sans Pro Light"/>
              </a:rPr>
              <a:t>Query </a:t>
            </a:r>
            <a:r>
              <a:rPr b="1" lang="en" sz="1400">
                <a:solidFill>
                  <a:srgbClr val="FF9900"/>
                </a:solidFill>
                <a:latin typeface="Courier New"/>
                <a:ea typeface="Courier New"/>
                <a:cs typeface="Courier New"/>
                <a:sym typeface="Courier New"/>
              </a:rPr>
              <a:t>changes</a:t>
            </a:r>
            <a:r>
              <a:rPr b="0" i="0" lang="en" sz="1800" u="none" cap="none" strike="noStrike">
                <a:solidFill>
                  <a:srgbClr val="000000"/>
                </a:solidFill>
                <a:latin typeface="Source Sans Pro Light"/>
                <a:ea typeface="Source Sans Pro Light"/>
                <a:cs typeface="Source Sans Pro Light"/>
                <a:sym typeface="Source Sans Pro Light"/>
              </a:rPr>
              <a:t>…</a:t>
            </a:r>
            <a:endParaRPr b="0" i="0" sz="1800" u="none" cap="none" strike="noStrike">
              <a:solidFill>
                <a:srgbClr val="000000"/>
              </a:solidFill>
              <a:latin typeface="Source Sans Pro"/>
              <a:ea typeface="Source Sans Pro"/>
              <a:cs typeface="Source Sans Pro"/>
              <a:sym typeface="Source Sans Pro"/>
            </a:endParaRPr>
          </a:p>
        </p:txBody>
      </p:sp>
      <p:sp>
        <p:nvSpPr>
          <p:cNvPr id="1953" name="Google Shape;1953;p221"/>
          <p:cNvSpPr txBox="1"/>
          <p:nvPr/>
        </p:nvSpPr>
        <p:spPr>
          <a:xfrm>
            <a:off x="4649228" y="1457717"/>
            <a:ext cx="2800800" cy="5787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FFFFFF"/>
              </a:buClr>
              <a:buSzPts val="1800"/>
              <a:buFont typeface="Source Sans Pro"/>
              <a:buNone/>
            </a:pPr>
            <a:r>
              <a:rPr b="0" i="0" lang="en" sz="1800" u="none" cap="none" strike="noStrike">
                <a:solidFill>
                  <a:srgbClr val="000000"/>
                </a:solidFill>
                <a:latin typeface="Source Sans Pro Light"/>
                <a:ea typeface="Source Sans Pro Light"/>
                <a:cs typeface="Source Sans Pro Light"/>
                <a:sym typeface="Source Sans Pro Light"/>
              </a:rPr>
              <a:t>… </a:t>
            </a:r>
            <a:r>
              <a:rPr lang="en" sz="1800">
                <a:latin typeface="Source Sans Pro Light"/>
                <a:ea typeface="Source Sans Pro Light"/>
                <a:cs typeface="Source Sans Pro Light"/>
                <a:sym typeface="Source Sans Pro Light"/>
              </a:rPr>
              <a:t>and store</a:t>
            </a:r>
            <a:r>
              <a:rPr b="0" i="0" lang="en" sz="1800" u="none" cap="none" strike="noStrike">
                <a:solidFill>
                  <a:srgbClr val="000000"/>
                </a:solidFill>
                <a:latin typeface="Source Sans Pro"/>
                <a:ea typeface="Source Sans Pro"/>
                <a:cs typeface="Source Sans Pro"/>
                <a:sym typeface="Source Sans Pro"/>
              </a:rPr>
              <a:t> </a:t>
            </a:r>
            <a:r>
              <a:rPr b="1" lang="en" sz="1400">
                <a:solidFill>
                  <a:srgbClr val="00B0F0"/>
                </a:solidFill>
                <a:latin typeface="Courier New"/>
                <a:ea typeface="Courier New"/>
                <a:cs typeface="Courier New"/>
                <a:sym typeface="Courier New"/>
              </a:rPr>
              <a:t>them</a:t>
            </a:r>
            <a:endParaRPr b="0" i="0" sz="1400" u="none" cap="none" strike="noStrike">
              <a:solidFill>
                <a:srgbClr val="00B0F0"/>
              </a:solidFill>
              <a:latin typeface="Source Sans Pro"/>
              <a:ea typeface="Source Sans Pro"/>
              <a:cs typeface="Source Sans Pro"/>
              <a:sym typeface="Source Sans Pro"/>
            </a:endParaRPr>
          </a:p>
        </p:txBody>
      </p:sp>
      <p:sp>
        <p:nvSpPr>
          <p:cNvPr id="1954" name="Google Shape;1954;p221"/>
          <p:cNvSpPr txBox="1"/>
          <p:nvPr/>
        </p:nvSpPr>
        <p:spPr>
          <a:xfrm>
            <a:off x="4758860" y="3941192"/>
            <a:ext cx="2800800" cy="5787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FFFFFF"/>
              </a:buClr>
              <a:buSzPts val="1800"/>
              <a:buFont typeface="Source Sans Pro"/>
              <a:buNone/>
            </a:pPr>
            <a:r>
              <a:rPr lang="en" sz="1800">
                <a:latin typeface="Source Sans Pro Light"/>
                <a:ea typeface="Source Sans Pro Light"/>
                <a:cs typeface="Source Sans Pro Light"/>
                <a:sym typeface="Source Sans Pro Light"/>
              </a:rPr>
              <a:t>in SQL, Python, or Scala</a:t>
            </a:r>
            <a:endParaRPr b="0" i="0" sz="1400" u="none" cap="none" strike="noStrike">
              <a:solidFill>
                <a:srgbClr val="00B0F0"/>
              </a:solidFill>
              <a:latin typeface="Source Sans Pro"/>
              <a:ea typeface="Source Sans Pro"/>
              <a:cs typeface="Source Sans Pro"/>
              <a:sym typeface="Source Sans Pro"/>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9" name="Shape 1959"/>
        <p:cNvGrpSpPr/>
        <p:nvPr/>
      </p:nvGrpSpPr>
      <p:grpSpPr>
        <a:xfrm>
          <a:off x="0" y="0"/>
          <a:ext cx="0" cy="0"/>
          <a:chOff x="0" y="0"/>
          <a:chExt cx="0" cy="0"/>
        </a:xfrm>
      </p:grpSpPr>
      <p:pic>
        <p:nvPicPr>
          <p:cNvPr id="1960" name="Google Shape;1960;p222"/>
          <p:cNvPicPr preferRelativeResize="0"/>
          <p:nvPr/>
        </p:nvPicPr>
        <p:blipFill>
          <a:blip r:embed="rId3">
            <a:alphaModFix/>
          </a:blip>
          <a:stretch>
            <a:fillRect/>
          </a:stretch>
        </p:blipFill>
        <p:spPr>
          <a:xfrm>
            <a:off x="345731" y="1277278"/>
            <a:ext cx="8748675" cy="2874694"/>
          </a:xfrm>
          <a:prstGeom prst="rect">
            <a:avLst/>
          </a:prstGeom>
          <a:noFill/>
          <a:ln>
            <a:noFill/>
          </a:ln>
        </p:spPr>
      </p:pic>
      <p:sp>
        <p:nvSpPr>
          <p:cNvPr id="1961" name="Google Shape;1961;p222"/>
          <p:cNvSpPr txBox="1"/>
          <p:nvPr>
            <p:ph type="title"/>
          </p:nvPr>
        </p:nvSpPr>
        <p:spPr>
          <a:xfrm>
            <a:off x="259301" y="205383"/>
            <a:ext cx="6333900" cy="558000"/>
          </a:xfrm>
          <a:prstGeom prst="rect">
            <a:avLst/>
          </a:prstGeom>
          <a:noFill/>
          <a:ln>
            <a:noFill/>
          </a:ln>
        </p:spPr>
        <p:txBody>
          <a:bodyPr anchorCtr="0" anchor="ctr" bIns="34275" lIns="0" spcFirstLastPara="1" rIns="0" wrap="square" tIns="34275">
            <a:noAutofit/>
          </a:bodyPr>
          <a:lstStyle/>
          <a:p>
            <a:pPr indent="0" lvl="0" marL="0" rtl="0" algn="l">
              <a:lnSpc>
                <a:spcPct val="90000"/>
              </a:lnSpc>
              <a:spcBef>
                <a:spcPts val="0"/>
              </a:spcBef>
              <a:spcAft>
                <a:spcPts val="0"/>
              </a:spcAft>
              <a:buSzPts val="1400"/>
              <a:buNone/>
            </a:pPr>
            <a:r>
              <a:rPr lang="en"/>
              <a:t>Getting started with Delta Change Data Feed</a:t>
            </a:r>
            <a:endParaRPr/>
          </a:p>
        </p:txBody>
      </p:sp>
      <p:sp>
        <p:nvSpPr>
          <p:cNvPr id="1962" name="Google Shape;1962;p222"/>
          <p:cNvSpPr/>
          <p:nvPr/>
        </p:nvSpPr>
        <p:spPr>
          <a:xfrm>
            <a:off x="4141763" y="2677331"/>
            <a:ext cx="4584900" cy="439200"/>
          </a:xfrm>
          <a:prstGeom prst="rect">
            <a:avLst/>
          </a:prstGeom>
          <a:noFill/>
          <a:ln cap="flat" cmpd="sng" w="28575">
            <a:solidFill>
              <a:schemeClr val="accent4"/>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963" name="Google Shape;1963;p222"/>
          <p:cNvSpPr/>
          <p:nvPr/>
        </p:nvSpPr>
        <p:spPr>
          <a:xfrm>
            <a:off x="4141763" y="2423888"/>
            <a:ext cx="4584900" cy="219600"/>
          </a:xfrm>
          <a:prstGeom prst="rect">
            <a:avLst/>
          </a:prstGeom>
          <a:noFill/>
          <a:ln cap="flat" cmpd="sng" w="28575">
            <a:solidFill>
              <a:srgbClr val="FF362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964" name="Google Shape;1964;p222"/>
          <p:cNvSpPr/>
          <p:nvPr/>
        </p:nvSpPr>
        <p:spPr>
          <a:xfrm>
            <a:off x="4141763" y="3149274"/>
            <a:ext cx="4584900" cy="219600"/>
          </a:xfrm>
          <a:prstGeom prst="rect">
            <a:avLst/>
          </a:prstGeom>
          <a:noFill/>
          <a:ln cap="flat" cmpd="sng" w="2857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8" name="Shape 1968"/>
        <p:cNvGrpSpPr/>
        <p:nvPr/>
      </p:nvGrpSpPr>
      <p:grpSpPr>
        <a:xfrm>
          <a:off x="0" y="0"/>
          <a:ext cx="0" cy="0"/>
          <a:chOff x="0" y="0"/>
          <a:chExt cx="0" cy="0"/>
        </a:xfrm>
      </p:grpSpPr>
      <p:sp>
        <p:nvSpPr>
          <p:cNvPr id="1969" name="Google Shape;1969;p223"/>
          <p:cNvSpPr txBox="1"/>
          <p:nvPr>
            <p:ph type="title"/>
          </p:nvPr>
        </p:nvSpPr>
        <p:spPr>
          <a:xfrm>
            <a:off x="345735" y="2074663"/>
            <a:ext cx="8169600" cy="994200"/>
          </a:xfrm>
          <a:prstGeom prst="rect">
            <a:avLst/>
          </a:prstGeom>
        </p:spPr>
        <p:txBody>
          <a:bodyPr anchorCtr="0" anchor="ctr" bIns="34275" lIns="0" spcFirstLastPara="1" rIns="0" wrap="square" tIns="34275">
            <a:noAutofit/>
          </a:bodyPr>
          <a:lstStyle/>
          <a:p>
            <a:pPr indent="0" lvl="0" marL="0" rtl="0" algn="l">
              <a:spcBef>
                <a:spcPts val="0"/>
              </a:spcBef>
              <a:spcAft>
                <a:spcPts val="0"/>
              </a:spcAft>
              <a:buNone/>
            </a:pPr>
            <a:r>
              <a:rPr lang="en"/>
              <a:t>Best Practices</a:t>
            </a:r>
            <a:endParaRPr/>
          </a:p>
        </p:txBody>
      </p:sp>
      <p:sp>
        <p:nvSpPr>
          <p:cNvPr id="1970" name="Google Shape;1970;p22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4" name="Shape 1974"/>
        <p:cNvGrpSpPr/>
        <p:nvPr/>
      </p:nvGrpSpPr>
      <p:grpSpPr>
        <a:xfrm>
          <a:off x="0" y="0"/>
          <a:ext cx="0" cy="0"/>
          <a:chOff x="0" y="0"/>
          <a:chExt cx="0" cy="0"/>
        </a:xfrm>
      </p:grpSpPr>
      <p:sp>
        <p:nvSpPr>
          <p:cNvPr id="1975" name="Google Shape;1975;p224"/>
          <p:cNvSpPr txBox="1"/>
          <p:nvPr>
            <p:ph idx="1" type="body"/>
          </p:nvPr>
        </p:nvSpPr>
        <p:spPr>
          <a:xfrm>
            <a:off x="345734" y="1189435"/>
            <a:ext cx="8445000" cy="3443100"/>
          </a:xfrm>
          <a:prstGeom prst="rect">
            <a:avLst/>
          </a:prstGeom>
        </p:spPr>
        <p:txBody>
          <a:bodyPr anchorCtr="0" anchor="t" bIns="34275" lIns="0" spcFirstLastPara="1" rIns="0" wrap="square" tIns="34275">
            <a:noAutofit/>
          </a:bodyPr>
          <a:lstStyle/>
          <a:p>
            <a:pPr indent="-292100" lvl="0" marL="457200" rtl="0" algn="l">
              <a:lnSpc>
                <a:spcPct val="115000"/>
              </a:lnSpc>
              <a:spcBef>
                <a:spcPts val="800"/>
              </a:spcBef>
              <a:spcAft>
                <a:spcPts val="0"/>
              </a:spcAft>
              <a:buSzPts val="1000"/>
              <a:buChar char="❏"/>
            </a:pPr>
            <a:r>
              <a:rPr lang="en"/>
              <a:t>Always try to follow the medallion approach</a:t>
            </a:r>
            <a:endParaRPr/>
          </a:p>
          <a:p>
            <a:pPr indent="-292100" lvl="0" marL="457200" rtl="0" algn="l">
              <a:lnSpc>
                <a:spcPct val="115000"/>
              </a:lnSpc>
              <a:spcBef>
                <a:spcPts val="0"/>
              </a:spcBef>
              <a:spcAft>
                <a:spcPts val="0"/>
              </a:spcAft>
              <a:buSzPts val="1000"/>
              <a:buChar char="❏"/>
            </a:pPr>
            <a:r>
              <a:rPr lang="en"/>
              <a:t>The Bronze layer must accept all data invariably (schema evolution)</a:t>
            </a:r>
            <a:endParaRPr/>
          </a:p>
          <a:p>
            <a:pPr indent="-292100" lvl="0" marL="457200" rtl="0" algn="l">
              <a:lnSpc>
                <a:spcPct val="115000"/>
              </a:lnSpc>
              <a:spcBef>
                <a:spcPts val="0"/>
              </a:spcBef>
              <a:spcAft>
                <a:spcPts val="0"/>
              </a:spcAft>
              <a:buSzPts val="1000"/>
              <a:buChar char="❏"/>
            </a:pPr>
            <a:r>
              <a:rPr lang="en"/>
              <a:t>The silver and gold layers can have stricter schema enforcement</a:t>
            </a:r>
            <a:endParaRPr/>
          </a:p>
          <a:p>
            <a:pPr indent="-292100" lvl="0" marL="457200" rtl="0" algn="l">
              <a:lnSpc>
                <a:spcPct val="115000"/>
              </a:lnSpc>
              <a:spcBef>
                <a:spcPts val="0"/>
              </a:spcBef>
              <a:spcAft>
                <a:spcPts val="0"/>
              </a:spcAft>
              <a:buSzPts val="1000"/>
              <a:buChar char="❏"/>
            </a:pPr>
            <a:r>
              <a:rPr lang="en"/>
              <a:t>Enable change data feed in silver layer (merge intensive)</a:t>
            </a:r>
            <a:endParaRPr/>
          </a:p>
          <a:p>
            <a:pPr indent="-292100" lvl="0" marL="457200" rtl="0" algn="l">
              <a:lnSpc>
                <a:spcPct val="115000"/>
              </a:lnSpc>
              <a:spcBef>
                <a:spcPts val="0"/>
              </a:spcBef>
              <a:spcAft>
                <a:spcPts val="0"/>
              </a:spcAft>
              <a:buSzPts val="1000"/>
              <a:buChar char="❏"/>
            </a:pPr>
            <a:r>
              <a:rPr lang="en"/>
              <a:t>Use autoOptimize.optimizeWrite property whenever possible</a:t>
            </a:r>
            <a:endParaRPr/>
          </a:p>
          <a:p>
            <a:pPr indent="-292100" lvl="0" marL="457200" rtl="0" algn="l">
              <a:lnSpc>
                <a:spcPct val="115000"/>
              </a:lnSpc>
              <a:spcBef>
                <a:spcPts val="0"/>
              </a:spcBef>
              <a:spcAft>
                <a:spcPts val="0"/>
              </a:spcAft>
              <a:buSzPts val="1000"/>
              <a:buChar char="❏"/>
            </a:pPr>
            <a:r>
              <a:rPr lang="en"/>
              <a:t>Schedule vacuum on your tables periodically</a:t>
            </a:r>
            <a:endParaRPr/>
          </a:p>
          <a:p>
            <a:pPr indent="-292100" lvl="0" marL="457200" rtl="0" algn="l">
              <a:lnSpc>
                <a:spcPct val="115000"/>
              </a:lnSpc>
              <a:spcBef>
                <a:spcPts val="0"/>
              </a:spcBef>
              <a:spcAft>
                <a:spcPts val="0"/>
              </a:spcAft>
              <a:buSzPts val="1000"/>
              <a:buChar char="❏"/>
            </a:pPr>
            <a:r>
              <a:rPr lang="en"/>
              <a:t>Run Optimize and ZOrder as separate jobs and not as part of BAU</a:t>
            </a:r>
            <a:endParaRPr/>
          </a:p>
          <a:p>
            <a:pPr indent="-292100" lvl="0" marL="457200" rtl="0" algn="l">
              <a:lnSpc>
                <a:spcPct val="115000"/>
              </a:lnSpc>
              <a:spcBef>
                <a:spcPts val="0"/>
              </a:spcBef>
              <a:spcAft>
                <a:spcPts val="0"/>
              </a:spcAft>
              <a:buSzPts val="1000"/>
              <a:buChar char="❏"/>
            </a:pPr>
            <a:r>
              <a:rPr lang="en"/>
              <a:t>Choose the right partition columns for your tables</a:t>
            </a:r>
            <a:endParaRPr/>
          </a:p>
        </p:txBody>
      </p:sp>
      <p:sp>
        <p:nvSpPr>
          <p:cNvPr id="1976" name="Google Shape;1976;p224"/>
          <p:cNvSpPr txBox="1"/>
          <p:nvPr>
            <p:ph type="title"/>
          </p:nvPr>
        </p:nvSpPr>
        <p:spPr>
          <a:xfrm>
            <a:off x="345734" y="273844"/>
            <a:ext cx="8445000" cy="744000"/>
          </a:xfrm>
          <a:prstGeom prst="rect">
            <a:avLst/>
          </a:prstGeom>
        </p:spPr>
        <p:txBody>
          <a:bodyPr anchorCtr="0" anchor="ctr" bIns="34275" lIns="0" spcFirstLastPara="1" rIns="0" wrap="square" tIns="34275">
            <a:noAutofit/>
          </a:bodyPr>
          <a:lstStyle/>
          <a:p>
            <a:pPr indent="0" lvl="0" marL="0" rtl="0" algn="l">
              <a:spcBef>
                <a:spcPts val="0"/>
              </a:spcBef>
              <a:spcAft>
                <a:spcPts val="0"/>
              </a:spcAft>
              <a:buNone/>
            </a:pPr>
            <a:r>
              <a:rPr lang="en"/>
              <a:t>Best Practices - Delta</a:t>
            </a:r>
            <a:endParaRPr/>
          </a:p>
        </p:txBody>
      </p:sp>
      <p:sp>
        <p:nvSpPr>
          <p:cNvPr id="1977" name="Google Shape;1977;p22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1" name="Shape 1981"/>
        <p:cNvGrpSpPr/>
        <p:nvPr/>
      </p:nvGrpSpPr>
      <p:grpSpPr>
        <a:xfrm>
          <a:off x="0" y="0"/>
          <a:ext cx="0" cy="0"/>
          <a:chOff x="0" y="0"/>
          <a:chExt cx="0" cy="0"/>
        </a:xfrm>
      </p:grpSpPr>
      <p:sp>
        <p:nvSpPr>
          <p:cNvPr id="1982" name="Google Shape;1982;p225"/>
          <p:cNvSpPr txBox="1"/>
          <p:nvPr>
            <p:ph type="title"/>
          </p:nvPr>
        </p:nvSpPr>
        <p:spPr>
          <a:xfrm>
            <a:off x="345734" y="273844"/>
            <a:ext cx="8445000" cy="744000"/>
          </a:xfrm>
          <a:prstGeom prst="rect">
            <a:avLst/>
          </a:prstGeom>
        </p:spPr>
        <p:txBody>
          <a:bodyPr anchorCtr="0" anchor="ctr" bIns="34275" lIns="0" spcFirstLastPara="1" rIns="0" wrap="square" tIns="34275">
            <a:noAutofit/>
          </a:bodyPr>
          <a:lstStyle/>
          <a:p>
            <a:pPr indent="0" lvl="0" marL="0" rtl="0" algn="l">
              <a:spcBef>
                <a:spcPts val="0"/>
              </a:spcBef>
              <a:spcAft>
                <a:spcPts val="0"/>
              </a:spcAft>
              <a:buNone/>
            </a:pPr>
            <a:r>
              <a:rPr lang="en"/>
              <a:t>Best Practices</a:t>
            </a:r>
            <a:endParaRPr/>
          </a:p>
        </p:txBody>
      </p:sp>
      <p:sp>
        <p:nvSpPr>
          <p:cNvPr id="1983" name="Google Shape;1983;p225"/>
          <p:cNvSpPr txBox="1"/>
          <p:nvPr>
            <p:ph idx="1" type="body"/>
          </p:nvPr>
        </p:nvSpPr>
        <p:spPr>
          <a:xfrm>
            <a:off x="345734" y="1189435"/>
            <a:ext cx="8445000" cy="3443100"/>
          </a:xfrm>
          <a:prstGeom prst="rect">
            <a:avLst/>
          </a:prstGeom>
        </p:spPr>
        <p:txBody>
          <a:bodyPr anchorCtr="0" anchor="t" bIns="34275" lIns="0" spcFirstLastPara="1" rIns="0" wrap="square" tIns="34275">
            <a:noAutofit/>
          </a:bodyPr>
          <a:lstStyle/>
          <a:p>
            <a:pPr indent="-292100" lvl="0" marL="457200" rtl="0" algn="l">
              <a:lnSpc>
                <a:spcPct val="115000"/>
              </a:lnSpc>
              <a:spcBef>
                <a:spcPts val="800"/>
              </a:spcBef>
              <a:spcAft>
                <a:spcPts val="0"/>
              </a:spcAft>
              <a:buSzPts val="1000"/>
              <a:buChar char="❏"/>
            </a:pPr>
            <a:r>
              <a:rPr lang="en"/>
              <a:t>Develop scalable, modular code (define methods)</a:t>
            </a:r>
            <a:endParaRPr/>
          </a:p>
          <a:p>
            <a:pPr indent="-292100" lvl="0" marL="457200" rtl="0" algn="l">
              <a:lnSpc>
                <a:spcPct val="115000"/>
              </a:lnSpc>
              <a:spcBef>
                <a:spcPts val="0"/>
              </a:spcBef>
              <a:spcAft>
                <a:spcPts val="0"/>
              </a:spcAft>
              <a:buSzPts val="1000"/>
              <a:buChar char="❏"/>
            </a:pPr>
            <a:r>
              <a:rPr lang="en"/>
              <a:t>Organize your notebooks into defined folder structures</a:t>
            </a:r>
            <a:endParaRPr/>
          </a:p>
          <a:p>
            <a:pPr indent="-292100" lvl="0" marL="457200" rtl="0" algn="l">
              <a:lnSpc>
                <a:spcPct val="115000"/>
              </a:lnSpc>
              <a:spcBef>
                <a:spcPts val="0"/>
              </a:spcBef>
              <a:spcAft>
                <a:spcPts val="0"/>
              </a:spcAft>
              <a:buSzPts val="1000"/>
              <a:buChar char="❏"/>
            </a:pPr>
            <a:r>
              <a:rPr lang="en"/>
              <a:t>Parameterise (widgets) your input variables to your notebook</a:t>
            </a:r>
            <a:endParaRPr/>
          </a:p>
          <a:p>
            <a:pPr indent="-292100" lvl="0" marL="457200" rtl="0" algn="l">
              <a:lnSpc>
                <a:spcPct val="115000"/>
              </a:lnSpc>
              <a:spcBef>
                <a:spcPts val="0"/>
              </a:spcBef>
              <a:spcAft>
                <a:spcPts val="0"/>
              </a:spcAft>
              <a:buSzPts val="1000"/>
              <a:buChar char="❏"/>
            </a:pPr>
            <a:r>
              <a:rPr lang="en"/>
              <a:t>Write at least one unit test case for each method</a:t>
            </a:r>
            <a:endParaRPr/>
          </a:p>
          <a:p>
            <a:pPr indent="-292100" lvl="0" marL="457200" rtl="0" algn="l">
              <a:lnSpc>
                <a:spcPct val="115000"/>
              </a:lnSpc>
              <a:spcBef>
                <a:spcPts val="0"/>
              </a:spcBef>
              <a:spcAft>
                <a:spcPts val="0"/>
              </a:spcAft>
              <a:buSzPts val="1000"/>
              <a:buChar char="❏"/>
            </a:pPr>
            <a:r>
              <a:rPr lang="en"/>
              <a:t>Use a repository management tool (git, devops, bitbucket)</a:t>
            </a:r>
            <a:endParaRPr/>
          </a:p>
          <a:p>
            <a:pPr indent="-292100" lvl="0" marL="457200" rtl="0" algn="l">
              <a:lnSpc>
                <a:spcPct val="115000"/>
              </a:lnSpc>
              <a:spcBef>
                <a:spcPts val="0"/>
              </a:spcBef>
              <a:spcAft>
                <a:spcPts val="0"/>
              </a:spcAft>
              <a:buSzPts val="1000"/>
              <a:buChar char="❏"/>
            </a:pPr>
            <a:r>
              <a:rPr lang="en"/>
              <a:t>Deploy using CI/CD tools like jenkins, azure devops</a:t>
            </a:r>
            <a:endParaRPr/>
          </a:p>
          <a:p>
            <a:pPr indent="0" lvl="0" marL="0" rtl="0" algn="l">
              <a:lnSpc>
                <a:spcPct val="115000"/>
              </a:lnSpc>
              <a:spcBef>
                <a:spcPts val="800"/>
              </a:spcBef>
              <a:spcAft>
                <a:spcPts val="0"/>
              </a:spcAft>
              <a:buNone/>
            </a:pPr>
            <a:r>
              <a:t/>
            </a:r>
            <a:endParaRPr/>
          </a:p>
        </p:txBody>
      </p:sp>
      <p:sp>
        <p:nvSpPr>
          <p:cNvPr id="1984" name="Google Shape;1984;p22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8" name="Shape 1988"/>
        <p:cNvGrpSpPr/>
        <p:nvPr/>
      </p:nvGrpSpPr>
      <p:grpSpPr>
        <a:xfrm>
          <a:off x="0" y="0"/>
          <a:ext cx="0" cy="0"/>
          <a:chOff x="0" y="0"/>
          <a:chExt cx="0" cy="0"/>
        </a:xfrm>
      </p:grpSpPr>
      <p:sp>
        <p:nvSpPr>
          <p:cNvPr id="1989" name="Google Shape;1989;p226"/>
          <p:cNvSpPr txBox="1"/>
          <p:nvPr>
            <p:ph type="title"/>
          </p:nvPr>
        </p:nvSpPr>
        <p:spPr>
          <a:xfrm>
            <a:off x="345735" y="2074663"/>
            <a:ext cx="8169600" cy="994200"/>
          </a:xfrm>
          <a:prstGeom prst="rect">
            <a:avLst/>
          </a:prstGeom>
        </p:spPr>
        <p:txBody>
          <a:bodyPr anchorCtr="0" anchor="ctr" bIns="34275" lIns="0" spcFirstLastPara="1" rIns="0" wrap="square" tIns="34275">
            <a:noAutofit/>
          </a:bodyPr>
          <a:lstStyle/>
          <a:p>
            <a:pPr indent="0" lvl="0" marL="0" rtl="0" algn="l">
              <a:spcBef>
                <a:spcPts val="0"/>
              </a:spcBef>
              <a:spcAft>
                <a:spcPts val="0"/>
              </a:spcAft>
              <a:buNone/>
            </a:pPr>
            <a:r>
              <a:rPr lang="en"/>
              <a:t>Relevant links to documentation and references</a:t>
            </a:r>
            <a:endParaRPr/>
          </a:p>
        </p:txBody>
      </p:sp>
      <p:sp>
        <p:nvSpPr>
          <p:cNvPr id="1990" name="Google Shape;1990;p22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4" name="Shape 884"/>
        <p:cNvGrpSpPr/>
        <p:nvPr/>
      </p:nvGrpSpPr>
      <p:grpSpPr>
        <a:xfrm>
          <a:off x="0" y="0"/>
          <a:ext cx="0" cy="0"/>
          <a:chOff x="0" y="0"/>
          <a:chExt cx="0" cy="0"/>
        </a:xfrm>
      </p:grpSpPr>
      <p:sp>
        <p:nvSpPr>
          <p:cNvPr id="885" name="Google Shape;885;p155"/>
          <p:cNvSpPr txBox="1"/>
          <p:nvPr>
            <p:ph type="title"/>
          </p:nvPr>
        </p:nvSpPr>
        <p:spPr>
          <a:xfrm>
            <a:off x="345734" y="273844"/>
            <a:ext cx="8445000" cy="744000"/>
          </a:xfrm>
          <a:prstGeom prst="rect">
            <a:avLst/>
          </a:prstGeom>
          <a:noFill/>
          <a:ln>
            <a:noFill/>
          </a:ln>
        </p:spPr>
        <p:txBody>
          <a:bodyPr anchorCtr="0" anchor="ctr" bIns="34275" lIns="0" spcFirstLastPara="1" rIns="0" wrap="square" tIns="34275">
            <a:noAutofit/>
          </a:bodyPr>
          <a:lstStyle/>
          <a:p>
            <a:pPr indent="0" lvl="0" marL="0" rtl="0" algn="l">
              <a:lnSpc>
                <a:spcPct val="90000"/>
              </a:lnSpc>
              <a:spcBef>
                <a:spcPts val="0"/>
              </a:spcBef>
              <a:spcAft>
                <a:spcPts val="0"/>
              </a:spcAft>
              <a:buSzPts val="1400"/>
              <a:buNone/>
            </a:pPr>
            <a:r>
              <a:rPr lang="en"/>
              <a:t>Challenges with data lakes</a:t>
            </a:r>
            <a:endParaRPr/>
          </a:p>
        </p:txBody>
      </p:sp>
      <p:sp>
        <p:nvSpPr>
          <p:cNvPr id="886" name="Google Shape;886;p155"/>
          <p:cNvSpPr txBox="1"/>
          <p:nvPr>
            <p:ph idx="1" type="body"/>
          </p:nvPr>
        </p:nvSpPr>
        <p:spPr>
          <a:xfrm>
            <a:off x="1561519" y="1189437"/>
            <a:ext cx="7229100" cy="843600"/>
          </a:xfrm>
          <a:prstGeom prst="rect">
            <a:avLst/>
          </a:prstGeom>
          <a:noFill/>
          <a:ln>
            <a:noFill/>
          </a:ln>
        </p:spPr>
        <p:txBody>
          <a:bodyPr anchorCtr="0" anchor="t" bIns="34275" lIns="0" spcFirstLastPara="1" rIns="0" wrap="square" tIns="34275">
            <a:noAutofit/>
          </a:bodyPr>
          <a:lstStyle/>
          <a:p>
            <a:pPr indent="0" lvl="0" marL="101600" rtl="0" algn="l">
              <a:lnSpc>
                <a:spcPct val="100000"/>
              </a:lnSpc>
              <a:spcBef>
                <a:spcPts val="0"/>
              </a:spcBef>
              <a:spcAft>
                <a:spcPts val="0"/>
              </a:spcAft>
              <a:buClr>
                <a:schemeClr val="accent2"/>
              </a:buClr>
              <a:buSzPts val="1600"/>
              <a:buFont typeface="Noto Sans Symbols"/>
              <a:buNone/>
            </a:pPr>
            <a:r>
              <a:rPr b="1" lang="en"/>
              <a:t>1. Hard to append data</a:t>
            </a:r>
            <a:br>
              <a:rPr lang="en"/>
            </a:br>
            <a:r>
              <a:rPr lang="en"/>
              <a:t>Adding newly arrived data leads to incorrect reads</a:t>
            </a:r>
            <a:endParaRPr/>
          </a:p>
        </p:txBody>
      </p:sp>
      <p:pic>
        <p:nvPicPr>
          <p:cNvPr id="887" name="Google Shape;887;p155"/>
          <p:cNvPicPr preferRelativeResize="0"/>
          <p:nvPr/>
        </p:nvPicPr>
        <p:blipFill rotWithShape="1">
          <a:blip r:embed="rId3">
            <a:alphaModFix/>
          </a:blip>
          <a:srcRect b="0" l="0" r="0" t="0"/>
          <a:stretch/>
        </p:blipFill>
        <p:spPr>
          <a:xfrm>
            <a:off x="679506" y="1304456"/>
            <a:ext cx="635743" cy="488049"/>
          </a:xfrm>
          <a:prstGeom prst="rect">
            <a:avLst/>
          </a:prstGeom>
          <a:noFill/>
          <a:ln>
            <a:noFill/>
          </a:ln>
        </p:spPr>
      </p:pic>
      <p:pic>
        <p:nvPicPr>
          <p:cNvPr id="888" name="Google Shape;888;p155"/>
          <p:cNvPicPr preferRelativeResize="0"/>
          <p:nvPr/>
        </p:nvPicPr>
        <p:blipFill rotWithShape="1">
          <a:blip r:embed="rId4">
            <a:alphaModFix/>
          </a:blip>
          <a:srcRect b="0" l="0" r="0" t="0"/>
          <a:stretch/>
        </p:blipFill>
        <p:spPr>
          <a:xfrm>
            <a:off x="679500" y="2250421"/>
            <a:ext cx="635737" cy="488049"/>
          </a:xfrm>
          <a:prstGeom prst="rect">
            <a:avLst/>
          </a:prstGeom>
          <a:noFill/>
          <a:ln>
            <a:noFill/>
          </a:ln>
        </p:spPr>
      </p:pic>
      <p:pic>
        <p:nvPicPr>
          <p:cNvPr id="889" name="Google Shape;889;p155"/>
          <p:cNvPicPr preferRelativeResize="0"/>
          <p:nvPr/>
        </p:nvPicPr>
        <p:blipFill rotWithShape="1">
          <a:blip r:embed="rId5">
            <a:alphaModFix/>
          </a:blip>
          <a:srcRect b="0" l="0" r="0" t="0"/>
          <a:stretch/>
        </p:blipFill>
        <p:spPr>
          <a:xfrm>
            <a:off x="679507" y="3404445"/>
            <a:ext cx="650955" cy="589024"/>
          </a:xfrm>
          <a:prstGeom prst="rect">
            <a:avLst/>
          </a:prstGeom>
          <a:noFill/>
          <a:ln>
            <a:noFill/>
          </a:ln>
        </p:spPr>
      </p:pic>
      <p:sp>
        <p:nvSpPr>
          <p:cNvPr id="890" name="Google Shape;890;p155"/>
          <p:cNvSpPr txBox="1"/>
          <p:nvPr>
            <p:ph idx="1" type="body"/>
          </p:nvPr>
        </p:nvSpPr>
        <p:spPr>
          <a:xfrm>
            <a:off x="1561519" y="1945556"/>
            <a:ext cx="6626700" cy="1296900"/>
          </a:xfrm>
          <a:prstGeom prst="rect">
            <a:avLst/>
          </a:prstGeom>
          <a:noFill/>
          <a:ln>
            <a:noFill/>
          </a:ln>
        </p:spPr>
        <p:txBody>
          <a:bodyPr anchorCtr="0" anchor="t" bIns="34275" lIns="0" spcFirstLastPara="1" rIns="0" wrap="square" tIns="34275">
            <a:noAutofit/>
          </a:bodyPr>
          <a:lstStyle/>
          <a:p>
            <a:pPr indent="0" lvl="0" marL="101600" rtl="0" algn="l">
              <a:lnSpc>
                <a:spcPct val="100000"/>
              </a:lnSpc>
              <a:spcBef>
                <a:spcPts val="1400"/>
              </a:spcBef>
              <a:spcAft>
                <a:spcPts val="0"/>
              </a:spcAft>
              <a:buClr>
                <a:schemeClr val="accent2"/>
              </a:buClr>
              <a:buSzPts val="1600"/>
              <a:buFont typeface="Noto Sans Symbols"/>
              <a:buNone/>
            </a:pPr>
            <a:r>
              <a:rPr b="1" lang="en"/>
              <a:t>2. Modification of existing data is difficult</a:t>
            </a:r>
            <a:br>
              <a:rPr lang="en"/>
            </a:br>
            <a:r>
              <a:rPr lang="en"/>
              <a:t>GDPR/CCPA requires making fine grained changes to existing data lake</a:t>
            </a:r>
            <a:endParaRPr/>
          </a:p>
        </p:txBody>
      </p:sp>
      <p:sp>
        <p:nvSpPr>
          <p:cNvPr id="891" name="Google Shape;891;p155"/>
          <p:cNvSpPr txBox="1"/>
          <p:nvPr>
            <p:ph idx="1" type="body"/>
          </p:nvPr>
        </p:nvSpPr>
        <p:spPr>
          <a:xfrm>
            <a:off x="1561519" y="3136578"/>
            <a:ext cx="7229100" cy="915000"/>
          </a:xfrm>
          <a:prstGeom prst="rect">
            <a:avLst/>
          </a:prstGeom>
          <a:noFill/>
          <a:ln>
            <a:noFill/>
          </a:ln>
        </p:spPr>
        <p:txBody>
          <a:bodyPr anchorCtr="0" anchor="t" bIns="34275" lIns="0" spcFirstLastPara="1" rIns="0" wrap="square" tIns="34275">
            <a:noAutofit/>
          </a:bodyPr>
          <a:lstStyle/>
          <a:p>
            <a:pPr indent="0" lvl="0" marL="127000" rtl="0" algn="l">
              <a:lnSpc>
                <a:spcPct val="100000"/>
              </a:lnSpc>
              <a:spcBef>
                <a:spcPts val="1400"/>
              </a:spcBef>
              <a:spcAft>
                <a:spcPts val="0"/>
              </a:spcAft>
              <a:buClr>
                <a:schemeClr val="accent2"/>
              </a:buClr>
              <a:buSzPts val="1600"/>
              <a:buFont typeface="Noto Sans Symbols"/>
              <a:buNone/>
            </a:pPr>
            <a:r>
              <a:rPr b="1" lang="en"/>
              <a:t>3. Jobs failing mid way</a:t>
            </a:r>
            <a:br>
              <a:rPr b="1" lang="en"/>
            </a:br>
            <a:r>
              <a:rPr lang="en"/>
              <a:t>Half of the data appears in the data lake, the rest is missing</a:t>
            </a:r>
            <a:endParaRPr/>
          </a:p>
        </p:txBody>
      </p:sp>
      <p:sp>
        <p:nvSpPr>
          <p:cNvPr id="892" name="Google Shape;892;p15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87"/>
                                        </p:tgtEl>
                                        <p:attrNameLst>
                                          <p:attrName>style.visibility</p:attrName>
                                        </p:attrNameLst>
                                      </p:cBhvr>
                                      <p:to>
                                        <p:strVal val="visible"/>
                                      </p:to>
                                    </p:set>
                                    <p:animEffect filter="fade" transition="in">
                                      <p:cBhvr>
                                        <p:cTn dur="1000"/>
                                        <p:tgtEl>
                                          <p:spTgt spid="887"/>
                                        </p:tgtEl>
                                      </p:cBhvr>
                                    </p:animEffect>
                                  </p:childTnLst>
                                </p:cTn>
                              </p:par>
                              <p:par>
                                <p:cTn fill="hold" nodeType="withEffect" presetClass="entr" presetID="10" presetSubtype="0">
                                  <p:stCondLst>
                                    <p:cond delay="0"/>
                                  </p:stCondLst>
                                  <p:childTnLst>
                                    <p:set>
                                      <p:cBhvr>
                                        <p:cTn dur="1" fill="hold">
                                          <p:stCondLst>
                                            <p:cond delay="0"/>
                                          </p:stCondLst>
                                        </p:cTn>
                                        <p:tgtEl>
                                          <p:spTgt spid="886"/>
                                        </p:tgtEl>
                                        <p:attrNameLst>
                                          <p:attrName>style.visibility</p:attrName>
                                        </p:attrNameLst>
                                      </p:cBhvr>
                                      <p:to>
                                        <p:strVal val="visible"/>
                                      </p:to>
                                    </p:set>
                                    <p:animEffect filter="fade" transition="in">
                                      <p:cBhvr>
                                        <p:cTn dur="1000"/>
                                        <p:tgtEl>
                                          <p:spTgt spid="88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88"/>
                                        </p:tgtEl>
                                        <p:attrNameLst>
                                          <p:attrName>style.visibility</p:attrName>
                                        </p:attrNameLst>
                                      </p:cBhvr>
                                      <p:to>
                                        <p:strVal val="visible"/>
                                      </p:to>
                                    </p:set>
                                    <p:animEffect filter="fade" transition="in">
                                      <p:cBhvr>
                                        <p:cTn dur="1000"/>
                                        <p:tgtEl>
                                          <p:spTgt spid="888"/>
                                        </p:tgtEl>
                                      </p:cBhvr>
                                    </p:animEffect>
                                  </p:childTnLst>
                                </p:cTn>
                              </p:par>
                              <p:par>
                                <p:cTn fill="hold" nodeType="withEffect" presetClass="entr" presetID="10" presetSubtype="0">
                                  <p:stCondLst>
                                    <p:cond delay="0"/>
                                  </p:stCondLst>
                                  <p:childTnLst>
                                    <p:set>
                                      <p:cBhvr>
                                        <p:cTn dur="1" fill="hold">
                                          <p:stCondLst>
                                            <p:cond delay="0"/>
                                          </p:stCondLst>
                                        </p:cTn>
                                        <p:tgtEl>
                                          <p:spTgt spid="890"/>
                                        </p:tgtEl>
                                        <p:attrNameLst>
                                          <p:attrName>style.visibility</p:attrName>
                                        </p:attrNameLst>
                                      </p:cBhvr>
                                      <p:to>
                                        <p:strVal val="visible"/>
                                      </p:to>
                                    </p:set>
                                    <p:animEffect filter="fade" transition="in">
                                      <p:cBhvr>
                                        <p:cTn dur="1000"/>
                                        <p:tgtEl>
                                          <p:spTgt spid="89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89"/>
                                        </p:tgtEl>
                                        <p:attrNameLst>
                                          <p:attrName>style.visibility</p:attrName>
                                        </p:attrNameLst>
                                      </p:cBhvr>
                                      <p:to>
                                        <p:strVal val="visible"/>
                                      </p:to>
                                    </p:set>
                                    <p:animEffect filter="fade" transition="in">
                                      <p:cBhvr>
                                        <p:cTn dur="1000"/>
                                        <p:tgtEl>
                                          <p:spTgt spid="889"/>
                                        </p:tgtEl>
                                      </p:cBhvr>
                                    </p:animEffect>
                                  </p:childTnLst>
                                </p:cTn>
                              </p:par>
                              <p:par>
                                <p:cTn fill="hold" nodeType="withEffect" presetClass="entr" presetID="10" presetSubtype="0">
                                  <p:stCondLst>
                                    <p:cond delay="0"/>
                                  </p:stCondLst>
                                  <p:childTnLst>
                                    <p:set>
                                      <p:cBhvr>
                                        <p:cTn dur="1" fill="hold">
                                          <p:stCondLst>
                                            <p:cond delay="0"/>
                                          </p:stCondLst>
                                        </p:cTn>
                                        <p:tgtEl>
                                          <p:spTgt spid="891"/>
                                        </p:tgtEl>
                                        <p:attrNameLst>
                                          <p:attrName>style.visibility</p:attrName>
                                        </p:attrNameLst>
                                      </p:cBhvr>
                                      <p:to>
                                        <p:strVal val="visible"/>
                                      </p:to>
                                    </p:set>
                                    <p:animEffect filter="fade" transition="in">
                                      <p:cBhvr>
                                        <p:cTn dur="1000"/>
                                        <p:tgtEl>
                                          <p:spTgt spid="89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4" name="Shape 1994"/>
        <p:cNvGrpSpPr/>
        <p:nvPr/>
      </p:nvGrpSpPr>
      <p:grpSpPr>
        <a:xfrm>
          <a:off x="0" y="0"/>
          <a:ext cx="0" cy="0"/>
          <a:chOff x="0" y="0"/>
          <a:chExt cx="0" cy="0"/>
        </a:xfrm>
      </p:grpSpPr>
      <p:sp>
        <p:nvSpPr>
          <p:cNvPr id="1995" name="Google Shape;1995;p227"/>
          <p:cNvSpPr txBox="1"/>
          <p:nvPr>
            <p:ph type="title"/>
          </p:nvPr>
        </p:nvSpPr>
        <p:spPr>
          <a:xfrm>
            <a:off x="240035" y="97900"/>
            <a:ext cx="8560500" cy="857400"/>
          </a:xfrm>
          <a:prstGeom prst="rect">
            <a:avLst/>
          </a:prstGeom>
        </p:spPr>
        <p:txBody>
          <a:bodyPr anchorCtr="0" anchor="ctr" bIns="34275" lIns="0" spcFirstLastPara="1" rIns="0" wrap="square" tIns="34275">
            <a:noAutofit/>
          </a:bodyPr>
          <a:lstStyle/>
          <a:p>
            <a:pPr indent="0" lvl="0" marL="0" rtl="0" algn="l">
              <a:spcBef>
                <a:spcPts val="0"/>
              </a:spcBef>
              <a:spcAft>
                <a:spcPts val="0"/>
              </a:spcAft>
              <a:buNone/>
            </a:pPr>
            <a:r>
              <a:rPr lang="en"/>
              <a:t>Docs and Talks</a:t>
            </a:r>
            <a:endParaRPr i="1" sz="1600"/>
          </a:p>
        </p:txBody>
      </p:sp>
      <p:sp>
        <p:nvSpPr>
          <p:cNvPr id="1996" name="Google Shape;1996;p227"/>
          <p:cNvSpPr txBox="1"/>
          <p:nvPr/>
        </p:nvSpPr>
        <p:spPr>
          <a:xfrm>
            <a:off x="254750" y="777075"/>
            <a:ext cx="8560500" cy="4103100"/>
          </a:xfrm>
          <a:prstGeom prst="rect">
            <a:avLst/>
          </a:prstGeom>
          <a:noFill/>
          <a:ln>
            <a:noFill/>
          </a:ln>
        </p:spPr>
        <p:txBody>
          <a:bodyPr anchorCtr="0" anchor="t" bIns="45700" lIns="91425" spcFirstLastPara="1" rIns="91425" wrap="square" tIns="45700">
            <a:noAutofit/>
          </a:bodyPr>
          <a:lstStyle/>
          <a:p>
            <a:pPr indent="0" lvl="0" marL="0" rtl="0" algn="l">
              <a:spcBef>
                <a:spcPts val="400"/>
              </a:spcBef>
              <a:spcAft>
                <a:spcPts val="0"/>
              </a:spcAft>
              <a:buNone/>
            </a:pPr>
            <a:r>
              <a:rPr lang="en" sz="1600">
                <a:latin typeface="Source Sans Pro"/>
                <a:ea typeface="Source Sans Pro"/>
                <a:cs typeface="Source Sans Pro"/>
                <a:sym typeface="Source Sans Pro"/>
              </a:rPr>
              <a:t>Documentation and best practices references</a:t>
            </a:r>
            <a:endParaRPr sz="1600">
              <a:latin typeface="Source Sans Pro"/>
              <a:ea typeface="Source Sans Pro"/>
              <a:cs typeface="Source Sans Pro"/>
              <a:sym typeface="Source Sans Pro"/>
            </a:endParaRPr>
          </a:p>
          <a:p>
            <a:pPr indent="-279400" lvl="0" marL="457200" rtl="0" algn="l">
              <a:spcBef>
                <a:spcPts val="400"/>
              </a:spcBef>
              <a:spcAft>
                <a:spcPts val="0"/>
              </a:spcAft>
              <a:buSzPts val="800"/>
              <a:buFont typeface="Source Sans Pro"/>
              <a:buChar char="●"/>
            </a:pPr>
            <a:r>
              <a:rPr lang="en" u="sng">
                <a:solidFill>
                  <a:srgbClr val="1EA2B4"/>
                </a:solidFill>
                <a:latin typeface="Source Sans Pro"/>
                <a:ea typeface="Source Sans Pro"/>
                <a:cs typeface="Source Sans Pro"/>
                <a:sym typeface="Source Sans Pro"/>
                <a:hlinkClick r:id="rId3">
                  <a:extLst>
                    <a:ext uri="{A12FA001-AC4F-418D-AE19-62706E023703}">
                      <ahyp:hlinkClr val="tx"/>
                    </a:ext>
                  </a:extLst>
                </a:hlinkClick>
              </a:rPr>
              <a:t>Delta Lake Guide</a:t>
            </a:r>
            <a:endParaRPr>
              <a:solidFill>
                <a:srgbClr val="FFFFFF"/>
              </a:solidFill>
              <a:latin typeface="Source Sans Pro"/>
              <a:ea typeface="Source Sans Pro"/>
              <a:cs typeface="Source Sans Pro"/>
              <a:sym typeface="Source Sans Pro"/>
            </a:endParaRPr>
          </a:p>
          <a:p>
            <a:pPr indent="-279400" lvl="0" marL="457200" rtl="0" algn="l">
              <a:spcBef>
                <a:spcPts val="0"/>
              </a:spcBef>
              <a:spcAft>
                <a:spcPts val="0"/>
              </a:spcAft>
              <a:buSzPts val="800"/>
              <a:buFont typeface="Source Sans Pro"/>
              <a:buChar char="●"/>
            </a:pPr>
            <a:r>
              <a:rPr lang="en" u="sng">
                <a:solidFill>
                  <a:srgbClr val="1EA2B4"/>
                </a:solidFill>
                <a:latin typeface="Source Sans Pro"/>
                <a:ea typeface="Source Sans Pro"/>
                <a:cs typeface="Source Sans Pro"/>
                <a:sym typeface="Source Sans Pro"/>
                <a:hlinkClick r:id="rId4">
                  <a:extLst>
                    <a:ext uri="{A12FA001-AC4F-418D-AE19-62706E023703}">
                      <ahyp:hlinkClr val="tx"/>
                    </a:ext>
                  </a:extLst>
                </a:hlinkClick>
              </a:rPr>
              <a:t>Delta Open Source Project</a:t>
            </a:r>
            <a:endParaRPr>
              <a:solidFill>
                <a:srgbClr val="FFFFFF"/>
              </a:solidFill>
              <a:latin typeface="Source Sans Pro"/>
              <a:ea typeface="Source Sans Pro"/>
              <a:cs typeface="Source Sans Pro"/>
              <a:sym typeface="Source Sans Pro"/>
            </a:endParaRPr>
          </a:p>
          <a:p>
            <a:pPr indent="-279400" lvl="0" marL="457200" rtl="0" algn="l">
              <a:spcBef>
                <a:spcPts val="0"/>
              </a:spcBef>
              <a:spcAft>
                <a:spcPts val="0"/>
              </a:spcAft>
              <a:buSzPts val="800"/>
              <a:buFont typeface="Source Sans Pro"/>
              <a:buChar char="●"/>
            </a:pPr>
            <a:r>
              <a:rPr lang="en" u="sng">
                <a:solidFill>
                  <a:srgbClr val="1EA2B4"/>
                </a:solidFill>
                <a:latin typeface="Source Sans Pro"/>
                <a:ea typeface="Source Sans Pro"/>
                <a:cs typeface="Source Sans Pro"/>
                <a:sym typeface="Source Sans Pro"/>
                <a:hlinkClick r:id="rId5">
                  <a:extLst>
                    <a:ext uri="{A12FA001-AC4F-418D-AE19-62706E023703}">
                      <ahyp:hlinkClr val="tx"/>
                    </a:ext>
                  </a:extLst>
                </a:hlinkClick>
              </a:rPr>
              <a:t>Various optimizations in Delta Lake</a:t>
            </a:r>
            <a:endParaRPr>
              <a:solidFill>
                <a:srgbClr val="FFFFFF"/>
              </a:solidFill>
              <a:latin typeface="Source Sans Pro"/>
              <a:ea typeface="Source Sans Pro"/>
              <a:cs typeface="Source Sans Pro"/>
              <a:sym typeface="Source Sans Pro"/>
            </a:endParaRPr>
          </a:p>
          <a:p>
            <a:pPr indent="-279400" lvl="0" marL="457200" rtl="0" algn="l">
              <a:spcBef>
                <a:spcPts val="0"/>
              </a:spcBef>
              <a:spcAft>
                <a:spcPts val="0"/>
              </a:spcAft>
              <a:buSzPts val="800"/>
              <a:buFont typeface="Source Sans Pro"/>
              <a:buChar char="●"/>
            </a:pPr>
            <a:r>
              <a:rPr lang="en" u="sng">
                <a:solidFill>
                  <a:srgbClr val="1EA2B4"/>
                </a:solidFill>
                <a:latin typeface="Source Sans Pro"/>
                <a:ea typeface="Source Sans Pro"/>
                <a:cs typeface="Source Sans Pro"/>
                <a:sym typeface="Source Sans Pro"/>
                <a:hlinkClick r:id="rId6">
                  <a:extLst>
                    <a:ext uri="{A12FA001-AC4F-418D-AE19-62706E023703}">
                      <ahyp:hlinkClr val="tx"/>
                    </a:ext>
                  </a:extLst>
                </a:hlinkClick>
              </a:rPr>
              <a:t>Delta Lake Concurrency Control</a:t>
            </a:r>
            <a:endParaRPr>
              <a:solidFill>
                <a:srgbClr val="FFFFFF"/>
              </a:solidFill>
              <a:latin typeface="Source Sans Pro"/>
              <a:ea typeface="Source Sans Pro"/>
              <a:cs typeface="Source Sans Pro"/>
              <a:sym typeface="Source Sans Pro"/>
            </a:endParaRPr>
          </a:p>
          <a:p>
            <a:pPr indent="-279400" lvl="0" marL="457200" rtl="0" algn="l">
              <a:spcBef>
                <a:spcPts val="0"/>
              </a:spcBef>
              <a:spcAft>
                <a:spcPts val="0"/>
              </a:spcAft>
              <a:buSzPts val="800"/>
              <a:buFont typeface="Source Sans Pro"/>
              <a:buChar char="●"/>
            </a:pPr>
            <a:r>
              <a:rPr lang="en" u="sng">
                <a:solidFill>
                  <a:srgbClr val="1EA2B4"/>
                </a:solidFill>
                <a:latin typeface="Source Sans Pro"/>
                <a:ea typeface="Source Sans Pro"/>
                <a:cs typeface="Source Sans Pro"/>
                <a:sym typeface="Source Sans Pro"/>
                <a:hlinkClick r:id="rId7">
                  <a:extLst>
                    <a:ext uri="{A12FA001-AC4F-418D-AE19-62706E023703}">
                      <ahyp:hlinkClr val="tx"/>
                    </a:ext>
                  </a:extLst>
                </a:hlinkClick>
              </a:rPr>
              <a:t>Z-order curve</a:t>
            </a:r>
            <a:endParaRPr>
              <a:solidFill>
                <a:srgbClr val="FFFFFF"/>
              </a:solidFill>
              <a:latin typeface="Source Sans Pro"/>
              <a:ea typeface="Source Sans Pro"/>
              <a:cs typeface="Source Sans Pro"/>
              <a:sym typeface="Source Sans Pro"/>
            </a:endParaRPr>
          </a:p>
          <a:p>
            <a:pPr indent="-279400" lvl="0" marL="457200" rtl="0" algn="l">
              <a:spcBef>
                <a:spcPts val="0"/>
              </a:spcBef>
              <a:spcAft>
                <a:spcPts val="0"/>
              </a:spcAft>
              <a:buSzPts val="800"/>
              <a:buFont typeface="Source Sans Pro"/>
              <a:buChar char="●"/>
            </a:pPr>
            <a:r>
              <a:rPr lang="en" u="sng">
                <a:solidFill>
                  <a:srgbClr val="1EA2B4"/>
                </a:solidFill>
                <a:latin typeface="Source Sans Pro"/>
                <a:ea typeface="Source Sans Pro"/>
                <a:cs typeface="Source Sans Pro"/>
                <a:sym typeface="Source Sans Pro"/>
                <a:hlinkClick r:id="rId8">
                  <a:extLst>
                    <a:ext uri="{A12FA001-AC4F-418D-AE19-62706E023703}">
                      <ahyp:hlinkClr val="tx"/>
                    </a:ext>
                  </a:extLst>
                </a:hlinkClick>
              </a:rPr>
              <a:t>Delta Streaming reads and writes</a:t>
            </a:r>
            <a:endParaRPr>
              <a:solidFill>
                <a:srgbClr val="FFFFFF"/>
              </a:solidFill>
              <a:latin typeface="Source Sans Pro"/>
              <a:ea typeface="Source Sans Pro"/>
              <a:cs typeface="Source Sans Pro"/>
              <a:sym typeface="Source Sans Pro"/>
            </a:endParaRPr>
          </a:p>
          <a:p>
            <a:pPr indent="-279400" lvl="0" marL="457200" rtl="0" algn="l">
              <a:spcBef>
                <a:spcPts val="0"/>
              </a:spcBef>
              <a:spcAft>
                <a:spcPts val="0"/>
              </a:spcAft>
              <a:buSzPts val="800"/>
              <a:buFont typeface="Source Sans Pro"/>
              <a:buChar char="●"/>
            </a:pPr>
            <a:r>
              <a:rPr lang="en" u="sng">
                <a:solidFill>
                  <a:srgbClr val="1EA2B4"/>
                </a:solidFill>
                <a:latin typeface="Source Sans Pro"/>
                <a:ea typeface="Source Sans Pro"/>
                <a:cs typeface="Source Sans Pro"/>
                <a:sym typeface="Source Sans Pro"/>
                <a:hlinkClick r:id="rId9">
                  <a:extLst>
                    <a:ext uri="{A12FA001-AC4F-418D-AE19-62706E023703}">
                      <ahyp:hlinkClr val="tx"/>
                    </a:ext>
                  </a:extLst>
                </a:hlinkClick>
              </a:rPr>
              <a:t>Delta Lake MERGE</a:t>
            </a:r>
            <a:endParaRPr>
              <a:solidFill>
                <a:srgbClr val="FFFFFF"/>
              </a:solidFill>
              <a:latin typeface="Source Sans Pro"/>
              <a:ea typeface="Source Sans Pro"/>
              <a:cs typeface="Source Sans Pro"/>
              <a:sym typeface="Source Sans Pro"/>
            </a:endParaRPr>
          </a:p>
          <a:p>
            <a:pPr indent="-279400" lvl="0" marL="457200" rtl="0" algn="l">
              <a:spcBef>
                <a:spcPts val="0"/>
              </a:spcBef>
              <a:spcAft>
                <a:spcPts val="0"/>
              </a:spcAft>
              <a:buSzPts val="800"/>
              <a:buFont typeface="Source Sans Pro"/>
              <a:buChar char="●"/>
            </a:pPr>
            <a:r>
              <a:rPr lang="en" u="sng">
                <a:solidFill>
                  <a:srgbClr val="1EA2B4"/>
                </a:solidFill>
                <a:latin typeface="Source Sans Pro"/>
                <a:ea typeface="Source Sans Pro"/>
                <a:cs typeface="Source Sans Pro"/>
                <a:sym typeface="Source Sans Pro"/>
                <a:hlinkClick r:id="rId10">
                  <a:extLst>
                    <a:ext uri="{A12FA001-AC4F-418D-AE19-62706E023703}">
                      <ahyp:hlinkClr val="tx"/>
                    </a:ext>
                  </a:extLst>
                </a:hlinkClick>
              </a:rPr>
              <a:t>Auto Loader</a:t>
            </a:r>
            <a:endParaRPr>
              <a:solidFill>
                <a:srgbClr val="FFFFFF"/>
              </a:solidFill>
              <a:latin typeface="Source Sans Pro"/>
              <a:ea typeface="Source Sans Pro"/>
              <a:cs typeface="Source Sans Pro"/>
              <a:sym typeface="Source Sans Pro"/>
            </a:endParaRPr>
          </a:p>
          <a:p>
            <a:pPr indent="0" lvl="0" marL="0" rtl="0" algn="l">
              <a:spcBef>
                <a:spcPts val="400"/>
              </a:spcBef>
              <a:spcAft>
                <a:spcPts val="0"/>
              </a:spcAft>
              <a:buNone/>
            </a:pPr>
            <a:r>
              <a:t/>
            </a:r>
            <a:endParaRPr sz="1000">
              <a:solidFill>
                <a:srgbClr val="FFFFFF"/>
              </a:solidFill>
              <a:latin typeface="Source Sans Pro"/>
              <a:ea typeface="Source Sans Pro"/>
              <a:cs typeface="Source Sans Pro"/>
              <a:sym typeface="Source Sans Pro"/>
            </a:endParaRPr>
          </a:p>
          <a:p>
            <a:pPr indent="0" lvl="0" marL="0" rtl="0" algn="l">
              <a:spcBef>
                <a:spcPts val="400"/>
              </a:spcBef>
              <a:spcAft>
                <a:spcPts val="0"/>
              </a:spcAft>
              <a:buNone/>
            </a:pPr>
            <a:r>
              <a:rPr lang="en" sz="1600">
                <a:latin typeface="Source Sans Pro"/>
                <a:ea typeface="Source Sans Pro"/>
                <a:cs typeface="Source Sans Pro"/>
                <a:sym typeface="Source Sans Pro"/>
              </a:rPr>
              <a:t>Talks:</a:t>
            </a:r>
            <a:endParaRPr sz="1600">
              <a:latin typeface="Source Sans Pro"/>
              <a:ea typeface="Source Sans Pro"/>
              <a:cs typeface="Source Sans Pro"/>
              <a:sym typeface="Source Sans Pro"/>
            </a:endParaRPr>
          </a:p>
          <a:p>
            <a:pPr indent="-279400" lvl="0" marL="457200" rtl="0" algn="l">
              <a:spcBef>
                <a:spcPts val="400"/>
              </a:spcBef>
              <a:spcAft>
                <a:spcPts val="0"/>
              </a:spcAft>
              <a:buSzPts val="800"/>
              <a:buFont typeface="Source Sans Pro"/>
              <a:buChar char="●"/>
            </a:pPr>
            <a:r>
              <a:rPr lang="en" u="sng">
                <a:solidFill>
                  <a:srgbClr val="1EA2B4"/>
                </a:solidFill>
                <a:latin typeface="Source Sans Pro"/>
                <a:ea typeface="Source Sans Pro"/>
                <a:cs typeface="Source Sans Pro"/>
                <a:sym typeface="Source Sans Pro"/>
                <a:hlinkClick r:id="rId11">
                  <a:extLst>
                    <a:ext uri="{A12FA001-AC4F-418D-AE19-62706E023703}">
                      <ahyp:hlinkClr val="tx"/>
                    </a:ext>
                  </a:extLst>
                </a:hlinkClick>
              </a:rPr>
              <a:t>Threat Detection and Response at Scale (Apple)</a:t>
            </a:r>
            <a:endParaRPr>
              <a:solidFill>
                <a:srgbClr val="FFFFFF"/>
              </a:solidFill>
              <a:latin typeface="Source Sans Pro"/>
              <a:ea typeface="Source Sans Pro"/>
              <a:cs typeface="Source Sans Pro"/>
              <a:sym typeface="Source Sans Pro"/>
            </a:endParaRPr>
          </a:p>
          <a:p>
            <a:pPr indent="-279400" lvl="0" marL="457200" rtl="0" algn="l">
              <a:spcBef>
                <a:spcPts val="0"/>
              </a:spcBef>
              <a:spcAft>
                <a:spcPts val="0"/>
              </a:spcAft>
              <a:buSzPts val="800"/>
              <a:buFont typeface="Source Sans Pro"/>
              <a:buChar char="●"/>
            </a:pPr>
            <a:r>
              <a:rPr lang="en" u="sng">
                <a:solidFill>
                  <a:srgbClr val="1EA2B4"/>
                </a:solidFill>
                <a:latin typeface="Source Sans Pro"/>
                <a:ea typeface="Source Sans Pro"/>
                <a:cs typeface="Source Sans Pro"/>
                <a:sym typeface="Source Sans Pro"/>
                <a:hlinkClick r:id="rId12">
                  <a:extLst>
                    <a:ext uri="{A12FA001-AC4F-418D-AE19-62706E023703}">
                      <ahyp:hlinkClr val="tx"/>
                    </a:ext>
                  </a:extLst>
                </a:hlinkClick>
              </a:rPr>
              <a:t>Winning the Audience with AI: How Comcast Built An Agile Data And Ai Platform At Scale (Comcast)</a:t>
            </a:r>
            <a:r>
              <a:rPr lang="en">
                <a:solidFill>
                  <a:srgbClr val="FFFFFF"/>
                </a:solidFill>
                <a:latin typeface="Source Sans Pro"/>
                <a:ea typeface="Source Sans Pro"/>
                <a:cs typeface="Source Sans Pro"/>
                <a:sym typeface="Source Sans Pro"/>
              </a:rPr>
              <a:t> </a:t>
            </a:r>
            <a:endParaRPr>
              <a:solidFill>
                <a:srgbClr val="FFFFFF"/>
              </a:solidFill>
              <a:latin typeface="Source Sans Pro"/>
              <a:ea typeface="Source Sans Pro"/>
              <a:cs typeface="Source Sans Pro"/>
              <a:sym typeface="Source Sans Pro"/>
            </a:endParaRPr>
          </a:p>
          <a:p>
            <a:pPr indent="-279400" lvl="0" marL="457200" rtl="0" algn="l">
              <a:spcBef>
                <a:spcPts val="0"/>
              </a:spcBef>
              <a:spcAft>
                <a:spcPts val="0"/>
              </a:spcAft>
              <a:buSzPts val="800"/>
              <a:buFont typeface="Source Sans Pro"/>
              <a:buChar char="●"/>
            </a:pPr>
            <a:r>
              <a:rPr lang="en" u="sng">
                <a:solidFill>
                  <a:srgbClr val="1EA2B4"/>
                </a:solidFill>
                <a:latin typeface="Source Sans Pro"/>
                <a:ea typeface="Source Sans Pro"/>
                <a:cs typeface="Source Sans Pro"/>
                <a:sym typeface="Source Sans Pro"/>
                <a:hlinkClick r:id="rId13">
                  <a:extLst>
                    <a:ext uri="{A12FA001-AC4F-418D-AE19-62706E023703}">
                      <ahyp:hlinkClr val="tx"/>
                    </a:ext>
                  </a:extLst>
                </a:hlinkClick>
              </a:rPr>
              <a:t>Building Robust Production Data Pipelines with Databricks Delta</a:t>
            </a:r>
            <a:endParaRPr>
              <a:solidFill>
                <a:srgbClr val="FFFFFF"/>
              </a:solidFill>
              <a:latin typeface="Source Sans Pro"/>
              <a:ea typeface="Source Sans Pro"/>
              <a:cs typeface="Source Sans Pro"/>
              <a:sym typeface="Source Sans Pro"/>
            </a:endParaRPr>
          </a:p>
          <a:p>
            <a:pPr indent="-279400" lvl="0" marL="457200" rtl="0" algn="l">
              <a:spcBef>
                <a:spcPts val="0"/>
              </a:spcBef>
              <a:spcAft>
                <a:spcPts val="0"/>
              </a:spcAft>
              <a:buSzPts val="800"/>
              <a:buFont typeface="Source Sans Pro"/>
              <a:buChar char="●"/>
            </a:pPr>
            <a:r>
              <a:rPr lang="en" u="sng">
                <a:solidFill>
                  <a:srgbClr val="1EA2B4"/>
                </a:solidFill>
                <a:latin typeface="Source Sans Pro"/>
                <a:ea typeface="Source Sans Pro"/>
                <a:cs typeface="Source Sans Pro"/>
                <a:sym typeface="Source Sans Pro"/>
                <a:hlinkClick r:id="rId14">
                  <a:extLst>
                    <a:ext uri="{A12FA001-AC4F-418D-AE19-62706E023703}">
                      <ahyp:hlinkClr val="tx"/>
                    </a:ext>
                  </a:extLst>
                </a:hlinkClick>
              </a:rPr>
              <a:t>Designing and Building Next Generation Data Pipelines at Scale with Structured Streaming</a:t>
            </a:r>
            <a:endParaRPr>
              <a:solidFill>
                <a:srgbClr val="FFFFFF"/>
              </a:solidFill>
              <a:latin typeface="Source Sans Pro"/>
              <a:ea typeface="Source Sans Pro"/>
              <a:cs typeface="Source Sans Pro"/>
              <a:sym typeface="Source Sans Pro"/>
            </a:endParaRPr>
          </a:p>
          <a:p>
            <a:pPr indent="-279400" lvl="0" marL="457200" rtl="0" algn="l">
              <a:spcBef>
                <a:spcPts val="0"/>
              </a:spcBef>
              <a:spcAft>
                <a:spcPts val="0"/>
              </a:spcAft>
              <a:buSzPts val="800"/>
              <a:buFont typeface="Source Sans Pro"/>
              <a:buChar char="●"/>
            </a:pPr>
            <a:r>
              <a:rPr lang="en" u="sng">
                <a:solidFill>
                  <a:srgbClr val="1EA2B4"/>
                </a:solidFill>
                <a:latin typeface="Source Sans Pro"/>
                <a:ea typeface="Source Sans Pro"/>
                <a:cs typeface="Source Sans Pro"/>
                <a:sym typeface="Source Sans Pro"/>
                <a:hlinkClick r:id="rId15">
                  <a:extLst>
                    <a:ext uri="{A12FA001-AC4F-418D-AE19-62706E023703}">
                      <ahyp:hlinkClr val="tx"/>
                    </a:ext>
                  </a:extLst>
                </a:hlinkClick>
              </a:rPr>
              <a:t>Apache Spark Core – Practical Optimization</a:t>
            </a:r>
            <a:endParaRPr>
              <a:solidFill>
                <a:srgbClr val="FFFFFF"/>
              </a:solidFill>
              <a:latin typeface="Source Sans Pro"/>
              <a:ea typeface="Source Sans Pro"/>
              <a:cs typeface="Source Sans Pro"/>
              <a:sym typeface="Source Sans Pro"/>
            </a:endParaRPr>
          </a:p>
          <a:p>
            <a:pPr indent="-279400" lvl="0" marL="457200" rtl="0" algn="l">
              <a:spcBef>
                <a:spcPts val="0"/>
              </a:spcBef>
              <a:spcAft>
                <a:spcPts val="0"/>
              </a:spcAft>
              <a:buSzPts val="800"/>
              <a:buFont typeface="Source Sans Pro"/>
              <a:buChar char="●"/>
            </a:pPr>
            <a:r>
              <a:rPr lang="en" u="sng">
                <a:solidFill>
                  <a:srgbClr val="1EA2B4"/>
                </a:solidFill>
                <a:latin typeface="Source Sans Pro"/>
                <a:ea typeface="Source Sans Pro"/>
                <a:cs typeface="Source Sans Pro"/>
                <a:sym typeface="Source Sans Pro"/>
                <a:hlinkClick r:id="rId16">
                  <a:extLst>
                    <a:ext uri="{A12FA001-AC4F-418D-AE19-62706E023703}">
                      <ahyp:hlinkClr val="tx"/>
                    </a:ext>
                  </a:extLst>
                </a:hlinkClick>
              </a:rPr>
              <a:t>Tech Talk series: Diving into Delta Lake</a:t>
            </a:r>
            <a:endParaRPr>
              <a:solidFill>
                <a:srgbClr val="FFFFFF"/>
              </a:solidFill>
              <a:latin typeface="Source Sans Pro"/>
              <a:ea typeface="Source Sans Pro"/>
              <a:cs typeface="Source Sans Pro"/>
              <a:sym typeface="Source Sans Pro"/>
            </a:endParaRPr>
          </a:p>
          <a:p>
            <a:pPr indent="0" lvl="0" marL="457200" rtl="0" algn="l">
              <a:lnSpc>
                <a:spcPct val="138461"/>
              </a:lnSpc>
              <a:spcBef>
                <a:spcPts val="0"/>
              </a:spcBef>
              <a:spcAft>
                <a:spcPts val="3600"/>
              </a:spcAft>
              <a:buNone/>
            </a:pPr>
            <a:r>
              <a:t/>
            </a:r>
            <a:endParaRPr sz="1200">
              <a:solidFill>
                <a:srgbClr val="FFFFFF"/>
              </a:solidFill>
              <a:latin typeface="Source Sans Pro"/>
              <a:ea typeface="Source Sans Pro"/>
              <a:cs typeface="Source Sans Pro"/>
              <a:sym typeface="Source Sans Pro"/>
            </a:endParaRPr>
          </a:p>
        </p:txBody>
      </p:sp>
      <p:sp>
        <p:nvSpPr>
          <p:cNvPr id="1997" name="Google Shape;1997;p22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1" name="Shape 2001"/>
        <p:cNvGrpSpPr/>
        <p:nvPr/>
      </p:nvGrpSpPr>
      <p:grpSpPr>
        <a:xfrm>
          <a:off x="0" y="0"/>
          <a:ext cx="0" cy="0"/>
          <a:chOff x="0" y="0"/>
          <a:chExt cx="0" cy="0"/>
        </a:xfrm>
      </p:grpSpPr>
      <p:sp>
        <p:nvSpPr>
          <p:cNvPr id="2002" name="Google Shape;2002;p228"/>
          <p:cNvSpPr txBox="1"/>
          <p:nvPr>
            <p:ph type="title"/>
          </p:nvPr>
        </p:nvSpPr>
        <p:spPr>
          <a:xfrm>
            <a:off x="240035" y="97900"/>
            <a:ext cx="8560500" cy="857400"/>
          </a:xfrm>
          <a:prstGeom prst="rect">
            <a:avLst/>
          </a:prstGeom>
        </p:spPr>
        <p:txBody>
          <a:bodyPr anchorCtr="0" anchor="ctr" bIns="34275" lIns="0" spcFirstLastPara="1" rIns="0" wrap="square" tIns="34275">
            <a:noAutofit/>
          </a:bodyPr>
          <a:lstStyle/>
          <a:p>
            <a:pPr indent="0" lvl="0" marL="0" rtl="0" algn="l">
              <a:spcBef>
                <a:spcPts val="0"/>
              </a:spcBef>
              <a:spcAft>
                <a:spcPts val="0"/>
              </a:spcAft>
              <a:buNone/>
            </a:pPr>
            <a:r>
              <a:rPr lang="en"/>
              <a:t>Blogs</a:t>
            </a:r>
            <a:endParaRPr i="1" sz="1600"/>
          </a:p>
        </p:txBody>
      </p:sp>
      <p:sp>
        <p:nvSpPr>
          <p:cNvPr id="2003" name="Google Shape;2003;p228"/>
          <p:cNvSpPr txBox="1"/>
          <p:nvPr/>
        </p:nvSpPr>
        <p:spPr>
          <a:xfrm>
            <a:off x="254750" y="853275"/>
            <a:ext cx="8560500" cy="4103100"/>
          </a:xfrm>
          <a:prstGeom prst="rect">
            <a:avLst/>
          </a:prstGeom>
          <a:noFill/>
          <a:ln>
            <a:noFill/>
          </a:ln>
        </p:spPr>
        <p:txBody>
          <a:bodyPr anchorCtr="0" anchor="t" bIns="45700" lIns="91425" spcFirstLastPara="1" rIns="91425" wrap="square" tIns="45700">
            <a:noAutofit/>
          </a:bodyPr>
          <a:lstStyle/>
          <a:p>
            <a:pPr indent="-317500" lvl="0" marL="457200" rtl="0" algn="l">
              <a:lnSpc>
                <a:spcPct val="138461"/>
              </a:lnSpc>
              <a:spcBef>
                <a:spcPts val="0"/>
              </a:spcBef>
              <a:spcAft>
                <a:spcPts val="0"/>
              </a:spcAft>
              <a:buSzPts val="1400"/>
              <a:buFont typeface="Source Sans Pro"/>
              <a:buChar char="•"/>
            </a:pPr>
            <a:r>
              <a:rPr lang="en" u="sng">
                <a:solidFill>
                  <a:srgbClr val="1EA2B4"/>
                </a:solidFill>
                <a:latin typeface="Source Sans Pro"/>
                <a:ea typeface="Source Sans Pro"/>
                <a:cs typeface="Source Sans Pro"/>
                <a:sym typeface="Source Sans Pro"/>
                <a:hlinkClick r:id="rId3">
                  <a:extLst>
                    <a:ext uri="{A12FA001-AC4F-418D-AE19-62706E023703}">
                      <ahyp:hlinkClr val="tx"/>
                    </a:ext>
                  </a:extLst>
                </a:hlinkClick>
              </a:rPr>
              <a:t>Auto Loader</a:t>
            </a:r>
            <a:endParaRPr u="sng">
              <a:solidFill>
                <a:srgbClr val="FFFFFF"/>
              </a:solidFill>
              <a:latin typeface="Source Sans Pro"/>
              <a:ea typeface="Source Sans Pro"/>
              <a:cs typeface="Source Sans Pro"/>
              <a:sym typeface="Source Sans Pro"/>
            </a:endParaRPr>
          </a:p>
          <a:p>
            <a:pPr indent="-317500" lvl="0" marL="457200" rtl="0" algn="l">
              <a:lnSpc>
                <a:spcPct val="138461"/>
              </a:lnSpc>
              <a:spcBef>
                <a:spcPts val="0"/>
              </a:spcBef>
              <a:spcAft>
                <a:spcPts val="0"/>
              </a:spcAft>
              <a:buSzPts val="1400"/>
              <a:buFont typeface="Source Sans Pro"/>
              <a:buChar char="•"/>
            </a:pPr>
            <a:r>
              <a:rPr lang="en" u="sng">
                <a:solidFill>
                  <a:srgbClr val="1EA3B5"/>
                </a:solidFill>
                <a:latin typeface="Source Sans Pro"/>
                <a:ea typeface="Source Sans Pro"/>
                <a:cs typeface="Source Sans Pro"/>
                <a:sym typeface="Source Sans Pro"/>
                <a:hlinkClick r:id="rId4">
                  <a:extLst>
                    <a:ext uri="{A12FA001-AC4F-418D-AE19-62706E023703}">
                      <ahyp:hlinkClr val="tx"/>
                    </a:ext>
                  </a:extLst>
                </a:hlinkClick>
              </a:rPr>
              <a:t>Efficient Upserts into Data Lakes using Databricks Delta</a:t>
            </a:r>
            <a:endParaRPr u="sng">
              <a:solidFill>
                <a:srgbClr val="1EA3B5"/>
              </a:solidFill>
              <a:latin typeface="Source Sans Pro"/>
              <a:ea typeface="Source Sans Pro"/>
              <a:cs typeface="Source Sans Pro"/>
              <a:sym typeface="Source Sans Pro"/>
            </a:endParaRPr>
          </a:p>
          <a:p>
            <a:pPr indent="-317500" lvl="0" marL="457200" rtl="0" algn="l">
              <a:lnSpc>
                <a:spcPct val="138461"/>
              </a:lnSpc>
              <a:spcBef>
                <a:spcPts val="0"/>
              </a:spcBef>
              <a:spcAft>
                <a:spcPts val="0"/>
              </a:spcAft>
              <a:buSzPts val="1400"/>
              <a:buFont typeface="Source Sans Pro"/>
              <a:buChar char="•"/>
            </a:pPr>
            <a:r>
              <a:rPr lang="en" u="sng">
                <a:solidFill>
                  <a:srgbClr val="1EA3B5"/>
                </a:solidFill>
                <a:latin typeface="Source Sans Pro"/>
                <a:ea typeface="Source Sans Pro"/>
                <a:cs typeface="Source Sans Pro"/>
                <a:sym typeface="Source Sans Pro"/>
                <a:hlinkClick r:id="rId5">
                  <a:extLst>
                    <a:ext uri="{A12FA001-AC4F-418D-AE19-62706E023703}">
                      <ahyp:hlinkClr val="tx"/>
                    </a:ext>
                  </a:extLst>
                </a:hlinkClick>
              </a:rPr>
              <a:t>New Databricks Delta Features Simplify Data Pipelines</a:t>
            </a:r>
            <a:endParaRPr u="sng">
              <a:solidFill>
                <a:srgbClr val="1EA3B5"/>
              </a:solidFill>
              <a:latin typeface="Source Sans Pro"/>
              <a:ea typeface="Source Sans Pro"/>
              <a:cs typeface="Source Sans Pro"/>
              <a:sym typeface="Source Sans Pro"/>
              <a:hlinkClick r:id="rId6">
                <a:extLst>
                  <a:ext uri="{A12FA001-AC4F-418D-AE19-62706E023703}">
                    <ahyp:hlinkClr val="tx"/>
                  </a:ext>
                </a:extLst>
              </a:hlinkClick>
            </a:endParaRPr>
          </a:p>
          <a:p>
            <a:pPr indent="-317500" lvl="0" marL="457200" rtl="0" algn="l">
              <a:lnSpc>
                <a:spcPct val="138461"/>
              </a:lnSpc>
              <a:spcBef>
                <a:spcPts val="0"/>
              </a:spcBef>
              <a:spcAft>
                <a:spcPts val="0"/>
              </a:spcAft>
              <a:buSzPts val="1400"/>
              <a:buFont typeface="Source Sans Pro"/>
              <a:buChar char="•"/>
            </a:pPr>
            <a:r>
              <a:rPr lang="en" u="sng">
                <a:solidFill>
                  <a:srgbClr val="1EA3B5"/>
                </a:solidFill>
                <a:latin typeface="Source Sans Pro"/>
                <a:ea typeface="Source Sans Pro"/>
                <a:cs typeface="Source Sans Pro"/>
                <a:sym typeface="Source Sans Pro"/>
                <a:hlinkClick r:id="rId7">
                  <a:extLst>
                    <a:ext uri="{A12FA001-AC4F-418D-AE19-62706E023703}">
                      <ahyp:hlinkClr val="tx"/>
                    </a:ext>
                  </a:extLst>
                </a:hlinkClick>
              </a:rPr>
              <a:t>Introducing Delta Time Travel for Large Scale Data Lakes</a:t>
            </a:r>
            <a:endParaRPr u="sng">
              <a:solidFill>
                <a:srgbClr val="1EA3B5"/>
              </a:solidFill>
              <a:latin typeface="Source Sans Pro"/>
              <a:ea typeface="Source Sans Pro"/>
              <a:cs typeface="Source Sans Pro"/>
              <a:sym typeface="Source Sans Pro"/>
              <a:hlinkClick r:id="rId8">
                <a:extLst>
                  <a:ext uri="{A12FA001-AC4F-418D-AE19-62706E023703}">
                    <ahyp:hlinkClr val="tx"/>
                  </a:ext>
                </a:extLst>
              </a:hlinkClick>
            </a:endParaRPr>
          </a:p>
          <a:p>
            <a:pPr indent="-317500" lvl="0" marL="457200" rtl="0" algn="l">
              <a:lnSpc>
                <a:spcPct val="138461"/>
              </a:lnSpc>
              <a:spcBef>
                <a:spcPts val="0"/>
              </a:spcBef>
              <a:spcAft>
                <a:spcPts val="0"/>
              </a:spcAft>
              <a:buSzPts val="1400"/>
              <a:buFont typeface="Source Sans Pro"/>
              <a:buChar char="•"/>
            </a:pPr>
            <a:r>
              <a:rPr lang="en" u="sng">
                <a:solidFill>
                  <a:srgbClr val="1EA3B5"/>
                </a:solidFill>
                <a:latin typeface="Source Sans Pro"/>
                <a:ea typeface="Source Sans Pro"/>
                <a:cs typeface="Source Sans Pro"/>
                <a:sym typeface="Source Sans Pro"/>
                <a:hlinkClick r:id="rId9">
                  <a:extLst>
                    <a:ext uri="{A12FA001-AC4F-418D-AE19-62706E023703}">
                      <ahyp:hlinkClr val="tx"/>
                    </a:ext>
                  </a:extLst>
                </a:hlinkClick>
              </a:rPr>
              <a:t>Simplifying Change Data Capture with Databricks Delta</a:t>
            </a:r>
            <a:endParaRPr u="sng">
              <a:solidFill>
                <a:srgbClr val="1EA3B5"/>
              </a:solidFill>
              <a:latin typeface="Source Sans Pro"/>
              <a:ea typeface="Source Sans Pro"/>
              <a:cs typeface="Source Sans Pro"/>
              <a:sym typeface="Source Sans Pro"/>
              <a:hlinkClick r:id="rId10">
                <a:extLst>
                  <a:ext uri="{A12FA001-AC4F-418D-AE19-62706E023703}">
                    <ahyp:hlinkClr val="tx"/>
                  </a:ext>
                </a:extLst>
              </a:hlinkClick>
            </a:endParaRPr>
          </a:p>
          <a:p>
            <a:pPr indent="-317500" lvl="0" marL="457200" rtl="0" algn="l">
              <a:lnSpc>
                <a:spcPct val="138461"/>
              </a:lnSpc>
              <a:spcBef>
                <a:spcPts val="0"/>
              </a:spcBef>
              <a:spcAft>
                <a:spcPts val="0"/>
              </a:spcAft>
              <a:buSzPts val="1400"/>
              <a:buFont typeface="Source Sans Pro"/>
              <a:buChar char="•"/>
            </a:pPr>
            <a:r>
              <a:rPr lang="en" u="sng">
                <a:solidFill>
                  <a:srgbClr val="1EA3B5"/>
                </a:solidFill>
                <a:latin typeface="Source Sans Pro"/>
                <a:ea typeface="Source Sans Pro"/>
                <a:cs typeface="Source Sans Pro"/>
                <a:sym typeface="Source Sans Pro"/>
                <a:hlinkClick r:id="rId11">
                  <a:extLst>
                    <a:ext uri="{A12FA001-AC4F-418D-AE19-62706E023703}">
                      <ahyp:hlinkClr val="tx"/>
                    </a:ext>
                  </a:extLst>
                </a:hlinkClick>
              </a:rPr>
              <a:t>Building a Real-Time Attribution Pipeline with Databricks Delta</a:t>
            </a:r>
            <a:endParaRPr u="sng">
              <a:solidFill>
                <a:srgbClr val="1EA3B5"/>
              </a:solidFill>
              <a:latin typeface="Source Sans Pro"/>
              <a:ea typeface="Source Sans Pro"/>
              <a:cs typeface="Source Sans Pro"/>
              <a:sym typeface="Source Sans Pro"/>
              <a:hlinkClick r:id="rId12">
                <a:extLst>
                  <a:ext uri="{A12FA001-AC4F-418D-AE19-62706E023703}">
                    <ahyp:hlinkClr val="tx"/>
                  </a:ext>
                </a:extLst>
              </a:hlinkClick>
            </a:endParaRPr>
          </a:p>
          <a:p>
            <a:pPr indent="-317500" lvl="0" marL="457200" rtl="0" algn="l">
              <a:lnSpc>
                <a:spcPct val="138461"/>
              </a:lnSpc>
              <a:spcBef>
                <a:spcPts val="0"/>
              </a:spcBef>
              <a:spcAft>
                <a:spcPts val="0"/>
              </a:spcAft>
              <a:buSzPts val="1400"/>
              <a:buFont typeface="Source Sans Pro"/>
              <a:buChar char="•"/>
            </a:pPr>
            <a:r>
              <a:rPr lang="en" u="sng">
                <a:solidFill>
                  <a:srgbClr val="1EA3B5"/>
                </a:solidFill>
                <a:latin typeface="Source Sans Pro"/>
                <a:ea typeface="Source Sans Pro"/>
                <a:cs typeface="Source Sans Pro"/>
                <a:sym typeface="Source Sans Pro"/>
                <a:hlinkClick r:id="rId13">
                  <a:extLst>
                    <a:ext uri="{A12FA001-AC4F-418D-AE19-62706E023703}">
                      <ahyp:hlinkClr val="tx"/>
                    </a:ext>
                  </a:extLst>
                </a:hlinkClick>
              </a:rPr>
              <a:t>Processing Petabytes of Data in Seconds with Databricks Delta</a:t>
            </a:r>
            <a:endParaRPr u="sng">
              <a:solidFill>
                <a:srgbClr val="1EA3B5"/>
              </a:solidFill>
              <a:latin typeface="Source Sans Pro"/>
              <a:ea typeface="Source Sans Pro"/>
              <a:cs typeface="Source Sans Pro"/>
              <a:sym typeface="Source Sans Pro"/>
              <a:hlinkClick r:id="rId14">
                <a:extLst>
                  <a:ext uri="{A12FA001-AC4F-418D-AE19-62706E023703}">
                    <ahyp:hlinkClr val="tx"/>
                  </a:ext>
                </a:extLst>
              </a:hlinkClick>
            </a:endParaRPr>
          </a:p>
          <a:p>
            <a:pPr indent="-317500" lvl="0" marL="457200" rtl="0" algn="l">
              <a:lnSpc>
                <a:spcPct val="138461"/>
              </a:lnSpc>
              <a:spcBef>
                <a:spcPts val="0"/>
              </a:spcBef>
              <a:spcAft>
                <a:spcPts val="0"/>
              </a:spcAft>
              <a:buSzPts val="1400"/>
              <a:buFont typeface="Source Sans Pro"/>
              <a:buChar char="•"/>
            </a:pPr>
            <a:r>
              <a:rPr lang="en" u="sng">
                <a:solidFill>
                  <a:srgbClr val="1EA3B5"/>
                </a:solidFill>
                <a:latin typeface="Source Sans Pro"/>
                <a:ea typeface="Source Sans Pro"/>
                <a:cs typeface="Source Sans Pro"/>
                <a:sym typeface="Source Sans Pro"/>
                <a:hlinkClick r:id="rId15">
                  <a:extLst>
                    <a:ext uri="{A12FA001-AC4F-418D-AE19-62706E023703}">
                      <ahyp:hlinkClr val="tx"/>
                    </a:ext>
                  </a:extLst>
                </a:hlinkClick>
              </a:rPr>
              <a:t>Simplifying Streaming Stock Data Analysis Using Databricks Delta</a:t>
            </a:r>
            <a:endParaRPr u="sng">
              <a:solidFill>
                <a:srgbClr val="1EA3B5"/>
              </a:solidFill>
              <a:latin typeface="Source Sans Pro"/>
              <a:ea typeface="Source Sans Pro"/>
              <a:cs typeface="Source Sans Pro"/>
              <a:sym typeface="Source Sans Pro"/>
            </a:endParaRPr>
          </a:p>
          <a:p>
            <a:pPr indent="-317500" lvl="0" marL="457200" rtl="0" algn="l">
              <a:lnSpc>
                <a:spcPct val="138461"/>
              </a:lnSpc>
              <a:spcBef>
                <a:spcPts val="0"/>
              </a:spcBef>
              <a:spcAft>
                <a:spcPts val="0"/>
              </a:spcAft>
              <a:buSzPts val="1400"/>
              <a:buFont typeface="Source Sans Pro"/>
              <a:buChar char="•"/>
            </a:pPr>
            <a:r>
              <a:rPr lang="en" u="sng">
                <a:solidFill>
                  <a:srgbClr val="1EA3B5"/>
                </a:solidFill>
                <a:latin typeface="Source Sans Pro"/>
                <a:ea typeface="Source Sans Pro"/>
                <a:cs typeface="Source Sans Pro"/>
                <a:sym typeface="Source Sans Pro"/>
                <a:hlinkClick r:id="rId16">
                  <a:extLst>
                    <a:ext uri="{A12FA001-AC4F-418D-AE19-62706E023703}">
                      <ahyp:hlinkClr val="tx"/>
                    </a:ext>
                  </a:extLst>
                </a:hlinkClick>
              </a:rPr>
              <a:t>Make Your Oil and Gas Assets Smarter by Implementing Predictive Maintenance with Databricks</a:t>
            </a:r>
            <a:endParaRPr u="sng">
              <a:solidFill>
                <a:srgbClr val="1EA3B5"/>
              </a:solidFill>
              <a:latin typeface="Source Sans Pro"/>
              <a:ea typeface="Source Sans Pro"/>
              <a:cs typeface="Source Sans Pro"/>
              <a:sym typeface="Source Sans Pro"/>
              <a:hlinkClick r:id="rId17">
                <a:extLst>
                  <a:ext uri="{A12FA001-AC4F-418D-AE19-62706E023703}">
                    <ahyp:hlinkClr val="tx"/>
                  </a:ext>
                </a:extLst>
              </a:hlinkClick>
            </a:endParaRPr>
          </a:p>
          <a:p>
            <a:pPr indent="-317500" lvl="0" marL="457200" rtl="0" algn="l">
              <a:lnSpc>
                <a:spcPct val="138461"/>
              </a:lnSpc>
              <a:spcBef>
                <a:spcPts val="0"/>
              </a:spcBef>
              <a:spcAft>
                <a:spcPts val="0"/>
              </a:spcAft>
              <a:buSzPts val="1400"/>
              <a:buFont typeface="Source Sans Pro"/>
              <a:buChar char="•"/>
            </a:pPr>
            <a:r>
              <a:rPr lang="en" u="sng">
                <a:solidFill>
                  <a:srgbClr val="1EA3B5"/>
                </a:solidFill>
                <a:latin typeface="Source Sans Pro"/>
                <a:ea typeface="Source Sans Pro"/>
                <a:cs typeface="Source Sans Pro"/>
                <a:sym typeface="Source Sans Pro"/>
                <a:hlinkClick r:id="rId18">
                  <a:extLst>
                    <a:ext uri="{A12FA001-AC4F-418D-AE19-62706E023703}">
                      <ahyp:hlinkClr val="tx"/>
                    </a:ext>
                  </a:extLst>
                </a:hlinkClick>
              </a:rPr>
              <a:t>Build a Mobile Gaming Events Data Pipeline with Databricks Delta</a:t>
            </a:r>
            <a:endParaRPr sz="2400">
              <a:solidFill>
                <a:srgbClr val="FFFFFF"/>
              </a:solidFill>
              <a:latin typeface="Source Sans Pro"/>
              <a:ea typeface="Source Sans Pro"/>
              <a:cs typeface="Source Sans Pro"/>
              <a:sym typeface="Source Sans Pro"/>
            </a:endParaRPr>
          </a:p>
          <a:p>
            <a:pPr indent="-317500" lvl="0" marL="457200" rtl="0" algn="l">
              <a:lnSpc>
                <a:spcPct val="138461"/>
              </a:lnSpc>
              <a:spcBef>
                <a:spcPts val="0"/>
              </a:spcBef>
              <a:spcAft>
                <a:spcPts val="0"/>
              </a:spcAft>
              <a:buSzPts val="1400"/>
              <a:buFont typeface="Source Sans Pro"/>
              <a:buChar char="•"/>
            </a:pPr>
            <a:r>
              <a:rPr lang="en" u="sng">
                <a:solidFill>
                  <a:srgbClr val="1EA2B4"/>
                </a:solidFill>
                <a:latin typeface="Source Sans Pro"/>
                <a:ea typeface="Source Sans Pro"/>
                <a:cs typeface="Source Sans Pro"/>
                <a:sym typeface="Source Sans Pro"/>
                <a:hlinkClick r:id="rId19">
                  <a:extLst>
                    <a:ext uri="{A12FA001-AC4F-418D-AE19-62706E023703}">
                      <ahyp:hlinkClr val="tx"/>
                    </a:ext>
                  </a:extLst>
                </a:hlinkClick>
              </a:rPr>
              <a:t>Delta Lake tagged blogs</a:t>
            </a:r>
            <a:endParaRPr sz="2400">
              <a:solidFill>
                <a:srgbClr val="FFFFFF"/>
              </a:solidFill>
              <a:latin typeface="Source Sans Pro"/>
              <a:ea typeface="Source Sans Pro"/>
              <a:cs typeface="Source Sans Pro"/>
              <a:sym typeface="Source Sans Pro"/>
            </a:endParaRPr>
          </a:p>
          <a:p>
            <a:pPr indent="-317500" lvl="0" marL="457200" rtl="0" algn="l">
              <a:lnSpc>
                <a:spcPct val="138461"/>
              </a:lnSpc>
              <a:spcBef>
                <a:spcPts val="0"/>
              </a:spcBef>
              <a:spcAft>
                <a:spcPts val="0"/>
              </a:spcAft>
              <a:buSzPts val="1400"/>
              <a:buFont typeface="Source Sans Pro"/>
              <a:buChar char="•"/>
            </a:pPr>
            <a:r>
              <a:rPr lang="en" u="sng">
                <a:solidFill>
                  <a:srgbClr val="1EA2B4"/>
                </a:solidFill>
                <a:latin typeface="Source Sans Pro"/>
                <a:ea typeface="Source Sans Pro"/>
                <a:cs typeface="Source Sans Pro"/>
                <a:sym typeface="Source Sans Pro"/>
                <a:hlinkClick r:id="rId20">
                  <a:extLst>
                    <a:ext uri="{A12FA001-AC4F-418D-AE19-62706E023703}">
                      <ahyp:hlinkClr val="tx"/>
                    </a:ext>
                  </a:extLst>
                </a:hlinkClick>
              </a:rPr>
              <a:t>Diving Into Delta Lake: Unpacking The Transaction Log</a:t>
            </a:r>
            <a:endParaRPr sz="2400">
              <a:solidFill>
                <a:srgbClr val="FFFFFF"/>
              </a:solidFill>
              <a:latin typeface="Source Sans Pro"/>
              <a:ea typeface="Source Sans Pro"/>
              <a:cs typeface="Source Sans Pro"/>
              <a:sym typeface="Source Sans Pro"/>
            </a:endParaRPr>
          </a:p>
          <a:p>
            <a:pPr indent="-317500" lvl="0" marL="457200" rtl="0" algn="l">
              <a:lnSpc>
                <a:spcPct val="138461"/>
              </a:lnSpc>
              <a:spcBef>
                <a:spcPts val="0"/>
              </a:spcBef>
              <a:spcAft>
                <a:spcPts val="0"/>
              </a:spcAft>
              <a:buSzPts val="1400"/>
              <a:buFont typeface="Source Sans Pro"/>
              <a:buChar char="•"/>
            </a:pPr>
            <a:r>
              <a:rPr lang="en" u="sng">
                <a:solidFill>
                  <a:srgbClr val="1EA2B4"/>
                </a:solidFill>
                <a:latin typeface="Source Sans Pro"/>
                <a:ea typeface="Source Sans Pro"/>
                <a:cs typeface="Source Sans Pro"/>
                <a:sym typeface="Source Sans Pro"/>
                <a:hlinkClick r:id="rId21">
                  <a:extLst>
                    <a:ext uri="{A12FA001-AC4F-418D-AE19-62706E023703}">
                      <ahyp:hlinkClr val="tx"/>
                    </a:ext>
                  </a:extLst>
                </a:hlinkClick>
              </a:rPr>
              <a:t>Preview of DBR 7.0 and Apache Spark 3.0</a:t>
            </a:r>
            <a:endParaRPr sz="1600">
              <a:latin typeface="Source Sans Pro"/>
              <a:ea typeface="Source Sans Pro"/>
              <a:cs typeface="Source Sans Pro"/>
              <a:sym typeface="Source Sans Pro"/>
            </a:endParaRPr>
          </a:p>
          <a:p>
            <a:pPr indent="0" lvl="0" marL="457200" rtl="0" algn="l">
              <a:lnSpc>
                <a:spcPct val="138461"/>
              </a:lnSpc>
              <a:spcBef>
                <a:spcPts val="0"/>
              </a:spcBef>
              <a:spcAft>
                <a:spcPts val="3600"/>
              </a:spcAft>
              <a:buNone/>
            </a:pPr>
            <a:r>
              <a:t/>
            </a:r>
            <a:endParaRPr sz="1200">
              <a:solidFill>
                <a:srgbClr val="FFFFFF"/>
              </a:solidFill>
              <a:latin typeface="Source Sans Pro"/>
              <a:ea typeface="Source Sans Pro"/>
              <a:cs typeface="Source Sans Pro"/>
              <a:sym typeface="Source Sans Pro"/>
            </a:endParaRPr>
          </a:p>
        </p:txBody>
      </p:sp>
      <p:sp>
        <p:nvSpPr>
          <p:cNvPr id="2004" name="Google Shape;2004;p22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8" name="Shape 2008"/>
        <p:cNvGrpSpPr/>
        <p:nvPr/>
      </p:nvGrpSpPr>
      <p:grpSpPr>
        <a:xfrm>
          <a:off x="0" y="0"/>
          <a:ext cx="0" cy="0"/>
          <a:chOff x="0" y="0"/>
          <a:chExt cx="0" cy="0"/>
        </a:xfrm>
      </p:grpSpPr>
      <p:sp>
        <p:nvSpPr>
          <p:cNvPr id="2009" name="Google Shape;2009;p229"/>
          <p:cNvSpPr txBox="1"/>
          <p:nvPr/>
        </p:nvSpPr>
        <p:spPr>
          <a:xfrm>
            <a:off x="254760" y="206375"/>
            <a:ext cx="8560500" cy="8574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sz="4000">
                <a:latin typeface="Barlow"/>
                <a:ea typeface="Barlow"/>
                <a:cs typeface="Barlow"/>
                <a:sym typeface="Barlow"/>
              </a:rPr>
              <a:t>Webinars - </a:t>
            </a:r>
            <a:r>
              <a:rPr lang="en" sz="4000" u="sng">
                <a:solidFill>
                  <a:srgbClr val="1EA2B4"/>
                </a:solidFill>
                <a:latin typeface="Barlow"/>
                <a:ea typeface="Barlow"/>
                <a:cs typeface="Barlow"/>
                <a:sym typeface="Barlow"/>
                <a:hlinkClick r:id="rId3">
                  <a:extLst>
                    <a:ext uri="{A12FA001-AC4F-418D-AE19-62706E023703}">
                      <ahyp:hlinkClr val="tx"/>
                    </a:ext>
                  </a:extLst>
                </a:hlinkClick>
              </a:rPr>
              <a:t>YouTube playlist</a:t>
            </a:r>
            <a:endParaRPr sz="4000">
              <a:solidFill>
                <a:srgbClr val="FFFFFF"/>
              </a:solidFill>
              <a:latin typeface="Barlow"/>
              <a:ea typeface="Barlow"/>
              <a:cs typeface="Barlow"/>
              <a:sym typeface="Barlow"/>
            </a:endParaRPr>
          </a:p>
        </p:txBody>
      </p:sp>
      <p:sp>
        <p:nvSpPr>
          <p:cNvPr id="2010" name="Google Shape;2010;p229"/>
          <p:cNvSpPr txBox="1"/>
          <p:nvPr/>
        </p:nvSpPr>
        <p:spPr>
          <a:xfrm>
            <a:off x="217525" y="1112875"/>
            <a:ext cx="3693900" cy="72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Barlow"/>
                <a:ea typeface="Barlow"/>
                <a:cs typeface="Barlow"/>
                <a:sym typeface="Barlow"/>
              </a:rPr>
              <a:t>Tech Talk | </a:t>
            </a:r>
            <a:r>
              <a:rPr lang="en">
                <a:latin typeface="Barlow"/>
                <a:ea typeface="Barlow"/>
                <a:cs typeface="Barlow"/>
                <a:sym typeface="Barlow"/>
              </a:rPr>
              <a:t>The Genesis of Delta Lake - An Interview with Burak Yavuz</a:t>
            </a:r>
            <a:endParaRPr>
              <a:latin typeface="Barlow"/>
              <a:ea typeface="Barlow"/>
              <a:cs typeface="Barlow"/>
              <a:sym typeface="Barlow"/>
            </a:endParaRPr>
          </a:p>
          <a:p>
            <a:pPr indent="0" lvl="0" marL="0" rtl="0" algn="l">
              <a:spcBef>
                <a:spcPts val="0"/>
              </a:spcBef>
              <a:spcAft>
                <a:spcPts val="0"/>
              </a:spcAft>
              <a:buNone/>
            </a:pPr>
            <a:r>
              <a:rPr lang="en" u="sng">
                <a:solidFill>
                  <a:srgbClr val="1EA2B4"/>
                </a:solidFill>
                <a:latin typeface="Barlow"/>
                <a:ea typeface="Barlow"/>
                <a:cs typeface="Barlow"/>
                <a:sym typeface="Barlow"/>
                <a:hlinkClick r:id="rId4">
                  <a:extLst>
                    <a:ext uri="{A12FA001-AC4F-418D-AE19-62706E023703}">
                      <ahyp:hlinkClr val="tx"/>
                    </a:ext>
                  </a:extLst>
                </a:hlinkClick>
              </a:rPr>
              <a:t>https://youtu.be/F-5t3QCI96g</a:t>
            </a:r>
            <a:endParaRPr>
              <a:solidFill>
                <a:srgbClr val="FFFFFF"/>
              </a:solidFill>
              <a:latin typeface="Barlow"/>
              <a:ea typeface="Barlow"/>
              <a:cs typeface="Barlow"/>
              <a:sym typeface="Barlow"/>
            </a:endParaRPr>
          </a:p>
          <a:p>
            <a:pPr indent="0" lvl="0" marL="0" rtl="0" algn="l">
              <a:spcBef>
                <a:spcPts val="0"/>
              </a:spcBef>
              <a:spcAft>
                <a:spcPts val="0"/>
              </a:spcAft>
              <a:buNone/>
            </a:pPr>
            <a:r>
              <a:t/>
            </a:r>
            <a:endParaRPr/>
          </a:p>
        </p:txBody>
      </p:sp>
      <p:sp>
        <p:nvSpPr>
          <p:cNvPr id="2011" name="Google Shape;2011;p229"/>
          <p:cNvSpPr txBox="1"/>
          <p:nvPr/>
        </p:nvSpPr>
        <p:spPr>
          <a:xfrm>
            <a:off x="293725" y="3475075"/>
            <a:ext cx="3693900" cy="72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Barlow"/>
                <a:ea typeface="Barlow"/>
                <a:cs typeface="Barlow"/>
                <a:sym typeface="Barlow"/>
              </a:rPr>
              <a:t>Tech Talk | Diving into Delta Lake Part 1: Unpacking the Transaction </a:t>
            </a:r>
            <a:r>
              <a:rPr lang="en">
                <a:solidFill>
                  <a:srgbClr val="FFFFFF"/>
                </a:solidFill>
                <a:latin typeface="Barlow"/>
                <a:ea typeface="Barlow"/>
                <a:cs typeface="Barlow"/>
                <a:sym typeface="Barlow"/>
              </a:rPr>
              <a:t>Log</a:t>
            </a:r>
            <a:endParaRPr>
              <a:solidFill>
                <a:srgbClr val="FFFFFF"/>
              </a:solidFill>
              <a:latin typeface="Barlow"/>
              <a:ea typeface="Barlow"/>
              <a:cs typeface="Barlow"/>
              <a:sym typeface="Barlow"/>
            </a:endParaRPr>
          </a:p>
          <a:p>
            <a:pPr indent="0" lvl="0" marL="0" rtl="0" algn="l">
              <a:spcBef>
                <a:spcPts val="0"/>
              </a:spcBef>
              <a:spcAft>
                <a:spcPts val="0"/>
              </a:spcAft>
              <a:buNone/>
            </a:pPr>
            <a:r>
              <a:rPr lang="en" u="sng">
                <a:solidFill>
                  <a:srgbClr val="1EA2B4"/>
                </a:solidFill>
                <a:latin typeface="Barlow"/>
                <a:ea typeface="Barlow"/>
                <a:cs typeface="Barlow"/>
                <a:sym typeface="Barlow"/>
                <a:hlinkClick r:id="rId5">
                  <a:extLst>
                    <a:ext uri="{A12FA001-AC4F-418D-AE19-62706E023703}">
                      <ahyp:hlinkClr val="tx"/>
                    </a:ext>
                  </a:extLst>
                </a:hlinkClick>
              </a:rPr>
              <a:t>https://youtu.be/F91G4RoA8is</a:t>
            </a:r>
            <a:endParaRPr>
              <a:solidFill>
                <a:srgbClr val="FFFFFF"/>
              </a:solidFill>
              <a:latin typeface="Barlow"/>
              <a:ea typeface="Barlow"/>
              <a:cs typeface="Barlow"/>
              <a:sym typeface="Barlow"/>
            </a:endParaRPr>
          </a:p>
          <a:p>
            <a:pPr indent="0" lvl="0" marL="0" rtl="0" algn="l">
              <a:spcBef>
                <a:spcPts val="0"/>
              </a:spcBef>
              <a:spcAft>
                <a:spcPts val="0"/>
              </a:spcAft>
              <a:buNone/>
            </a:pPr>
            <a:r>
              <a:t/>
            </a:r>
            <a:endParaRPr/>
          </a:p>
        </p:txBody>
      </p:sp>
      <p:pic>
        <p:nvPicPr>
          <p:cNvPr id="2012" name="Google Shape;2012;p229"/>
          <p:cNvPicPr preferRelativeResize="0"/>
          <p:nvPr/>
        </p:nvPicPr>
        <p:blipFill>
          <a:blip r:embed="rId6">
            <a:alphaModFix/>
          </a:blip>
          <a:stretch>
            <a:fillRect/>
          </a:stretch>
        </p:blipFill>
        <p:spPr>
          <a:xfrm>
            <a:off x="4750725" y="888875"/>
            <a:ext cx="2496924" cy="1560573"/>
          </a:xfrm>
          <a:prstGeom prst="rect">
            <a:avLst/>
          </a:prstGeom>
          <a:noFill/>
          <a:ln>
            <a:noFill/>
          </a:ln>
        </p:spPr>
      </p:pic>
      <p:pic>
        <p:nvPicPr>
          <p:cNvPr id="2013" name="Google Shape;2013;p229"/>
          <p:cNvPicPr preferRelativeResize="0"/>
          <p:nvPr/>
        </p:nvPicPr>
        <p:blipFill>
          <a:blip r:embed="rId7">
            <a:alphaModFix/>
          </a:blip>
          <a:stretch>
            <a:fillRect/>
          </a:stretch>
        </p:blipFill>
        <p:spPr>
          <a:xfrm>
            <a:off x="4750723" y="3316100"/>
            <a:ext cx="2622924" cy="1639323"/>
          </a:xfrm>
          <a:prstGeom prst="rect">
            <a:avLst/>
          </a:prstGeom>
          <a:noFill/>
          <a:ln>
            <a:noFill/>
          </a:ln>
        </p:spPr>
      </p:pic>
      <p:sp>
        <p:nvSpPr>
          <p:cNvPr id="2014" name="Google Shape;2014;p22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8" name="Shape 2018"/>
        <p:cNvGrpSpPr/>
        <p:nvPr/>
      </p:nvGrpSpPr>
      <p:grpSpPr>
        <a:xfrm>
          <a:off x="0" y="0"/>
          <a:ext cx="0" cy="0"/>
          <a:chOff x="0" y="0"/>
          <a:chExt cx="0" cy="0"/>
        </a:xfrm>
      </p:grpSpPr>
      <p:sp>
        <p:nvSpPr>
          <p:cNvPr id="2019" name="Google Shape;2019;p230"/>
          <p:cNvSpPr txBox="1"/>
          <p:nvPr/>
        </p:nvSpPr>
        <p:spPr>
          <a:xfrm>
            <a:off x="254760" y="206375"/>
            <a:ext cx="8560500" cy="8574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sz="4000">
                <a:latin typeface="Barlow"/>
                <a:ea typeface="Barlow"/>
                <a:cs typeface="Barlow"/>
                <a:sym typeface="Barlow"/>
              </a:rPr>
              <a:t>Webinars - </a:t>
            </a:r>
            <a:r>
              <a:rPr lang="en" sz="4000" u="sng">
                <a:solidFill>
                  <a:srgbClr val="1EA2B4"/>
                </a:solidFill>
                <a:latin typeface="Barlow"/>
                <a:ea typeface="Barlow"/>
                <a:cs typeface="Barlow"/>
                <a:sym typeface="Barlow"/>
                <a:hlinkClick r:id="rId3">
                  <a:extLst>
                    <a:ext uri="{A12FA001-AC4F-418D-AE19-62706E023703}">
                      <ahyp:hlinkClr val="tx"/>
                    </a:ext>
                  </a:extLst>
                </a:hlinkClick>
              </a:rPr>
              <a:t>YouTube playlist</a:t>
            </a:r>
            <a:endParaRPr sz="4000">
              <a:solidFill>
                <a:srgbClr val="FFFFFF"/>
              </a:solidFill>
              <a:latin typeface="Barlow"/>
              <a:ea typeface="Barlow"/>
              <a:cs typeface="Barlow"/>
              <a:sym typeface="Barlow"/>
            </a:endParaRPr>
          </a:p>
        </p:txBody>
      </p:sp>
      <p:sp>
        <p:nvSpPr>
          <p:cNvPr id="2020" name="Google Shape;2020;p230"/>
          <p:cNvSpPr txBox="1"/>
          <p:nvPr/>
        </p:nvSpPr>
        <p:spPr>
          <a:xfrm>
            <a:off x="217525" y="1112875"/>
            <a:ext cx="3693900" cy="72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Barlow"/>
                <a:ea typeface="Barlow"/>
                <a:cs typeface="Barlow"/>
                <a:sym typeface="Barlow"/>
              </a:rPr>
              <a:t>Tech Talk | Diving into Delta Lake Part 2: Enforcing and Evolving the Schema</a:t>
            </a:r>
            <a:endParaRPr>
              <a:latin typeface="Barlow"/>
              <a:ea typeface="Barlow"/>
              <a:cs typeface="Barlow"/>
              <a:sym typeface="Barlow"/>
            </a:endParaRPr>
          </a:p>
          <a:p>
            <a:pPr indent="0" lvl="0" marL="0" rtl="0" algn="l">
              <a:spcBef>
                <a:spcPts val="0"/>
              </a:spcBef>
              <a:spcAft>
                <a:spcPts val="0"/>
              </a:spcAft>
              <a:buNone/>
            </a:pPr>
            <a:r>
              <a:rPr lang="en" u="sng">
                <a:solidFill>
                  <a:srgbClr val="1EA2B4"/>
                </a:solidFill>
                <a:latin typeface="Barlow"/>
                <a:ea typeface="Barlow"/>
                <a:cs typeface="Barlow"/>
                <a:sym typeface="Barlow"/>
                <a:hlinkClick r:id="rId4">
                  <a:extLst>
                    <a:ext uri="{A12FA001-AC4F-418D-AE19-62706E023703}">
                      <ahyp:hlinkClr val="tx"/>
                    </a:ext>
                  </a:extLst>
                </a:hlinkClick>
              </a:rPr>
              <a:t>https://youtu.be/tjb10n5wVs8</a:t>
            </a:r>
            <a:endParaRPr>
              <a:solidFill>
                <a:srgbClr val="FFFFFF"/>
              </a:solidFill>
              <a:latin typeface="Barlow"/>
              <a:ea typeface="Barlow"/>
              <a:cs typeface="Barlow"/>
              <a:sym typeface="Barlow"/>
            </a:endParaRPr>
          </a:p>
          <a:p>
            <a:pPr indent="0" lvl="0" marL="0" rtl="0" algn="l">
              <a:spcBef>
                <a:spcPts val="0"/>
              </a:spcBef>
              <a:spcAft>
                <a:spcPts val="0"/>
              </a:spcAft>
              <a:buNone/>
            </a:pPr>
            <a:r>
              <a:t/>
            </a:r>
            <a:endParaRPr>
              <a:latin typeface="Barlow"/>
              <a:ea typeface="Barlow"/>
              <a:cs typeface="Barlow"/>
              <a:sym typeface="Barlow"/>
            </a:endParaRPr>
          </a:p>
        </p:txBody>
      </p:sp>
      <p:sp>
        <p:nvSpPr>
          <p:cNvPr id="2021" name="Google Shape;2021;p230"/>
          <p:cNvSpPr txBox="1"/>
          <p:nvPr/>
        </p:nvSpPr>
        <p:spPr>
          <a:xfrm>
            <a:off x="293725" y="3475075"/>
            <a:ext cx="3877200" cy="72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Barlow"/>
                <a:ea typeface="Barlow"/>
                <a:cs typeface="Barlow"/>
                <a:sym typeface="Barlow"/>
              </a:rPr>
              <a:t>Tech Talk | Diving into Delta Lake Part 3: How do DELETE, UPDATE, and MERGE work</a:t>
            </a:r>
            <a:endParaRPr>
              <a:latin typeface="Barlow"/>
              <a:ea typeface="Barlow"/>
              <a:cs typeface="Barlow"/>
              <a:sym typeface="Barlow"/>
            </a:endParaRPr>
          </a:p>
          <a:p>
            <a:pPr indent="0" lvl="0" marL="0" rtl="0" algn="l">
              <a:spcBef>
                <a:spcPts val="0"/>
              </a:spcBef>
              <a:spcAft>
                <a:spcPts val="0"/>
              </a:spcAft>
              <a:buNone/>
            </a:pPr>
            <a:r>
              <a:rPr lang="en" u="sng">
                <a:solidFill>
                  <a:srgbClr val="1EA2B4"/>
                </a:solidFill>
                <a:latin typeface="Barlow"/>
                <a:ea typeface="Barlow"/>
                <a:cs typeface="Barlow"/>
                <a:sym typeface="Barlow"/>
                <a:hlinkClick r:id="rId5">
                  <a:extLst>
                    <a:ext uri="{A12FA001-AC4F-418D-AE19-62706E023703}">
                      <ahyp:hlinkClr val="tx"/>
                    </a:ext>
                  </a:extLst>
                </a:hlinkClick>
              </a:rPr>
              <a:t>https://youtu.be/7ewmcdrylsA</a:t>
            </a:r>
            <a:endParaRPr>
              <a:solidFill>
                <a:srgbClr val="FFFFFF"/>
              </a:solidFill>
              <a:latin typeface="Barlow"/>
              <a:ea typeface="Barlow"/>
              <a:cs typeface="Barlow"/>
              <a:sym typeface="Barlow"/>
            </a:endParaRPr>
          </a:p>
          <a:p>
            <a:pPr indent="0" lvl="0" marL="0" rtl="0" algn="l">
              <a:spcBef>
                <a:spcPts val="0"/>
              </a:spcBef>
              <a:spcAft>
                <a:spcPts val="0"/>
              </a:spcAft>
              <a:buNone/>
            </a:pPr>
            <a:r>
              <a:t/>
            </a:r>
            <a:endParaRPr>
              <a:latin typeface="Barlow"/>
              <a:ea typeface="Barlow"/>
              <a:cs typeface="Barlow"/>
              <a:sym typeface="Barlow"/>
            </a:endParaRPr>
          </a:p>
        </p:txBody>
      </p:sp>
      <p:pic>
        <p:nvPicPr>
          <p:cNvPr id="2022" name="Google Shape;2022;p230"/>
          <p:cNvPicPr preferRelativeResize="0"/>
          <p:nvPr/>
        </p:nvPicPr>
        <p:blipFill>
          <a:blip r:embed="rId6">
            <a:alphaModFix/>
          </a:blip>
          <a:stretch>
            <a:fillRect/>
          </a:stretch>
        </p:blipFill>
        <p:spPr>
          <a:xfrm>
            <a:off x="4750725" y="1063775"/>
            <a:ext cx="2622917" cy="1639323"/>
          </a:xfrm>
          <a:prstGeom prst="rect">
            <a:avLst/>
          </a:prstGeom>
          <a:noFill/>
          <a:ln>
            <a:noFill/>
          </a:ln>
        </p:spPr>
      </p:pic>
      <p:pic>
        <p:nvPicPr>
          <p:cNvPr id="2023" name="Google Shape;2023;p230"/>
          <p:cNvPicPr preferRelativeResize="0"/>
          <p:nvPr/>
        </p:nvPicPr>
        <p:blipFill>
          <a:blip r:embed="rId7">
            <a:alphaModFix/>
          </a:blip>
          <a:stretch>
            <a:fillRect/>
          </a:stretch>
        </p:blipFill>
        <p:spPr>
          <a:xfrm>
            <a:off x="4750725" y="3284917"/>
            <a:ext cx="2622924" cy="1639332"/>
          </a:xfrm>
          <a:prstGeom prst="rect">
            <a:avLst/>
          </a:prstGeom>
          <a:noFill/>
          <a:ln>
            <a:noFill/>
          </a:ln>
        </p:spPr>
      </p:pic>
      <p:sp>
        <p:nvSpPr>
          <p:cNvPr id="2024" name="Google Shape;2024;p23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8" name="Shape 2028"/>
        <p:cNvGrpSpPr/>
        <p:nvPr/>
      </p:nvGrpSpPr>
      <p:grpSpPr>
        <a:xfrm>
          <a:off x="0" y="0"/>
          <a:ext cx="0" cy="0"/>
          <a:chOff x="0" y="0"/>
          <a:chExt cx="0" cy="0"/>
        </a:xfrm>
      </p:grpSpPr>
      <p:sp>
        <p:nvSpPr>
          <p:cNvPr id="2029" name="Google Shape;2029;p231"/>
          <p:cNvSpPr txBox="1"/>
          <p:nvPr/>
        </p:nvSpPr>
        <p:spPr>
          <a:xfrm>
            <a:off x="254760" y="206375"/>
            <a:ext cx="8560500" cy="8574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sz="4000">
                <a:latin typeface="Barlow"/>
                <a:ea typeface="Barlow"/>
                <a:cs typeface="Barlow"/>
                <a:sym typeface="Barlow"/>
              </a:rPr>
              <a:t>Webinars - </a:t>
            </a:r>
            <a:r>
              <a:rPr lang="en" sz="4000" u="sng">
                <a:solidFill>
                  <a:srgbClr val="1EA2B4"/>
                </a:solidFill>
                <a:latin typeface="Barlow"/>
                <a:ea typeface="Barlow"/>
                <a:cs typeface="Barlow"/>
                <a:sym typeface="Barlow"/>
                <a:hlinkClick r:id="rId3">
                  <a:extLst>
                    <a:ext uri="{A12FA001-AC4F-418D-AE19-62706E023703}">
                      <ahyp:hlinkClr val="tx"/>
                    </a:ext>
                  </a:extLst>
                </a:hlinkClick>
              </a:rPr>
              <a:t>YouTube playlist</a:t>
            </a:r>
            <a:endParaRPr sz="4000">
              <a:solidFill>
                <a:srgbClr val="FFFFFF"/>
              </a:solidFill>
              <a:latin typeface="Barlow"/>
              <a:ea typeface="Barlow"/>
              <a:cs typeface="Barlow"/>
              <a:sym typeface="Barlow"/>
            </a:endParaRPr>
          </a:p>
        </p:txBody>
      </p:sp>
      <p:sp>
        <p:nvSpPr>
          <p:cNvPr id="2030" name="Google Shape;2030;p231"/>
          <p:cNvSpPr txBox="1"/>
          <p:nvPr/>
        </p:nvSpPr>
        <p:spPr>
          <a:xfrm>
            <a:off x="217525" y="1112875"/>
            <a:ext cx="3693900" cy="72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Barlow"/>
                <a:ea typeface="Barlow"/>
                <a:cs typeface="Barlow"/>
                <a:sym typeface="Barlow"/>
              </a:rPr>
              <a:t>Tech Talk</a:t>
            </a:r>
            <a:r>
              <a:rPr lang="en">
                <a:latin typeface="Barlow"/>
                <a:ea typeface="Barlow"/>
                <a:cs typeface="Barlow"/>
                <a:sym typeface="Barlow"/>
              </a:rPr>
              <a:t> | </a:t>
            </a:r>
            <a:r>
              <a:rPr lang="en">
                <a:latin typeface="Barlow"/>
                <a:ea typeface="Barlow"/>
                <a:cs typeface="Barlow"/>
                <a:sym typeface="Barlow"/>
              </a:rPr>
              <a:t>Top Tuning Tips for Spark 3.0 and Delta Lake on Databricks</a:t>
            </a:r>
            <a:endParaRPr>
              <a:latin typeface="Barlow"/>
              <a:ea typeface="Barlow"/>
              <a:cs typeface="Barlow"/>
              <a:sym typeface="Barlow"/>
            </a:endParaRPr>
          </a:p>
          <a:p>
            <a:pPr indent="0" lvl="0" marL="0" rtl="0" algn="l">
              <a:spcBef>
                <a:spcPts val="0"/>
              </a:spcBef>
              <a:spcAft>
                <a:spcPts val="0"/>
              </a:spcAft>
              <a:buNone/>
            </a:pPr>
            <a:r>
              <a:rPr lang="en" u="sng">
                <a:solidFill>
                  <a:schemeClr val="hlink"/>
                </a:solidFill>
                <a:latin typeface="Barlow"/>
                <a:ea typeface="Barlow"/>
                <a:cs typeface="Barlow"/>
                <a:sym typeface="Barlow"/>
                <a:hlinkClick r:id="rId4"/>
              </a:rPr>
              <a:t>https://youtu.be/hcoMHnTcvmg</a:t>
            </a:r>
            <a:endParaRPr>
              <a:solidFill>
                <a:srgbClr val="FFFFFF"/>
              </a:solidFill>
              <a:latin typeface="Barlow"/>
              <a:ea typeface="Barlow"/>
              <a:cs typeface="Barlow"/>
              <a:sym typeface="Barlow"/>
            </a:endParaRPr>
          </a:p>
          <a:p>
            <a:pPr indent="0" lvl="0" marL="0" rtl="0" algn="l">
              <a:spcBef>
                <a:spcPts val="0"/>
              </a:spcBef>
              <a:spcAft>
                <a:spcPts val="0"/>
              </a:spcAft>
              <a:buNone/>
            </a:pPr>
            <a:r>
              <a:t/>
            </a:r>
            <a:endParaRPr>
              <a:latin typeface="Barlow"/>
              <a:ea typeface="Barlow"/>
              <a:cs typeface="Barlow"/>
              <a:sym typeface="Barlow"/>
            </a:endParaRPr>
          </a:p>
        </p:txBody>
      </p:sp>
      <p:sp>
        <p:nvSpPr>
          <p:cNvPr id="2031" name="Google Shape;2031;p231"/>
          <p:cNvSpPr txBox="1"/>
          <p:nvPr/>
        </p:nvSpPr>
        <p:spPr>
          <a:xfrm>
            <a:off x="293725" y="3475075"/>
            <a:ext cx="3877200" cy="72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Barlow"/>
                <a:ea typeface="Barlow"/>
                <a:cs typeface="Barlow"/>
                <a:sym typeface="Barlow"/>
              </a:rPr>
              <a:t>Tech Chat</a:t>
            </a:r>
            <a:r>
              <a:rPr lang="en">
                <a:latin typeface="Barlow"/>
                <a:ea typeface="Barlow"/>
                <a:cs typeface="Barlow"/>
                <a:sym typeface="Barlow"/>
              </a:rPr>
              <a:t> | </a:t>
            </a:r>
            <a:r>
              <a:rPr lang="en">
                <a:latin typeface="Barlow"/>
                <a:ea typeface="Barlow"/>
                <a:cs typeface="Barlow"/>
                <a:sym typeface="Barlow"/>
              </a:rPr>
              <a:t>Slowly Changing Dimensions (SCD) Type 2</a:t>
            </a:r>
            <a:endParaRPr>
              <a:latin typeface="Barlow"/>
              <a:ea typeface="Barlow"/>
              <a:cs typeface="Barlow"/>
              <a:sym typeface="Barlow"/>
            </a:endParaRPr>
          </a:p>
          <a:p>
            <a:pPr indent="0" lvl="0" marL="0" rtl="0" algn="l">
              <a:spcBef>
                <a:spcPts val="0"/>
              </a:spcBef>
              <a:spcAft>
                <a:spcPts val="0"/>
              </a:spcAft>
              <a:buNone/>
            </a:pPr>
            <a:r>
              <a:rPr lang="en" u="sng">
                <a:solidFill>
                  <a:schemeClr val="hlink"/>
                </a:solidFill>
                <a:latin typeface="Barlow"/>
                <a:ea typeface="Barlow"/>
                <a:cs typeface="Barlow"/>
                <a:sym typeface="Barlow"/>
                <a:hlinkClick r:id="rId5"/>
              </a:rPr>
              <a:t>https://youtu.be/HZWwZG07hzQ</a:t>
            </a:r>
            <a:endParaRPr>
              <a:solidFill>
                <a:srgbClr val="FFFFFF"/>
              </a:solidFill>
              <a:latin typeface="Barlow"/>
              <a:ea typeface="Barlow"/>
              <a:cs typeface="Barlow"/>
              <a:sym typeface="Barlow"/>
            </a:endParaRPr>
          </a:p>
          <a:p>
            <a:pPr indent="0" lvl="0" marL="0" rtl="0" algn="l">
              <a:spcBef>
                <a:spcPts val="0"/>
              </a:spcBef>
              <a:spcAft>
                <a:spcPts val="0"/>
              </a:spcAft>
              <a:buNone/>
            </a:pPr>
            <a:r>
              <a:t/>
            </a:r>
            <a:endParaRPr>
              <a:latin typeface="Barlow"/>
              <a:ea typeface="Barlow"/>
              <a:cs typeface="Barlow"/>
              <a:sym typeface="Barlow"/>
            </a:endParaRPr>
          </a:p>
        </p:txBody>
      </p:sp>
      <p:pic>
        <p:nvPicPr>
          <p:cNvPr id="2032" name="Google Shape;2032;p231"/>
          <p:cNvPicPr preferRelativeResize="0"/>
          <p:nvPr/>
        </p:nvPicPr>
        <p:blipFill>
          <a:blip r:embed="rId6">
            <a:alphaModFix/>
          </a:blip>
          <a:stretch>
            <a:fillRect/>
          </a:stretch>
        </p:blipFill>
        <p:spPr>
          <a:xfrm>
            <a:off x="4750726" y="1216175"/>
            <a:ext cx="2719925" cy="1529966"/>
          </a:xfrm>
          <a:prstGeom prst="rect">
            <a:avLst/>
          </a:prstGeom>
          <a:noFill/>
          <a:ln>
            <a:noFill/>
          </a:ln>
        </p:spPr>
      </p:pic>
      <p:pic>
        <p:nvPicPr>
          <p:cNvPr id="2033" name="Google Shape;2033;p231"/>
          <p:cNvPicPr preferRelativeResize="0"/>
          <p:nvPr/>
        </p:nvPicPr>
        <p:blipFill>
          <a:blip r:embed="rId7">
            <a:alphaModFix/>
          </a:blip>
          <a:stretch>
            <a:fillRect/>
          </a:stretch>
        </p:blipFill>
        <p:spPr>
          <a:xfrm>
            <a:off x="4750688" y="3203348"/>
            <a:ext cx="2719963" cy="1529974"/>
          </a:xfrm>
          <a:prstGeom prst="rect">
            <a:avLst/>
          </a:prstGeom>
          <a:noFill/>
          <a:ln>
            <a:noFill/>
          </a:ln>
        </p:spPr>
      </p:pic>
      <p:sp>
        <p:nvSpPr>
          <p:cNvPr id="2034" name="Google Shape;2034;p23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8" name="Shape 2038"/>
        <p:cNvGrpSpPr/>
        <p:nvPr/>
      </p:nvGrpSpPr>
      <p:grpSpPr>
        <a:xfrm>
          <a:off x="0" y="0"/>
          <a:ext cx="0" cy="0"/>
          <a:chOff x="0" y="0"/>
          <a:chExt cx="0" cy="0"/>
        </a:xfrm>
      </p:grpSpPr>
      <p:sp>
        <p:nvSpPr>
          <p:cNvPr id="2039" name="Google Shape;2039;p232"/>
          <p:cNvSpPr txBox="1"/>
          <p:nvPr/>
        </p:nvSpPr>
        <p:spPr>
          <a:xfrm>
            <a:off x="373775" y="2280600"/>
            <a:ext cx="8388900" cy="58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500" u="sng">
                <a:solidFill>
                  <a:schemeClr val="hlink"/>
                </a:solidFill>
                <a:hlinkClick r:id="rId3"/>
              </a:rPr>
              <a:t>https://academy.databricks.com/learning-paths</a:t>
            </a:r>
            <a:endParaRPr b="1" sz="2500"/>
          </a:p>
        </p:txBody>
      </p:sp>
      <p:sp>
        <p:nvSpPr>
          <p:cNvPr id="2040" name="Google Shape;2040;p232"/>
          <p:cNvSpPr txBox="1"/>
          <p:nvPr>
            <p:ph type="title"/>
          </p:nvPr>
        </p:nvSpPr>
        <p:spPr>
          <a:xfrm>
            <a:off x="345734" y="273844"/>
            <a:ext cx="8445000" cy="744000"/>
          </a:xfrm>
          <a:prstGeom prst="rect">
            <a:avLst/>
          </a:prstGeom>
        </p:spPr>
        <p:txBody>
          <a:bodyPr anchorCtr="0" anchor="ctr" bIns="34275" lIns="0" spcFirstLastPara="1" rIns="0" wrap="square" tIns="34275">
            <a:noAutofit/>
          </a:bodyPr>
          <a:lstStyle/>
          <a:p>
            <a:pPr indent="0" lvl="0" marL="0" rtl="0" algn="l">
              <a:spcBef>
                <a:spcPts val="0"/>
              </a:spcBef>
              <a:spcAft>
                <a:spcPts val="0"/>
              </a:spcAft>
              <a:buNone/>
            </a:pPr>
            <a:r>
              <a:rPr lang="en"/>
              <a:t>Self-paced Courses</a:t>
            </a:r>
            <a:endParaRPr/>
          </a:p>
        </p:txBody>
      </p:sp>
      <p:sp>
        <p:nvSpPr>
          <p:cNvPr id="2041" name="Google Shape;2041;p23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5" name="Shape 2045"/>
        <p:cNvGrpSpPr/>
        <p:nvPr/>
      </p:nvGrpSpPr>
      <p:grpSpPr>
        <a:xfrm>
          <a:off x="0" y="0"/>
          <a:ext cx="0" cy="0"/>
          <a:chOff x="0" y="0"/>
          <a:chExt cx="0" cy="0"/>
        </a:xfrm>
      </p:grpSpPr>
      <p:sp>
        <p:nvSpPr>
          <p:cNvPr id="2046" name="Google Shape;2046;p233"/>
          <p:cNvSpPr txBox="1"/>
          <p:nvPr>
            <p:ph type="title"/>
          </p:nvPr>
        </p:nvSpPr>
        <p:spPr>
          <a:xfrm>
            <a:off x="345735" y="2074663"/>
            <a:ext cx="8169600" cy="994200"/>
          </a:xfrm>
          <a:prstGeom prst="rect">
            <a:avLst/>
          </a:prstGeom>
        </p:spPr>
        <p:txBody>
          <a:bodyPr anchorCtr="0" anchor="ctr" bIns="34275" lIns="0" spcFirstLastPara="1" rIns="0" wrap="square" tIns="34275">
            <a:noAutofit/>
          </a:bodyPr>
          <a:lstStyle/>
          <a:p>
            <a:pPr indent="0" lvl="0" marL="0" rtl="0" algn="l">
              <a:spcBef>
                <a:spcPts val="0"/>
              </a:spcBef>
              <a:spcAft>
                <a:spcPts val="0"/>
              </a:spcAft>
              <a:buNone/>
            </a:pPr>
            <a:r>
              <a:rPr lang="en"/>
              <a:t>Thank you</a:t>
            </a:r>
            <a:endParaRPr/>
          </a:p>
        </p:txBody>
      </p:sp>
      <p:sp>
        <p:nvSpPr>
          <p:cNvPr id="2047" name="Google Shape;2047;p23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6" name="Shape 896"/>
        <p:cNvGrpSpPr/>
        <p:nvPr/>
      </p:nvGrpSpPr>
      <p:grpSpPr>
        <a:xfrm>
          <a:off x="0" y="0"/>
          <a:ext cx="0" cy="0"/>
          <a:chOff x="0" y="0"/>
          <a:chExt cx="0" cy="0"/>
        </a:xfrm>
      </p:grpSpPr>
      <p:sp>
        <p:nvSpPr>
          <p:cNvPr id="897" name="Google Shape;897;p156"/>
          <p:cNvSpPr txBox="1"/>
          <p:nvPr>
            <p:ph type="title"/>
          </p:nvPr>
        </p:nvSpPr>
        <p:spPr>
          <a:xfrm>
            <a:off x="345734" y="273844"/>
            <a:ext cx="8445000" cy="744000"/>
          </a:xfrm>
          <a:prstGeom prst="rect">
            <a:avLst/>
          </a:prstGeom>
          <a:noFill/>
          <a:ln>
            <a:noFill/>
          </a:ln>
        </p:spPr>
        <p:txBody>
          <a:bodyPr anchorCtr="0" anchor="ctr" bIns="34275" lIns="0" spcFirstLastPara="1" rIns="0" wrap="square" tIns="34275">
            <a:noAutofit/>
          </a:bodyPr>
          <a:lstStyle/>
          <a:p>
            <a:pPr indent="0" lvl="0" marL="0" rtl="0" algn="l">
              <a:lnSpc>
                <a:spcPct val="90000"/>
              </a:lnSpc>
              <a:spcBef>
                <a:spcPts val="0"/>
              </a:spcBef>
              <a:spcAft>
                <a:spcPts val="0"/>
              </a:spcAft>
              <a:buSzPts val="1400"/>
              <a:buNone/>
            </a:pPr>
            <a:r>
              <a:rPr lang="en"/>
              <a:t>Challenges with data lakes</a:t>
            </a:r>
            <a:endParaRPr/>
          </a:p>
        </p:txBody>
      </p:sp>
      <p:sp>
        <p:nvSpPr>
          <p:cNvPr id="898" name="Google Shape;898;p156"/>
          <p:cNvSpPr txBox="1"/>
          <p:nvPr>
            <p:ph idx="1" type="body"/>
          </p:nvPr>
        </p:nvSpPr>
        <p:spPr>
          <a:xfrm>
            <a:off x="1561519" y="1189437"/>
            <a:ext cx="7229100" cy="779700"/>
          </a:xfrm>
          <a:prstGeom prst="rect">
            <a:avLst/>
          </a:prstGeom>
          <a:noFill/>
          <a:ln>
            <a:noFill/>
          </a:ln>
        </p:spPr>
        <p:txBody>
          <a:bodyPr anchorCtr="0" anchor="t" bIns="34275" lIns="0" spcFirstLastPara="1" rIns="0" wrap="square" tIns="34275">
            <a:noAutofit/>
          </a:bodyPr>
          <a:lstStyle/>
          <a:p>
            <a:pPr indent="0" lvl="0" marL="101600" rtl="0" algn="l">
              <a:lnSpc>
                <a:spcPct val="100000"/>
              </a:lnSpc>
              <a:spcBef>
                <a:spcPts val="0"/>
              </a:spcBef>
              <a:spcAft>
                <a:spcPts val="0"/>
              </a:spcAft>
              <a:buClr>
                <a:schemeClr val="accent2"/>
              </a:buClr>
              <a:buSzPts val="1600"/>
              <a:buFont typeface="Noto Sans Symbols"/>
              <a:buNone/>
            </a:pPr>
            <a:r>
              <a:rPr b="1" lang="en"/>
              <a:t>4. Real-time operations</a:t>
            </a:r>
            <a:br>
              <a:rPr lang="en"/>
            </a:br>
            <a:r>
              <a:rPr lang="en"/>
              <a:t>Mixing streaming and batch leads to inconsistency</a:t>
            </a:r>
            <a:endParaRPr/>
          </a:p>
        </p:txBody>
      </p:sp>
      <p:pic>
        <p:nvPicPr>
          <p:cNvPr id="899" name="Google Shape;899;p156"/>
          <p:cNvPicPr preferRelativeResize="0"/>
          <p:nvPr/>
        </p:nvPicPr>
        <p:blipFill rotWithShape="1">
          <a:blip r:embed="rId3">
            <a:alphaModFix/>
          </a:blip>
          <a:srcRect b="0" l="0" r="0" t="0"/>
          <a:stretch/>
        </p:blipFill>
        <p:spPr>
          <a:xfrm>
            <a:off x="618177" y="2264078"/>
            <a:ext cx="599097" cy="464347"/>
          </a:xfrm>
          <a:prstGeom prst="rect">
            <a:avLst/>
          </a:prstGeom>
          <a:noFill/>
          <a:ln>
            <a:noFill/>
          </a:ln>
        </p:spPr>
      </p:pic>
      <p:pic>
        <p:nvPicPr>
          <p:cNvPr id="900" name="Google Shape;900;p156"/>
          <p:cNvPicPr preferRelativeResize="0"/>
          <p:nvPr/>
        </p:nvPicPr>
        <p:blipFill rotWithShape="1">
          <a:blip r:embed="rId4">
            <a:alphaModFix/>
          </a:blip>
          <a:srcRect b="0" l="0" r="0" t="0"/>
          <a:stretch/>
        </p:blipFill>
        <p:spPr>
          <a:xfrm>
            <a:off x="641719" y="1286325"/>
            <a:ext cx="552016" cy="552002"/>
          </a:xfrm>
          <a:prstGeom prst="rect">
            <a:avLst/>
          </a:prstGeom>
          <a:noFill/>
          <a:ln>
            <a:noFill/>
          </a:ln>
        </p:spPr>
      </p:pic>
      <p:sp>
        <p:nvSpPr>
          <p:cNvPr id="901" name="Google Shape;901;p156"/>
          <p:cNvSpPr txBox="1"/>
          <p:nvPr>
            <p:ph idx="1" type="body"/>
          </p:nvPr>
        </p:nvSpPr>
        <p:spPr>
          <a:xfrm>
            <a:off x="1561519" y="1969067"/>
            <a:ext cx="7229100" cy="1306500"/>
          </a:xfrm>
          <a:prstGeom prst="rect">
            <a:avLst/>
          </a:prstGeom>
          <a:noFill/>
          <a:ln>
            <a:noFill/>
          </a:ln>
        </p:spPr>
        <p:txBody>
          <a:bodyPr anchorCtr="0" anchor="t" bIns="34275" lIns="0" spcFirstLastPara="1" rIns="0" wrap="square" tIns="34275">
            <a:noAutofit/>
          </a:bodyPr>
          <a:lstStyle/>
          <a:p>
            <a:pPr indent="0" lvl="0" marL="101600" rtl="0" algn="l">
              <a:lnSpc>
                <a:spcPct val="100000"/>
              </a:lnSpc>
              <a:spcBef>
                <a:spcPts val="1400"/>
              </a:spcBef>
              <a:spcAft>
                <a:spcPts val="1400"/>
              </a:spcAft>
              <a:buClr>
                <a:schemeClr val="accent2"/>
              </a:buClr>
              <a:buSzPts val="1600"/>
              <a:buFont typeface="Noto Sans Symbols"/>
              <a:buNone/>
            </a:pPr>
            <a:r>
              <a:rPr b="1" lang="en"/>
              <a:t>5. Costly to keep historical versions of the data</a:t>
            </a:r>
            <a:br>
              <a:rPr lang="en"/>
            </a:br>
            <a:r>
              <a:rPr lang="en"/>
              <a:t>Regulated environments require reproducibility, auditing, governance</a:t>
            </a:r>
            <a:endParaRPr/>
          </a:p>
        </p:txBody>
      </p:sp>
      <p:sp>
        <p:nvSpPr>
          <p:cNvPr id="902" name="Google Shape;902;p156"/>
          <p:cNvSpPr txBox="1"/>
          <p:nvPr>
            <p:ph idx="1" type="body"/>
          </p:nvPr>
        </p:nvSpPr>
        <p:spPr>
          <a:xfrm>
            <a:off x="1561519" y="3361137"/>
            <a:ext cx="7229100" cy="1004700"/>
          </a:xfrm>
          <a:prstGeom prst="rect">
            <a:avLst/>
          </a:prstGeom>
          <a:noFill/>
          <a:ln>
            <a:noFill/>
          </a:ln>
        </p:spPr>
        <p:txBody>
          <a:bodyPr anchorCtr="0" anchor="t" bIns="34275" lIns="0" spcFirstLastPara="1" rIns="0" wrap="square" tIns="34275">
            <a:noAutofit/>
          </a:bodyPr>
          <a:lstStyle/>
          <a:p>
            <a:pPr indent="0" lvl="0" marL="101600" rtl="0" algn="l">
              <a:lnSpc>
                <a:spcPct val="90000"/>
              </a:lnSpc>
              <a:spcBef>
                <a:spcPts val="0"/>
              </a:spcBef>
              <a:spcAft>
                <a:spcPts val="0"/>
              </a:spcAft>
              <a:buClr>
                <a:schemeClr val="accent2"/>
              </a:buClr>
              <a:buSzPts val="1600"/>
              <a:buFont typeface="Noto Sans Symbols"/>
              <a:buNone/>
            </a:pPr>
            <a:r>
              <a:rPr b="1" lang="en"/>
              <a:t>6. Difficult to handle large metadata</a:t>
            </a:r>
            <a:br>
              <a:rPr lang="en"/>
            </a:br>
            <a:r>
              <a:rPr lang="en"/>
              <a:t>For large data lakes the metadata itself becomes difficult to manage</a:t>
            </a:r>
            <a:endParaRPr/>
          </a:p>
        </p:txBody>
      </p:sp>
      <p:pic>
        <p:nvPicPr>
          <p:cNvPr id="903" name="Google Shape;903;p156"/>
          <p:cNvPicPr preferRelativeResize="0"/>
          <p:nvPr/>
        </p:nvPicPr>
        <p:blipFill rotWithShape="1">
          <a:blip r:embed="rId5">
            <a:alphaModFix/>
          </a:blip>
          <a:srcRect b="0" l="0" r="0" t="0"/>
          <a:stretch/>
        </p:blipFill>
        <p:spPr>
          <a:xfrm>
            <a:off x="676584" y="3427125"/>
            <a:ext cx="647991" cy="573633"/>
          </a:xfrm>
          <a:prstGeom prst="rect">
            <a:avLst/>
          </a:prstGeom>
          <a:noFill/>
          <a:ln>
            <a:noFill/>
          </a:ln>
        </p:spPr>
      </p:pic>
      <p:sp>
        <p:nvSpPr>
          <p:cNvPr id="904" name="Google Shape;904;p15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99"/>
                                        </p:tgtEl>
                                        <p:attrNameLst>
                                          <p:attrName>style.visibility</p:attrName>
                                        </p:attrNameLst>
                                      </p:cBhvr>
                                      <p:to>
                                        <p:strVal val="visible"/>
                                      </p:to>
                                    </p:set>
                                    <p:animEffect filter="fade" transition="in">
                                      <p:cBhvr>
                                        <p:cTn dur="1000"/>
                                        <p:tgtEl>
                                          <p:spTgt spid="899"/>
                                        </p:tgtEl>
                                      </p:cBhvr>
                                    </p:animEffect>
                                  </p:childTnLst>
                                </p:cTn>
                              </p:par>
                              <p:par>
                                <p:cTn fill="hold" nodeType="withEffect" presetClass="entr" presetID="10" presetSubtype="0">
                                  <p:stCondLst>
                                    <p:cond delay="0"/>
                                  </p:stCondLst>
                                  <p:childTnLst>
                                    <p:set>
                                      <p:cBhvr>
                                        <p:cTn dur="1" fill="hold">
                                          <p:stCondLst>
                                            <p:cond delay="0"/>
                                          </p:stCondLst>
                                        </p:cTn>
                                        <p:tgtEl>
                                          <p:spTgt spid="901"/>
                                        </p:tgtEl>
                                        <p:attrNameLst>
                                          <p:attrName>style.visibility</p:attrName>
                                        </p:attrNameLst>
                                      </p:cBhvr>
                                      <p:to>
                                        <p:strVal val="visible"/>
                                      </p:to>
                                    </p:set>
                                    <p:animEffect filter="fade" transition="in">
                                      <p:cBhvr>
                                        <p:cTn dur="1000"/>
                                        <p:tgtEl>
                                          <p:spTgt spid="90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03"/>
                                        </p:tgtEl>
                                        <p:attrNameLst>
                                          <p:attrName>style.visibility</p:attrName>
                                        </p:attrNameLst>
                                      </p:cBhvr>
                                      <p:to>
                                        <p:strVal val="visible"/>
                                      </p:to>
                                    </p:set>
                                    <p:animEffect filter="fade" transition="in">
                                      <p:cBhvr>
                                        <p:cTn dur="500"/>
                                        <p:tgtEl>
                                          <p:spTgt spid="903"/>
                                        </p:tgtEl>
                                      </p:cBhvr>
                                    </p:animEffect>
                                  </p:childTnLst>
                                </p:cTn>
                              </p:par>
                              <p:par>
                                <p:cTn fill="hold" nodeType="withEffect" presetClass="entr" presetID="10" presetSubtype="0">
                                  <p:stCondLst>
                                    <p:cond delay="0"/>
                                  </p:stCondLst>
                                  <p:childTnLst>
                                    <p:set>
                                      <p:cBhvr>
                                        <p:cTn dur="1" fill="hold">
                                          <p:stCondLst>
                                            <p:cond delay="0"/>
                                          </p:stCondLst>
                                        </p:cTn>
                                        <p:tgtEl>
                                          <p:spTgt spid="902">
                                            <p:txEl>
                                              <p:pRg end="0" st="0"/>
                                            </p:txEl>
                                          </p:spTgt>
                                        </p:tgtEl>
                                        <p:attrNameLst>
                                          <p:attrName>style.visibility</p:attrName>
                                        </p:attrNameLst>
                                      </p:cBhvr>
                                      <p:to>
                                        <p:strVal val="visible"/>
                                      </p:to>
                                    </p:set>
                                    <p:animEffect filter="fade" transition="in">
                                      <p:cBhvr>
                                        <p:cTn dur="500"/>
                                        <p:tgtEl>
                                          <p:spTgt spid="902">
                                            <p:txEl>
                                              <p:pRg end="0" st="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Office Theme">
  <a:themeElements>
    <a:clrScheme name="Databricks 2020">
      <a:dk1>
        <a:srgbClr val="1B3038"/>
      </a:dk1>
      <a:lt1>
        <a:srgbClr val="FFFFFF"/>
      </a:lt1>
      <a:dk2>
        <a:srgbClr val="1B5161"/>
      </a:dk2>
      <a:lt2>
        <a:srgbClr val="E7E6E6"/>
      </a:lt2>
      <a:accent1>
        <a:srgbClr val="1B3038"/>
      </a:accent1>
      <a:accent2>
        <a:srgbClr val="FF3620"/>
      </a:accent2>
      <a:accent3>
        <a:srgbClr val="1B5161"/>
      </a:accent3>
      <a:accent4>
        <a:srgbClr val="FFAB00"/>
      </a:accent4>
      <a:accent5>
        <a:srgbClr val="618793"/>
      </a:accent5>
      <a:accent6>
        <a:srgbClr val="A0ACBE"/>
      </a:accent6>
      <a:hlink>
        <a:srgbClr val="98102A"/>
      </a:hlink>
      <a:folHlink>
        <a:srgbClr val="7D531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Databricks 2020">
      <a:dk1>
        <a:srgbClr val="1B3038"/>
      </a:dk1>
      <a:lt1>
        <a:srgbClr val="FFFFFF"/>
      </a:lt1>
      <a:dk2>
        <a:srgbClr val="1B5161"/>
      </a:dk2>
      <a:lt2>
        <a:srgbClr val="E7E6E6"/>
      </a:lt2>
      <a:accent1>
        <a:srgbClr val="1B3038"/>
      </a:accent1>
      <a:accent2>
        <a:srgbClr val="FF3620"/>
      </a:accent2>
      <a:accent3>
        <a:srgbClr val="1B5161"/>
      </a:accent3>
      <a:accent4>
        <a:srgbClr val="FFAB00"/>
      </a:accent4>
      <a:accent5>
        <a:srgbClr val="618793"/>
      </a:accent5>
      <a:accent6>
        <a:srgbClr val="A0ACBE"/>
      </a:accent6>
      <a:hlink>
        <a:srgbClr val="98102A"/>
      </a:hlink>
      <a:folHlink>
        <a:srgbClr val="7D531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Databricks New Brand 16x9">
  <a:themeElements>
    <a:clrScheme name="Databricks 2020">
      <a:dk1>
        <a:srgbClr val="1B3038"/>
      </a:dk1>
      <a:lt1>
        <a:srgbClr val="FFFFFF"/>
      </a:lt1>
      <a:dk2>
        <a:srgbClr val="1B5161"/>
      </a:dk2>
      <a:lt2>
        <a:srgbClr val="E7E6E6"/>
      </a:lt2>
      <a:accent1>
        <a:srgbClr val="1B3038"/>
      </a:accent1>
      <a:accent2>
        <a:srgbClr val="FF3620"/>
      </a:accent2>
      <a:accent3>
        <a:srgbClr val="1B5161"/>
      </a:accent3>
      <a:accent4>
        <a:srgbClr val="FFAB00"/>
      </a:accent4>
      <a:accent5>
        <a:srgbClr val="618793"/>
      </a:accent5>
      <a:accent6>
        <a:srgbClr val="A0ACBE"/>
      </a:accent6>
      <a:hlink>
        <a:srgbClr val="98102A"/>
      </a:hlink>
      <a:folHlink>
        <a:srgbClr val="7D531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Office Theme">
  <a:themeElements>
    <a:clrScheme name="Databricks 2020">
      <a:dk1>
        <a:srgbClr val="1B3038"/>
      </a:dk1>
      <a:lt1>
        <a:srgbClr val="FFFFFF"/>
      </a:lt1>
      <a:dk2>
        <a:srgbClr val="1B5161"/>
      </a:dk2>
      <a:lt2>
        <a:srgbClr val="E7E6E6"/>
      </a:lt2>
      <a:accent1>
        <a:srgbClr val="1B3038"/>
      </a:accent1>
      <a:accent2>
        <a:srgbClr val="FF3620"/>
      </a:accent2>
      <a:accent3>
        <a:srgbClr val="1B5161"/>
      </a:accent3>
      <a:accent4>
        <a:srgbClr val="FFAB00"/>
      </a:accent4>
      <a:accent5>
        <a:srgbClr val="618793"/>
      </a:accent5>
      <a:accent6>
        <a:srgbClr val="A0ACBE"/>
      </a:accent6>
      <a:hlink>
        <a:srgbClr val="98102A"/>
      </a:hlink>
      <a:folHlink>
        <a:srgbClr val="7D531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9296CEBB9889F34097695BAF89D72462" ma:contentTypeVersion="10" ma:contentTypeDescription="Create a new document." ma:contentTypeScope="" ma:versionID="5b84a4cc24622d45d79584558478d49f">
  <xsd:schema xmlns:xsd="http://www.w3.org/2001/XMLSchema" xmlns:xs="http://www.w3.org/2001/XMLSchema" xmlns:p="http://schemas.microsoft.com/office/2006/metadata/properties" xmlns:ns2="0e5034d7-119f-4867-acec-415bc054c7dc" xmlns:ns3="76d77cfa-811c-4524-b33d-357382092c4e" targetNamespace="http://schemas.microsoft.com/office/2006/metadata/properties" ma:root="true" ma:fieldsID="f9c82a8ec5845e0808702dd5ed403df6" ns2:_="" ns3:_="">
    <xsd:import namespace="0e5034d7-119f-4867-acec-415bc054c7dc"/>
    <xsd:import namespace="76d77cfa-811c-4524-b33d-357382092c4e"/>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MediaServiceAutoTag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e5034d7-119f-4867-acec-415bc054c7d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4" nillable="true" ma:displayName="Tags" ma:internalName="MediaServiceAutoTag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6d77cfa-811c-4524-b33d-357382092c4e"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SharedContentType xmlns="Microsoft.SharePoint.Taxonomy.ContentTypeSync" SourceId="e40374fb-a6cc-4854-989f-c1d94a7967ee" ContentTypeId="0x01" PreviousValue="false"/>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3A674111-4892-4452-837A-2E7A34FF5CA8}"/>
</file>

<file path=customXml/itemProps2.xml><?xml version="1.0" encoding="utf-8"?>
<ds:datastoreItem xmlns:ds="http://schemas.openxmlformats.org/officeDocument/2006/customXml" ds:itemID="{367F1809-B146-451A-A110-97B2E5333683}"/>
</file>

<file path=customXml/itemProps3.xml><?xml version="1.0" encoding="utf-8"?>
<ds:datastoreItem xmlns:ds="http://schemas.openxmlformats.org/officeDocument/2006/customXml" ds:itemID="{2DDF2CB8-B0EF-4761-B78C-6AA401F4B95F}"/>
</file>

<file path=customXml/itemProps4.xml><?xml version="1.0" encoding="utf-8"?>
<ds:datastoreItem xmlns:ds="http://schemas.openxmlformats.org/officeDocument/2006/customXml" ds:itemID="{F71FDF97-6AF7-463A-989D-4B874886FE70}"/>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0x0101009296CEBB9889F34097695BAF89D72462</vt:lpwstr>
  </property>
</Properties>
</file>